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0.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1.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2.xml" ContentType="application/vnd.openxmlformats-officedocument.theme+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4.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5.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6.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7.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8.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19.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20.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21.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22.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23.xml" ContentType="application/vnd.openxmlformats-officedocument.theme+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24.xml" ContentType="application/vnd.openxmlformats-officedocument.theme+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25.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26.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27.xml" ContentType="application/vnd.openxmlformats-officedocument.theme+xml"/>
  <Override PartName="/ppt/slideLayouts/slideLayout312.xml" ContentType="application/vnd.openxmlformats-officedocument.presentationml.slideLayout+xml"/>
  <Override PartName="/ppt/theme/theme28.xml" ContentType="application/vnd.openxmlformats-officedocument.theme+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29.xml" ContentType="application/vnd.openxmlformats-officedocument.theme+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theme/theme30.xml" ContentType="application/vnd.openxmlformats-officedocument.theme+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theme/theme31.xml" ContentType="application/vnd.openxmlformats-officedocument.theme+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theme/theme32.xml" ContentType="application/vnd.openxmlformats-officedocument.theme+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theme/theme33.xml" ContentType="application/vnd.openxmlformats-officedocument.theme+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theme/theme34.xml" ContentType="application/vnd.openxmlformats-officedocument.theme+xml"/>
  <Override PartName="/ppt/theme/themeOverride1.xml" ContentType="application/vnd.openxmlformats-officedocument.themeOverride+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theme/theme35.xml" ContentType="application/vnd.openxmlformats-officedocument.theme+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theme/theme36.xml" ContentType="application/vnd.openxmlformats-officedocument.theme+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theme/theme37.xml" ContentType="application/vnd.openxmlformats-officedocument.theme+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38.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theme/theme39.xml" ContentType="application/vnd.openxmlformats-officedocument.theme+xml"/>
  <Override PartName="/ppt/theme/theme40.xml" ContentType="application/vnd.openxmlformats-officedocument.theme+xml"/>
  <Override PartName="/ppt/theme/themeOverride2.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heme/themeOverride12.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heme/themeOverride13.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heme/themeOverride14.xml" ContentType="application/vnd.openxmlformats-officedocument.themeOverr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theme/themeOverride15.xml" ContentType="application/vnd.openxmlformats-officedocument.themeOverr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theme/themeOverride16.xml" ContentType="application/vnd.openxmlformats-officedocument.themeOverr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tags/tag1.xml" ContentType="application/vnd.openxmlformats-officedocument.presentationml.tags+xml"/>
  <Override PartName="/ppt/notesSlides/notesSlide89.xml" ContentType="application/vnd.openxmlformats-officedocument.presentationml.notesSlide+xml"/>
  <Override PartName="/ppt/tags/tag2.xml" ContentType="application/vnd.openxmlformats-officedocument.presentationml.tags+xml"/>
  <Override PartName="/ppt/notesSlides/notesSlide90.xml" ContentType="application/vnd.openxmlformats-officedocument.presentationml.notesSlide+xml"/>
  <Override PartName="/ppt/theme/themeOverride17.xml" ContentType="application/vnd.openxmlformats-officedocument.themeOverr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theme/themeOverride18.xml" ContentType="application/vnd.openxmlformats-officedocument.themeOverride+xml"/>
  <Override PartName="/ppt/notesSlides/notesSlide98.xml" ContentType="application/vnd.openxmlformats-officedocument.presentationml.notesSlide+xml"/>
  <Override PartName="/ppt/tags/tag3.xml" ContentType="application/vnd.openxmlformats-officedocument.presentationml.tags+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media/audio1.bin" ContentType="audio/unknown"/>
  <Override PartName="/ppt/notesSlides/notesSlide128.xml" ContentType="application/vnd.openxmlformats-officedocument.presentationml.notesSlide+xml"/>
  <Override PartName="/ppt/notesSlides/notesSlide1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2" r:id="rId2"/>
    <p:sldMasterId id="2147484123" r:id="rId3"/>
    <p:sldMasterId id="2147484311" r:id="rId4"/>
    <p:sldMasterId id="2147484432" r:id="rId5"/>
    <p:sldMasterId id="2147484716" r:id="rId6"/>
    <p:sldMasterId id="2147484729" r:id="rId7"/>
    <p:sldMasterId id="2147484742" r:id="rId8"/>
    <p:sldMasterId id="2147484754" r:id="rId9"/>
    <p:sldMasterId id="2147484999" r:id="rId10"/>
    <p:sldMasterId id="2147485777" r:id="rId11"/>
    <p:sldMasterId id="2147485789" r:id="rId12"/>
    <p:sldMasterId id="2147485801" r:id="rId13"/>
    <p:sldMasterId id="2147485803" r:id="rId14"/>
    <p:sldMasterId id="2147486167" r:id="rId15"/>
    <p:sldMasterId id="2147486183" r:id="rId16"/>
    <p:sldMasterId id="2147486199" r:id="rId17"/>
    <p:sldMasterId id="2147486288" r:id="rId18"/>
    <p:sldMasterId id="2147486300" r:id="rId19"/>
    <p:sldMasterId id="2147486313" r:id="rId20"/>
    <p:sldMasterId id="2147486325" r:id="rId21"/>
    <p:sldMasterId id="2147486337" r:id="rId22"/>
    <p:sldMasterId id="2147486349" r:id="rId23"/>
    <p:sldMasterId id="2147486361" r:id="rId24"/>
    <p:sldMasterId id="2147486373" r:id="rId25"/>
    <p:sldMasterId id="2147486389" r:id="rId26"/>
    <p:sldMasterId id="2147486401" r:id="rId27"/>
    <p:sldMasterId id="2147486413" r:id="rId28"/>
    <p:sldMasterId id="2147486415" r:id="rId29"/>
    <p:sldMasterId id="2147486429" r:id="rId30"/>
    <p:sldMasterId id="2147486443" r:id="rId31"/>
    <p:sldMasterId id="2147486455" r:id="rId32"/>
    <p:sldMasterId id="2147486468" r:id="rId33"/>
    <p:sldMasterId id="2147486481" r:id="rId34"/>
    <p:sldMasterId id="2147486493" r:id="rId35"/>
    <p:sldMasterId id="2147486505" r:id="rId36"/>
    <p:sldMasterId id="2147486519" r:id="rId37"/>
    <p:sldMasterId id="2147486531" r:id="rId38"/>
    <p:sldMasterId id="2147486545" r:id="rId39"/>
  </p:sldMasterIdLst>
  <p:notesMasterIdLst>
    <p:notesMasterId r:id="rId263"/>
  </p:notesMasterIdLst>
  <p:sldIdLst>
    <p:sldId id="1339" r:id="rId40"/>
    <p:sldId id="1340" r:id="rId41"/>
    <p:sldId id="1341" r:id="rId42"/>
    <p:sldId id="1342" r:id="rId43"/>
    <p:sldId id="1343" r:id="rId44"/>
    <p:sldId id="1344" r:id="rId45"/>
    <p:sldId id="1345" r:id="rId46"/>
    <p:sldId id="1346" r:id="rId47"/>
    <p:sldId id="1347" r:id="rId48"/>
    <p:sldId id="1348" r:id="rId49"/>
    <p:sldId id="1349" r:id="rId50"/>
    <p:sldId id="1350" r:id="rId51"/>
    <p:sldId id="1351" r:id="rId52"/>
    <p:sldId id="1352" r:id="rId53"/>
    <p:sldId id="1353" r:id="rId54"/>
    <p:sldId id="1354" r:id="rId55"/>
    <p:sldId id="1355" r:id="rId56"/>
    <p:sldId id="1356" r:id="rId57"/>
    <p:sldId id="1357" r:id="rId58"/>
    <p:sldId id="495" r:id="rId59"/>
    <p:sldId id="376" r:id="rId60"/>
    <p:sldId id="284" r:id="rId61"/>
    <p:sldId id="294" r:id="rId62"/>
    <p:sldId id="295" r:id="rId63"/>
    <p:sldId id="296" r:id="rId64"/>
    <p:sldId id="297" r:id="rId65"/>
    <p:sldId id="298" r:id="rId66"/>
    <p:sldId id="256" r:id="rId67"/>
    <p:sldId id="311" r:id="rId68"/>
    <p:sldId id="543" r:id="rId69"/>
    <p:sldId id="544" r:id="rId70"/>
    <p:sldId id="441" r:id="rId71"/>
    <p:sldId id="502" r:id="rId72"/>
    <p:sldId id="492" r:id="rId73"/>
    <p:sldId id="493" r:id="rId74"/>
    <p:sldId id="496" r:id="rId75"/>
    <p:sldId id="464" r:id="rId76"/>
    <p:sldId id="444" r:id="rId77"/>
    <p:sldId id="445" r:id="rId78"/>
    <p:sldId id="744" r:id="rId79"/>
    <p:sldId id="745" r:id="rId80"/>
    <p:sldId id="731" r:id="rId81"/>
    <p:sldId id="500" r:id="rId82"/>
    <p:sldId id="501" r:id="rId83"/>
    <p:sldId id="489" r:id="rId84"/>
    <p:sldId id="490" r:id="rId85"/>
    <p:sldId id="503" r:id="rId86"/>
    <p:sldId id="510" r:id="rId87"/>
    <p:sldId id="511" r:id="rId88"/>
    <p:sldId id="551" r:id="rId89"/>
    <p:sldId id="491" r:id="rId90"/>
    <p:sldId id="401" r:id="rId91"/>
    <p:sldId id="266" r:id="rId92"/>
    <p:sldId id="397" r:id="rId93"/>
    <p:sldId id="398" r:id="rId94"/>
    <p:sldId id="267" r:id="rId95"/>
    <p:sldId id="399" r:id="rId96"/>
    <p:sldId id="400" r:id="rId97"/>
    <p:sldId id="402" r:id="rId98"/>
    <p:sldId id="299" r:id="rId99"/>
    <p:sldId id="403" r:id="rId100"/>
    <p:sldId id="300" r:id="rId101"/>
    <p:sldId id="404" r:id="rId102"/>
    <p:sldId id="537" r:id="rId103"/>
    <p:sldId id="405" r:id="rId104"/>
    <p:sldId id="334" r:id="rId105"/>
    <p:sldId id="375" r:id="rId106"/>
    <p:sldId id="372" r:id="rId107"/>
    <p:sldId id="373" r:id="rId108"/>
    <p:sldId id="374" r:id="rId109"/>
    <p:sldId id="326" r:id="rId110"/>
    <p:sldId id="406" r:id="rId111"/>
    <p:sldId id="280" r:id="rId112"/>
    <p:sldId id="439" r:id="rId113"/>
    <p:sldId id="407" r:id="rId114"/>
    <p:sldId id="287" r:id="rId115"/>
    <p:sldId id="286" r:id="rId116"/>
    <p:sldId id="272" r:id="rId117"/>
    <p:sldId id="313" r:id="rId118"/>
    <p:sldId id="314" r:id="rId119"/>
    <p:sldId id="4030" r:id="rId120"/>
    <p:sldId id="337" r:id="rId121"/>
    <p:sldId id="387" r:id="rId122"/>
    <p:sldId id="571" r:id="rId123"/>
    <p:sldId id="339" r:id="rId124"/>
    <p:sldId id="348" r:id="rId125"/>
    <p:sldId id="319" r:id="rId126"/>
    <p:sldId id="340" r:id="rId127"/>
    <p:sldId id="341" r:id="rId128"/>
    <p:sldId id="382" r:id="rId129"/>
    <p:sldId id="383" r:id="rId130"/>
    <p:sldId id="4029" r:id="rId131"/>
    <p:sldId id="385" r:id="rId132"/>
    <p:sldId id="342" r:id="rId133"/>
    <p:sldId id="344" r:id="rId134"/>
    <p:sldId id="4024" r:id="rId135"/>
    <p:sldId id="321" r:id="rId136"/>
    <p:sldId id="5479" r:id="rId137"/>
    <p:sldId id="347" r:id="rId138"/>
    <p:sldId id="4026" r:id="rId139"/>
    <p:sldId id="346" r:id="rId140"/>
    <p:sldId id="386" r:id="rId141"/>
    <p:sldId id="408" r:id="rId142"/>
    <p:sldId id="545" r:id="rId143"/>
    <p:sldId id="281" r:id="rId144"/>
    <p:sldId id="409" r:id="rId145"/>
    <p:sldId id="328" r:id="rId146"/>
    <p:sldId id="410" r:id="rId147"/>
    <p:sldId id="546" r:id="rId148"/>
    <p:sldId id="318" r:id="rId149"/>
    <p:sldId id="527" r:id="rId150"/>
    <p:sldId id="534" r:id="rId151"/>
    <p:sldId id="530" r:id="rId152"/>
    <p:sldId id="531" r:id="rId153"/>
    <p:sldId id="532" r:id="rId154"/>
    <p:sldId id="529" r:id="rId155"/>
    <p:sldId id="535" r:id="rId156"/>
    <p:sldId id="552" r:id="rId157"/>
    <p:sldId id="533" r:id="rId158"/>
    <p:sldId id="411" r:id="rId159"/>
    <p:sldId id="379" r:id="rId160"/>
    <p:sldId id="368" r:id="rId161"/>
    <p:sldId id="274" r:id="rId162"/>
    <p:sldId id="369" r:id="rId163"/>
    <p:sldId id="371" r:id="rId164"/>
    <p:sldId id="370" r:id="rId165"/>
    <p:sldId id="276" r:id="rId166"/>
    <p:sldId id="359" r:id="rId167"/>
    <p:sldId id="747" r:id="rId168"/>
    <p:sldId id="748" r:id="rId169"/>
    <p:sldId id="358" r:id="rId170"/>
    <p:sldId id="273" r:id="rId171"/>
    <p:sldId id="412" r:id="rId172"/>
    <p:sldId id="355" r:id="rId173"/>
    <p:sldId id="357" r:id="rId174"/>
    <p:sldId id="356" r:id="rId175"/>
    <p:sldId id="275" r:id="rId176"/>
    <p:sldId id="746" r:id="rId177"/>
    <p:sldId id="380" r:id="rId178"/>
    <p:sldId id="413" r:id="rId179"/>
    <p:sldId id="351" r:id="rId180"/>
    <p:sldId id="350" r:id="rId181"/>
    <p:sldId id="352" r:id="rId182"/>
    <p:sldId id="354" r:id="rId183"/>
    <p:sldId id="438" r:id="rId184"/>
    <p:sldId id="353" r:id="rId185"/>
    <p:sldId id="414" r:id="rId186"/>
    <p:sldId id="547" r:id="rId187"/>
    <p:sldId id="415" r:id="rId188"/>
    <p:sldId id="301" r:id="rId189"/>
    <p:sldId id="303" r:id="rId190"/>
    <p:sldId id="377" r:id="rId191"/>
    <p:sldId id="378" r:id="rId192"/>
    <p:sldId id="307" r:id="rId193"/>
    <p:sldId id="364" r:id="rId194"/>
    <p:sldId id="416" r:id="rId195"/>
    <p:sldId id="360" r:id="rId196"/>
    <p:sldId id="417" r:id="rId197"/>
    <p:sldId id="554" r:id="rId198"/>
    <p:sldId id="555" r:id="rId199"/>
    <p:sldId id="418" r:id="rId200"/>
    <p:sldId id="363" r:id="rId201"/>
    <p:sldId id="306" r:id="rId202"/>
    <p:sldId id="365" r:id="rId203"/>
    <p:sldId id="556" r:id="rId204"/>
    <p:sldId id="557" r:id="rId205"/>
    <p:sldId id="558" r:id="rId206"/>
    <p:sldId id="559" r:id="rId207"/>
    <p:sldId id="560" r:id="rId208"/>
    <p:sldId id="561" r:id="rId209"/>
    <p:sldId id="308" r:id="rId210"/>
    <p:sldId id="4027" r:id="rId211"/>
    <p:sldId id="4028" r:id="rId212"/>
    <p:sldId id="422" r:id="rId213"/>
    <p:sldId id="381" r:id="rId214"/>
    <p:sldId id="423" r:id="rId215"/>
    <p:sldId id="367" r:id="rId216"/>
    <p:sldId id="257" r:id="rId217"/>
    <p:sldId id="440" r:id="rId218"/>
    <p:sldId id="424" r:id="rId219"/>
    <p:sldId id="566" r:id="rId220"/>
    <p:sldId id="562" r:id="rId221"/>
    <p:sldId id="563" r:id="rId222"/>
    <p:sldId id="564" r:id="rId223"/>
    <p:sldId id="565" r:id="rId224"/>
    <p:sldId id="567" r:id="rId225"/>
    <p:sldId id="521" r:id="rId226"/>
    <p:sldId id="572" r:id="rId227"/>
    <p:sldId id="525" r:id="rId228"/>
    <p:sldId id="526" r:id="rId229"/>
    <p:sldId id="523" r:id="rId230"/>
    <p:sldId id="524" r:id="rId231"/>
    <p:sldId id="516" r:id="rId232"/>
    <p:sldId id="5480" r:id="rId233"/>
    <p:sldId id="553" r:id="rId234"/>
    <p:sldId id="518" r:id="rId235"/>
    <p:sldId id="519" r:id="rId236"/>
    <p:sldId id="5481" r:id="rId237"/>
    <p:sldId id="504" r:id="rId238"/>
    <p:sldId id="505" r:id="rId239"/>
    <p:sldId id="506" r:id="rId240"/>
    <p:sldId id="507" r:id="rId241"/>
    <p:sldId id="508" r:id="rId242"/>
    <p:sldId id="509" r:id="rId243"/>
    <p:sldId id="538" r:id="rId244"/>
    <p:sldId id="539" r:id="rId245"/>
    <p:sldId id="540" r:id="rId246"/>
    <p:sldId id="541" r:id="rId247"/>
    <p:sldId id="542" r:id="rId248"/>
    <p:sldId id="515" r:id="rId249"/>
    <p:sldId id="514" r:id="rId250"/>
    <p:sldId id="310" r:id="rId251"/>
    <p:sldId id="265" r:id="rId252"/>
    <p:sldId id="260" r:id="rId253"/>
    <p:sldId id="268" r:id="rId254"/>
    <p:sldId id="270" r:id="rId255"/>
    <p:sldId id="271" r:id="rId256"/>
    <p:sldId id="309" r:id="rId257"/>
    <p:sldId id="315" r:id="rId258"/>
    <p:sldId id="316" r:id="rId259"/>
    <p:sldId id="468" r:id="rId260"/>
    <p:sldId id="388" r:id="rId261"/>
    <p:sldId id="333" r:id="rId262"/>
  </p:sldIdLst>
  <p:sldSz cx="9144000" cy="6858000" type="screen4x3"/>
  <p:notesSz cx="6858000" cy="9144000"/>
  <p:defaultTextStyle>
    <a:defPPr>
      <a:defRPr lang="en-US"/>
    </a:defPPr>
    <a:lvl1pPr algn="ctr"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ctr"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ctr"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ctr"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ctr"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Overview" id="{C3C8811E-92FA-9D45-A9C1-C6430580F42A}">
          <p14:sldIdLst>
            <p14:sldId id="1339"/>
            <p14:sldId id="1340"/>
            <p14:sldId id="1341"/>
            <p14:sldId id="1342"/>
            <p14:sldId id="1343"/>
            <p14:sldId id="1344"/>
            <p14:sldId id="1345"/>
            <p14:sldId id="1346"/>
            <p14:sldId id="1347"/>
            <p14:sldId id="1348"/>
            <p14:sldId id="1349"/>
            <p14:sldId id="1350"/>
            <p14:sldId id="1351"/>
            <p14:sldId id="1352"/>
            <p14:sldId id="1353"/>
            <p14:sldId id="1354"/>
            <p14:sldId id="1355"/>
            <p14:sldId id="1356"/>
            <p14:sldId id="1357"/>
            <p14:sldId id="495"/>
          </p14:sldIdLst>
        </p14:section>
        <p14:section name="Introduction" id="{0653D0B7-0BDA-2740-BAC8-D316B02222FD}">
          <p14:sldIdLst>
            <p14:sldId id="376"/>
            <p14:sldId id="284"/>
            <p14:sldId id="294"/>
            <p14:sldId id="295"/>
            <p14:sldId id="296"/>
            <p14:sldId id="297"/>
            <p14:sldId id="298"/>
            <p14:sldId id="256"/>
            <p14:sldId id="311"/>
            <p14:sldId id="543"/>
            <p14:sldId id="544"/>
          </p14:sldIdLst>
        </p14:section>
        <p14:section name="Sermon" id="{46440329-ED01-5946-A37C-CF46B3DB83F8}">
          <p14:sldIdLst>
            <p14:sldId id="441"/>
            <p14:sldId id="502"/>
            <p14:sldId id="492"/>
            <p14:sldId id="493"/>
            <p14:sldId id="496"/>
            <p14:sldId id="464"/>
            <p14:sldId id="444"/>
            <p14:sldId id="445"/>
            <p14:sldId id="744"/>
            <p14:sldId id="745"/>
            <p14:sldId id="731"/>
            <p14:sldId id="500"/>
            <p14:sldId id="501"/>
            <p14:sldId id="489"/>
            <p14:sldId id="490"/>
            <p14:sldId id="503"/>
            <p14:sldId id="510"/>
            <p14:sldId id="511"/>
            <p14:sldId id="551"/>
            <p14:sldId id="491"/>
          </p14:sldIdLst>
        </p14:section>
        <p14:section name="Chapters" id="{16500CC5-A48C-2449-B5A9-4F4CAABFEB42}">
          <p14:sldIdLst>
            <p14:sldId id="401"/>
            <p14:sldId id="266"/>
            <p14:sldId id="397"/>
            <p14:sldId id="398"/>
            <p14:sldId id="267"/>
            <p14:sldId id="399"/>
            <p14:sldId id="400"/>
            <p14:sldId id="402"/>
            <p14:sldId id="299"/>
            <p14:sldId id="403"/>
            <p14:sldId id="300"/>
            <p14:sldId id="404"/>
            <p14:sldId id="537"/>
            <p14:sldId id="405"/>
            <p14:sldId id="334"/>
            <p14:sldId id="375"/>
            <p14:sldId id="372"/>
            <p14:sldId id="373"/>
            <p14:sldId id="374"/>
            <p14:sldId id="326"/>
            <p14:sldId id="406"/>
            <p14:sldId id="280"/>
            <p14:sldId id="439"/>
            <p14:sldId id="407"/>
            <p14:sldId id="287"/>
            <p14:sldId id="286"/>
            <p14:sldId id="272"/>
            <p14:sldId id="313"/>
            <p14:sldId id="314"/>
            <p14:sldId id="4030"/>
            <p14:sldId id="337"/>
            <p14:sldId id="387"/>
            <p14:sldId id="571"/>
            <p14:sldId id="339"/>
            <p14:sldId id="348"/>
            <p14:sldId id="319"/>
            <p14:sldId id="340"/>
            <p14:sldId id="341"/>
            <p14:sldId id="382"/>
            <p14:sldId id="383"/>
            <p14:sldId id="4029"/>
            <p14:sldId id="385"/>
            <p14:sldId id="342"/>
            <p14:sldId id="344"/>
            <p14:sldId id="4024"/>
            <p14:sldId id="321"/>
            <p14:sldId id="5479"/>
            <p14:sldId id="347"/>
            <p14:sldId id="4026"/>
            <p14:sldId id="346"/>
            <p14:sldId id="386"/>
            <p14:sldId id="408"/>
            <p14:sldId id="545"/>
            <p14:sldId id="281"/>
            <p14:sldId id="409"/>
            <p14:sldId id="328"/>
            <p14:sldId id="410"/>
            <p14:sldId id="546"/>
            <p14:sldId id="318"/>
            <p14:sldId id="527"/>
            <p14:sldId id="534"/>
            <p14:sldId id="530"/>
            <p14:sldId id="531"/>
            <p14:sldId id="532"/>
            <p14:sldId id="529"/>
            <p14:sldId id="535"/>
            <p14:sldId id="552"/>
            <p14:sldId id="533"/>
            <p14:sldId id="411"/>
            <p14:sldId id="379"/>
            <p14:sldId id="368"/>
            <p14:sldId id="274"/>
            <p14:sldId id="369"/>
            <p14:sldId id="371"/>
            <p14:sldId id="370"/>
            <p14:sldId id="276"/>
            <p14:sldId id="359"/>
            <p14:sldId id="747"/>
            <p14:sldId id="748"/>
            <p14:sldId id="358"/>
            <p14:sldId id="273"/>
            <p14:sldId id="412"/>
            <p14:sldId id="355"/>
            <p14:sldId id="357"/>
            <p14:sldId id="356"/>
            <p14:sldId id="275"/>
            <p14:sldId id="746"/>
            <p14:sldId id="380"/>
            <p14:sldId id="413"/>
            <p14:sldId id="351"/>
            <p14:sldId id="350"/>
            <p14:sldId id="352"/>
            <p14:sldId id="354"/>
            <p14:sldId id="438"/>
            <p14:sldId id="353"/>
            <p14:sldId id="414"/>
            <p14:sldId id="547"/>
            <p14:sldId id="415"/>
            <p14:sldId id="301"/>
            <p14:sldId id="303"/>
            <p14:sldId id="377"/>
            <p14:sldId id="378"/>
            <p14:sldId id="307"/>
            <p14:sldId id="364"/>
            <p14:sldId id="416"/>
            <p14:sldId id="360"/>
            <p14:sldId id="417"/>
            <p14:sldId id="554"/>
            <p14:sldId id="555"/>
            <p14:sldId id="418"/>
            <p14:sldId id="363"/>
            <p14:sldId id="306"/>
            <p14:sldId id="365"/>
            <p14:sldId id="556"/>
            <p14:sldId id="557"/>
            <p14:sldId id="558"/>
            <p14:sldId id="559"/>
            <p14:sldId id="560"/>
            <p14:sldId id="561"/>
            <p14:sldId id="308"/>
            <p14:sldId id="4027"/>
            <p14:sldId id="4028"/>
            <p14:sldId id="422"/>
            <p14:sldId id="381"/>
            <p14:sldId id="423"/>
            <p14:sldId id="367"/>
            <p14:sldId id="257"/>
            <p14:sldId id="440"/>
            <p14:sldId id="424"/>
            <p14:sldId id="566"/>
            <p14:sldId id="562"/>
            <p14:sldId id="563"/>
            <p14:sldId id="564"/>
            <p14:sldId id="565"/>
            <p14:sldId id="567"/>
            <p14:sldId id="521"/>
            <p14:sldId id="572"/>
            <p14:sldId id="525"/>
            <p14:sldId id="526"/>
            <p14:sldId id="523"/>
            <p14:sldId id="524"/>
          </p14:sldIdLst>
        </p14:section>
        <p14:section name="Conclusion" id="{F6E8159A-DBE4-8D42-9E5B-C4C26D61FA67}">
          <p14:sldIdLst>
            <p14:sldId id="516"/>
            <p14:sldId id="5480"/>
            <p14:sldId id="553"/>
            <p14:sldId id="518"/>
            <p14:sldId id="519"/>
            <p14:sldId id="5481"/>
            <p14:sldId id="504"/>
            <p14:sldId id="505"/>
            <p14:sldId id="506"/>
            <p14:sldId id="507"/>
            <p14:sldId id="508"/>
            <p14:sldId id="509"/>
            <p14:sldId id="538"/>
            <p14:sldId id="539"/>
            <p14:sldId id="540"/>
            <p14:sldId id="541"/>
            <p14:sldId id="542"/>
            <p14:sldId id="515"/>
            <p14:sldId id="514"/>
          </p14:sldIdLst>
        </p14:section>
        <p14:section name="Supplements" id="{7BE922E2-6BDB-9549-8DA5-17BEE5F1134C}">
          <p14:sldIdLst>
            <p14:sldId id="310"/>
            <p14:sldId id="265"/>
            <p14:sldId id="260"/>
            <p14:sldId id="268"/>
            <p14:sldId id="270"/>
            <p14:sldId id="271"/>
            <p14:sldId id="309"/>
            <p14:sldId id="315"/>
            <p14:sldId id="316"/>
            <p14:sldId id="468"/>
            <p14:sldId id="388"/>
            <p14:sldId id="33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460046"/>
    <a:srgbClr val="FF0000"/>
    <a:srgbClr val="66FFFF"/>
    <a:srgbClr val="FC4F02"/>
    <a:srgbClr val="003300"/>
    <a:srgbClr val="000099"/>
    <a:srgbClr val="FFFF00"/>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607" autoAdjust="0"/>
    <p:restoredTop sz="74080" autoAdjust="0"/>
  </p:normalViewPr>
  <p:slideViewPr>
    <p:cSldViewPr>
      <p:cViewPr varScale="1">
        <p:scale>
          <a:sx n="95" d="100"/>
          <a:sy n="95" d="100"/>
        </p:scale>
        <p:origin x="184" y="616"/>
      </p:cViewPr>
      <p:guideLst>
        <p:guide orient="horz" pos="2160"/>
        <p:guide pos="2880"/>
      </p:guideLst>
    </p:cSldViewPr>
  </p:slideViewPr>
  <p:outlineViewPr>
    <p:cViewPr>
      <p:scale>
        <a:sx n="33" d="100"/>
        <a:sy n="33" d="100"/>
      </p:scale>
      <p:origin x="0" y="1256"/>
    </p:cViewPr>
  </p:outlineViewPr>
  <p:notesTextViewPr>
    <p:cViewPr>
      <p:scale>
        <a:sx n="155" d="100"/>
        <a:sy n="155" d="100"/>
      </p:scale>
      <p:origin x="0" y="-1160"/>
    </p:cViewPr>
  </p:notesTextViewPr>
  <p:sorterViewPr>
    <p:cViewPr>
      <p:scale>
        <a:sx n="50" d="100"/>
        <a:sy n="50" d="100"/>
      </p:scale>
      <p:origin x="0" y="2082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8.xml"/><Relationship Id="rId21" Type="http://schemas.openxmlformats.org/officeDocument/2006/relationships/slideMaster" Target="slideMasters/slideMaster21.xml"/><Relationship Id="rId63" Type="http://schemas.openxmlformats.org/officeDocument/2006/relationships/slide" Target="slides/slide24.xml"/><Relationship Id="rId159" Type="http://schemas.openxmlformats.org/officeDocument/2006/relationships/slide" Target="slides/slide120.xml"/><Relationship Id="rId170" Type="http://schemas.openxmlformats.org/officeDocument/2006/relationships/slide" Target="slides/slide131.xml"/><Relationship Id="rId226" Type="http://schemas.openxmlformats.org/officeDocument/2006/relationships/slide" Target="slides/slide187.xml"/><Relationship Id="rId107" Type="http://schemas.openxmlformats.org/officeDocument/2006/relationships/slide" Target="slides/slide68.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4.xml"/><Relationship Id="rId74" Type="http://schemas.openxmlformats.org/officeDocument/2006/relationships/slide" Target="slides/slide35.xml"/><Relationship Id="rId128" Type="http://schemas.openxmlformats.org/officeDocument/2006/relationships/slide" Target="slides/slide89.xml"/><Relationship Id="rId149" Type="http://schemas.openxmlformats.org/officeDocument/2006/relationships/slide" Target="slides/slide110.xml"/><Relationship Id="rId5" Type="http://schemas.openxmlformats.org/officeDocument/2006/relationships/slideMaster" Target="slideMasters/slideMaster5.xml"/><Relationship Id="rId95" Type="http://schemas.openxmlformats.org/officeDocument/2006/relationships/slide" Target="slides/slide56.xml"/><Relationship Id="rId160" Type="http://schemas.openxmlformats.org/officeDocument/2006/relationships/slide" Target="slides/slide121.xml"/><Relationship Id="rId181" Type="http://schemas.openxmlformats.org/officeDocument/2006/relationships/slide" Target="slides/slide142.xml"/><Relationship Id="rId216" Type="http://schemas.openxmlformats.org/officeDocument/2006/relationships/slide" Target="slides/slide177.xml"/><Relationship Id="rId237" Type="http://schemas.openxmlformats.org/officeDocument/2006/relationships/slide" Target="slides/slide198.xml"/><Relationship Id="rId258" Type="http://schemas.openxmlformats.org/officeDocument/2006/relationships/slide" Target="slides/slide219.xml"/><Relationship Id="rId22" Type="http://schemas.openxmlformats.org/officeDocument/2006/relationships/slideMaster" Target="slideMasters/slideMaster22.xml"/><Relationship Id="rId43" Type="http://schemas.openxmlformats.org/officeDocument/2006/relationships/slide" Target="slides/slide4.xml"/><Relationship Id="rId64" Type="http://schemas.openxmlformats.org/officeDocument/2006/relationships/slide" Target="slides/slide25.xml"/><Relationship Id="rId118" Type="http://schemas.openxmlformats.org/officeDocument/2006/relationships/slide" Target="slides/slide79.xml"/><Relationship Id="rId139" Type="http://schemas.openxmlformats.org/officeDocument/2006/relationships/slide" Target="slides/slide100.xml"/><Relationship Id="rId85" Type="http://schemas.openxmlformats.org/officeDocument/2006/relationships/slide" Target="slides/slide46.xml"/><Relationship Id="rId150" Type="http://schemas.openxmlformats.org/officeDocument/2006/relationships/slide" Target="slides/slide111.xml"/><Relationship Id="rId171" Type="http://schemas.openxmlformats.org/officeDocument/2006/relationships/slide" Target="slides/slide132.xml"/><Relationship Id="rId192" Type="http://schemas.openxmlformats.org/officeDocument/2006/relationships/slide" Target="slides/slide153.xml"/><Relationship Id="rId206" Type="http://schemas.openxmlformats.org/officeDocument/2006/relationships/slide" Target="slides/slide167.xml"/><Relationship Id="rId227" Type="http://schemas.openxmlformats.org/officeDocument/2006/relationships/slide" Target="slides/slide188.xml"/><Relationship Id="rId248" Type="http://schemas.openxmlformats.org/officeDocument/2006/relationships/slide" Target="slides/slide209.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69.xml"/><Relationship Id="rId129" Type="http://schemas.openxmlformats.org/officeDocument/2006/relationships/slide" Target="slides/slide90.xml"/><Relationship Id="rId54" Type="http://schemas.openxmlformats.org/officeDocument/2006/relationships/slide" Target="slides/slide15.xml"/><Relationship Id="rId75" Type="http://schemas.openxmlformats.org/officeDocument/2006/relationships/slide" Target="slides/slide36.xml"/><Relationship Id="rId96" Type="http://schemas.openxmlformats.org/officeDocument/2006/relationships/slide" Target="slides/slide57.xml"/><Relationship Id="rId140" Type="http://schemas.openxmlformats.org/officeDocument/2006/relationships/slide" Target="slides/slide101.xml"/><Relationship Id="rId161" Type="http://schemas.openxmlformats.org/officeDocument/2006/relationships/slide" Target="slides/slide122.xml"/><Relationship Id="rId182" Type="http://schemas.openxmlformats.org/officeDocument/2006/relationships/slide" Target="slides/slide143.xml"/><Relationship Id="rId217" Type="http://schemas.openxmlformats.org/officeDocument/2006/relationships/slide" Target="slides/slide178.xml"/><Relationship Id="rId6" Type="http://schemas.openxmlformats.org/officeDocument/2006/relationships/slideMaster" Target="slideMasters/slideMaster6.xml"/><Relationship Id="rId238" Type="http://schemas.openxmlformats.org/officeDocument/2006/relationships/slide" Target="slides/slide199.xml"/><Relationship Id="rId259" Type="http://schemas.openxmlformats.org/officeDocument/2006/relationships/slide" Target="slides/slide220.xml"/><Relationship Id="rId23" Type="http://schemas.openxmlformats.org/officeDocument/2006/relationships/slideMaster" Target="slideMasters/slideMaster23.xml"/><Relationship Id="rId119" Type="http://schemas.openxmlformats.org/officeDocument/2006/relationships/slide" Target="slides/slide80.xml"/><Relationship Id="rId44" Type="http://schemas.openxmlformats.org/officeDocument/2006/relationships/slide" Target="slides/slide5.xml"/><Relationship Id="rId65" Type="http://schemas.openxmlformats.org/officeDocument/2006/relationships/slide" Target="slides/slide26.xml"/><Relationship Id="rId86" Type="http://schemas.openxmlformats.org/officeDocument/2006/relationships/slide" Target="slides/slide47.xml"/><Relationship Id="rId130" Type="http://schemas.openxmlformats.org/officeDocument/2006/relationships/slide" Target="slides/slide91.xml"/><Relationship Id="rId151" Type="http://schemas.openxmlformats.org/officeDocument/2006/relationships/slide" Target="slides/slide112.xml"/><Relationship Id="rId172" Type="http://schemas.openxmlformats.org/officeDocument/2006/relationships/slide" Target="slides/slide133.xml"/><Relationship Id="rId193" Type="http://schemas.openxmlformats.org/officeDocument/2006/relationships/slide" Target="slides/slide154.xml"/><Relationship Id="rId207" Type="http://schemas.openxmlformats.org/officeDocument/2006/relationships/slide" Target="slides/slide168.xml"/><Relationship Id="rId228" Type="http://schemas.openxmlformats.org/officeDocument/2006/relationships/slide" Target="slides/slide189.xml"/><Relationship Id="rId249" Type="http://schemas.openxmlformats.org/officeDocument/2006/relationships/slide" Target="slides/slide210.xml"/><Relationship Id="rId13" Type="http://schemas.openxmlformats.org/officeDocument/2006/relationships/slideMaster" Target="slideMasters/slideMaster13.xml"/><Relationship Id="rId109" Type="http://schemas.openxmlformats.org/officeDocument/2006/relationships/slide" Target="slides/slide70.xml"/><Relationship Id="rId260" Type="http://schemas.openxmlformats.org/officeDocument/2006/relationships/slide" Target="slides/slide221.xml"/><Relationship Id="rId34" Type="http://schemas.openxmlformats.org/officeDocument/2006/relationships/slideMaster" Target="slideMasters/slideMaster34.xml"/><Relationship Id="rId55" Type="http://schemas.openxmlformats.org/officeDocument/2006/relationships/slide" Target="slides/slide16.xml"/><Relationship Id="rId76" Type="http://schemas.openxmlformats.org/officeDocument/2006/relationships/slide" Target="slides/slide37.xml"/><Relationship Id="rId97" Type="http://schemas.openxmlformats.org/officeDocument/2006/relationships/slide" Target="slides/slide58.xml"/><Relationship Id="rId120" Type="http://schemas.openxmlformats.org/officeDocument/2006/relationships/slide" Target="slides/slide81.xml"/><Relationship Id="rId141" Type="http://schemas.openxmlformats.org/officeDocument/2006/relationships/slide" Target="slides/slide102.xml"/><Relationship Id="rId7" Type="http://schemas.openxmlformats.org/officeDocument/2006/relationships/slideMaster" Target="slideMasters/slideMaster7.xml"/><Relationship Id="rId162" Type="http://schemas.openxmlformats.org/officeDocument/2006/relationships/slide" Target="slides/slide123.xml"/><Relationship Id="rId183" Type="http://schemas.openxmlformats.org/officeDocument/2006/relationships/slide" Target="slides/slide144.xml"/><Relationship Id="rId218" Type="http://schemas.openxmlformats.org/officeDocument/2006/relationships/slide" Target="slides/slide179.xml"/><Relationship Id="rId239" Type="http://schemas.openxmlformats.org/officeDocument/2006/relationships/slide" Target="slides/slide200.xml"/><Relationship Id="rId250" Type="http://schemas.openxmlformats.org/officeDocument/2006/relationships/slide" Target="slides/slide211.xml"/><Relationship Id="rId24" Type="http://schemas.openxmlformats.org/officeDocument/2006/relationships/slideMaster" Target="slideMasters/slideMaster24.xml"/><Relationship Id="rId45" Type="http://schemas.openxmlformats.org/officeDocument/2006/relationships/slide" Target="slides/slide6.xml"/><Relationship Id="rId66" Type="http://schemas.openxmlformats.org/officeDocument/2006/relationships/slide" Target="slides/slide27.xml"/><Relationship Id="rId87" Type="http://schemas.openxmlformats.org/officeDocument/2006/relationships/slide" Target="slides/slide48.xml"/><Relationship Id="rId110" Type="http://schemas.openxmlformats.org/officeDocument/2006/relationships/slide" Target="slides/slide71.xml"/><Relationship Id="rId131" Type="http://schemas.openxmlformats.org/officeDocument/2006/relationships/slide" Target="slides/slide92.xml"/><Relationship Id="rId152" Type="http://schemas.openxmlformats.org/officeDocument/2006/relationships/slide" Target="slides/slide113.xml"/><Relationship Id="rId173" Type="http://schemas.openxmlformats.org/officeDocument/2006/relationships/slide" Target="slides/slide134.xml"/><Relationship Id="rId194" Type="http://schemas.openxmlformats.org/officeDocument/2006/relationships/slide" Target="slides/slide155.xml"/><Relationship Id="rId208" Type="http://schemas.openxmlformats.org/officeDocument/2006/relationships/slide" Target="slides/slide169.xml"/><Relationship Id="rId229" Type="http://schemas.openxmlformats.org/officeDocument/2006/relationships/slide" Target="slides/slide190.xml"/><Relationship Id="rId240" Type="http://schemas.openxmlformats.org/officeDocument/2006/relationships/slide" Target="slides/slide201.xml"/><Relationship Id="rId261" Type="http://schemas.openxmlformats.org/officeDocument/2006/relationships/slide" Target="slides/slide222.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17.xml"/><Relationship Id="rId77" Type="http://schemas.openxmlformats.org/officeDocument/2006/relationships/slide" Target="slides/slide38.xml"/><Relationship Id="rId100" Type="http://schemas.openxmlformats.org/officeDocument/2006/relationships/slide" Target="slides/slide61.xml"/><Relationship Id="rId8" Type="http://schemas.openxmlformats.org/officeDocument/2006/relationships/slideMaster" Target="slideMasters/slideMaster8.xml"/><Relationship Id="rId98" Type="http://schemas.openxmlformats.org/officeDocument/2006/relationships/slide" Target="slides/slide59.xml"/><Relationship Id="rId121" Type="http://schemas.openxmlformats.org/officeDocument/2006/relationships/slide" Target="slides/slide82.xml"/><Relationship Id="rId142" Type="http://schemas.openxmlformats.org/officeDocument/2006/relationships/slide" Target="slides/slide103.xml"/><Relationship Id="rId163" Type="http://schemas.openxmlformats.org/officeDocument/2006/relationships/slide" Target="slides/slide124.xml"/><Relationship Id="rId184" Type="http://schemas.openxmlformats.org/officeDocument/2006/relationships/slide" Target="slides/slide145.xml"/><Relationship Id="rId219" Type="http://schemas.openxmlformats.org/officeDocument/2006/relationships/slide" Target="slides/slide180.xml"/><Relationship Id="rId230" Type="http://schemas.openxmlformats.org/officeDocument/2006/relationships/slide" Target="slides/slide191.xml"/><Relationship Id="rId251" Type="http://schemas.openxmlformats.org/officeDocument/2006/relationships/slide" Target="slides/slide212.xml"/><Relationship Id="rId25" Type="http://schemas.openxmlformats.org/officeDocument/2006/relationships/slideMaster" Target="slideMasters/slideMaster25.xml"/><Relationship Id="rId46" Type="http://schemas.openxmlformats.org/officeDocument/2006/relationships/slide" Target="slides/slide7.xml"/><Relationship Id="rId67" Type="http://schemas.openxmlformats.org/officeDocument/2006/relationships/slide" Target="slides/slide28.xml"/><Relationship Id="rId88" Type="http://schemas.openxmlformats.org/officeDocument/2006/relationships/slide" Target="slides/slide49.xml"/><Relationship Id="rId111" Type="http://schemas.openxmlformats.org/officeDocument/2006/relationships/slide" Target="slides/slide72.xml"/><Relationship Id="rId132" Type="http://schemas.openxmlformats.org/officeDocument/2006/relationships/slide" Target="slides/slide93.xml"/><Relationship Id="rId153" Type="http://schemas.openxmlformats.org/officeDocument/2006/relationships/slide" Target="slides/slide114.xml"/><Relationship Id="rId174" Type="http://schemas.openxmlformats.org/officeDocument/2006/relationships/slide" Target="slides/slide135.xml"/><Relationship Id="rId195" Type="http://schemas.openxmlformats.org/officeDocument/2006/relationships/slide" Target="slides/slide156.xml"/><Relationship Id="rId209" Type="http://schemas.openxmlformats.org/officeDocument/2006/relationships/slide" Target="slides/slide170.xml"/><Relationship Id="rId220" Type="http://schemas.openxmlformats.org/officeDocument/2006/relationships/slide" Target="slides/slide181.xml"/><Relationship Id="rId241" Type="http://schemas.openxmlformats.org/officeDocument/2006/relationships/slide" Target="slides/slide202.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8.xml"/><Relationship Id="rId262" Type="http://schemas.openxmlformats.org/officeDocument/2006/relationships/slide" Target="slides/slide223.xml"/><Relationship Id="rId78" Type="http://schemas.openxmlformats.org/officeDocument/2006/relationships/slide" Target="slides/slide39.xml"/><Relationship Id="rId99" Type="http://schemas.openxmlformats.org/officeDocument/2006/relationships/slide" Target="slides/slide60.xml"/><Relationship Id="rId101" Type="http://schemas.openxmlformats.org/officeDocument/2006/relationships/slide" Target="slides/slide62.xml"/><Relationship Id="rId122" Type="http://schemas.openxmlformats.org/officeDocument/2006/relationships/slide" Target="slides/slide83.xml"/><Relationship Id="rId143" Type="http://schemas.openxmlformats.org/officeDocument/2006/relationships/slide" Target="slides/slide104.xml"/><Relationship Id="rId164" Type="http://schemas.openxmlformats.org/officeDocument/2006/relationships/slide" Target="slides/slide125.xml"/><Relationship Id="rId185" Type="http://schemas.openxmlformats.org/officeDocument/2006/relationships/slide" Target="slides/slide146.xml"/><Relationship Id="rId9" Type="http://schemas.openxmlformats.org/officeDocument/2006/relationships/slideMaster" Target="slideMasters/slideMaster9.xml"/><Relationship Id="rId210" Type="http://schemas.openxmlformats.org/officeDocument/2006/relationships/slide" Target="slides/slide171.xml"/><Relationship Id="rId26" Type="http://schemas.openxmlformats.org/officeDocument/2006/relationships/slideMaster" Target="slideMasters/slideMaster26.xml"/><Relationship Id="rId231" Type="http://schemas.openxmlformats.org/officeDocument/2006/relationships/slide" Target="slides/slide192.xml"/><Relationship Id="rId252" Type="http://schemas.openxmlformats.org/officeDocument/2006/relationships/slide" Target="slides/slide213.xml"/><Relationship Id="rId47" Type="http://schemas.openxmlformats.org/officeDocument/2006/relationships/slide" Target="slides/slide8.xml"/><Relationship Id="rId68" Type="http://schemas.openxmlformats.org/officeDocument/2006/relationships/slide" Target="slides/slide29.xml"/><Relationship Id="rId89" Type="http://schemas.openxmlformats.org/officeDocument/2006/relationships/slide" Target="slides/slide50.xml"/><Relationship Id="rId112" Type="http://schemas.openxmlformats.org/officeDocument/2006/relationships/slide" Target="slides/slide73.xml"/><Relationship Id="rId133" Type="http://schemas.openxmlformats.org/officeDocument/2006/relationships/slide" Target="slides/slide94.xml"/><Relationship Id="rId154" Type="http://schemas.openxmlformats.org/officeDocument/2006/relationships/slide" Target="slides/slide115.xml"/><Relationship Id="rId175" Type="http://schemas.openxmlformats.org/officeDocument/2006/relationships/slide" Target="slides/slide136.xml"/><Relationship Id="rId196" Type="http://schemas.openxmlformats.org/officeDocument/2006/relationships/slide" Target="slides/slide157.xml"/><Relationship Id="rId200" Type="http://schemas.openxmlformats.org/officeDocument/2006/relationships/slide" Target="slides/slide161.xml"/><Relationship Id="rId16" Type="http://schemas.openxmlformats.org/officeDocument/2006/relationships/slideMaster" Target="slideMasters/slideMaster16.xml"/><Relationship Id="rId221" Type="http://schemas.openxmlformats.org/officeDocument/2006/relationships/slide" Target="slides/slide182.xml"/><Relationship Id="rId242" Type="http://schemas.openxmlformats.org/officeDocument/2006/relationships/slide" Target="slides/slide203.xml"/><Relationship Id="rId263" Type="http://schemas.openxmlformats.org/officeDocument/2006/relationships/notesMaster" Target="notesMasters/notesMaster1.xml"/><Relationship Id="rId37" Type="http://schemas.openxmlformats.org/officeDocument/2006/relationships/slideMaster" Target="slideMasters/slideMaster37.xml"/><Relationship Id="rId58" Type="http://schemas.openxmlformats.org/officeDocument/2006/relationships/slide" Target="slides/slide19.xml"/><Relationship Id="rId79" Type="http://schemas.openxmlformats.org/officeDocument/2006/relationships/slide" Target="slides/slide40.xml"/><Relationship Id="rId102" Type="http://schemas.openxmlformats.org/officeDocument/2006/relationships/slide" Target="slides/slide63.xml"/><Relationship Id="rId123" Type="http://schemas.openxmlformats.org/officeDocument/2006/relationships/slide" Target="slides/slide84.xml"/><Relationship Id="rId144" Type="http://schemas.openxmlformats.org/officeDocument/2006/relationships/slide" Target="slides/slide105.xml"/><Relationship Id="rId90" Type="http://schemas.openxmlformats.org/officeDocument/2006/relationships/slide" Target="slides/slide51.xml"/><Relationship Id="rId165" Type="http://schemas.openxmlformats.org/officeDocument/2006/relationships/slide" Target="slides/slide126.xml"/><Relationship Id="rId186" Type="http://schemas.openxmlformats.org/officeDocument/2006/relationships/slide" Target="slides/slide147.xml"/><Relationship Id="rId211" Type="http://schemas.openxmlformats.org/officeDocument/2006/relationships/slide" Target="slides/slide172.xml"/><Relationship Id="rId232" Type="http://schemas.openxmlformats.org/officeDocument/2006/relationships/slide" Target="slides/slide193.xml"/><Relationship Id="rId253" Type="http://schemas.openxmlformats.org/officeDocument/2006/relationships/slide" Target="slides/slide214.xml"/><Relationship Id="rId27" Type="http://schemas.openxmlformats.org/officeDocument/2006/relationships/slideMaster" Target="slideMasters/slideMaster27.xml"/><Relationship Id="rId48" Type="http://schemas.openxmlformats.org/officeDocument/2006/relationships/slide" Target="slides/slide9.xml"/><Relationship Id="rId69" Type="http://schemas.openxmlformats.org/officeDocument/2006/relationships/slide" Target="slides/slide30.xml"/><Relationship Id="rId113" Type="http://schemas.openxmlformats.org/officeDocument/2006/relationships/slide" Target="slides/slide74.xml"/><Relationship Id="rId134" Type="http://schemas.openxmlformats.org/officeDocument/2006/relationships/slide" Target="slides/slide95.xml"/><Relationship Id="rId80" Type="http://schemas.openxmlformats.org/officeDocument/2006/relationships/slide" Target="slides/slide41.xml"/><Relationship Id="rId155" Type="http://schemas.openxmlformats.org/officeDocument/2006/relationships/slide" Target="slides/slide116.xml"/><Relationship Id="rId176" Type="http://schemas.openxmlformats.org/officeDocument/2006/relationships/slide" Target="slides/slide137.xml"/><Relationship Id="rId197" Type="http://schemas.openxmlformats.org/officeDocument/2006/relationships/slide" Target="slides/slide158.xml"/><Relationship Id="rId201" Type="http://schemas.openxmlformats.org/officeDocument/2006/relationships/slide" Target="slides/slide162.xml"/><Relationship Id="rId222" Type="http://schemas.openxmlformats.org/officeDocument/2006/relationships/slide" Target="slides/slide183.xml"/><Relationship Id="rId243" Type="http://schemas.openxmlformats.org/officeDocument/2006/relationships/slide" Target="slides/slide204.xml"/><Relationship Id="rId264" Type="http://schemas.openxmlformats.org/officeDocument/2006/relationships/presProps" Target="presProps.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20.xml"/><Relationship Id="rId103" Type="http://schemas.openxmlformats.org/officeDocument/2006/relationships/slide" Target="slides/slide64.xml"/><Relationship Id="rId124" Type="http://schemas.openxmlformats.org/officeDocument/2006/relationships/slide" Target="slides/slide85.xml"/><Relationship Id="rId70" Type="http://schemas.openxmlformats.org/officeDocument/2006/relationships/slide" Target="slides/slide31.xml"/><Relationship Id="rId91" Type="http://schemas.openxmlformats.org/officeDocument/2006/relationships/slide" Target="slides/slide52.xml"/><Relationship Id="rId145" Type="http://schemas.openxmlformats.org/officeDocument/2006/relationships/slide" Target="slides/slide106.xml"/><Relationship Id="rId166" Type="http://schemas.openxmlformats.org/officeDocument/2006/relationships/slide" Target="slides/slide127.xml"/><Relationship Id="rId187" Type="http://schemas.openxmlformats.org/officeDocument/2006/relationships/slide" Target="slides/slide148.xml"/><Relationship Id="rId1" Type="http://schemas.openxmlformats.org/officeDocument/2006/relationships/slideMaster" Target="slideMasters/slideMaster1.xml"/><Relationship Id="rId212" Type="http://schemas.openxmlformats.org/officeDocument/2006/relationships/slide" Target="slides/slide173.xml"/><Relationship Id="rId233" Type="http://schemas.openxmlformats.org/officeDocument/2006/relationships/slide" Target="slides/slide194.xml"/><Relationship Id="rId254" Type="http://schemas.openxmlformats.org/officeDocument/2006/relationships/slide" Target="slides/slide215.xml"/><Relationship Id="rId28" Type="http://schemas.openxmlformats.org/officeDocument/2006/relationships/slideMaster" Target="slideMasters/slideMaster28.xml"/><Relationship Id="rId49" Type="http://schemas.openxmlformats.org/officeDocument/2006/relationships/slide" Target="slides/slide10.xml"/><Relationship Id="rId114" Type="http://schemas.openxmlformats.org/officeDocument/2006/relationships/slide" Target="slides/slide75.xml"/><Relationship Id="rId60" Type="http://schemas.openxmlformats.org/officeDocument/2006/relationships/slide" Target="slides/slide21.xml"/><Relationship Id="rId81" Type="http://schemas.openxmlformats.org/officeDocument/2006/relationships/slide" Target="slides/slide42.xml"/><Relationship Id="rId135" Type="http://schemas.openxmlformats.org/officeDocument/2006/relationships/slide" Target="slides/slide96.xml"/><Relationship Id="rId156" Type="http://schemas.openxmlformats.org/officeDocument/2006/relationships/slide" Target="slides/slide117.xml"/><Relationship Id="rId177" Type="http://schemas.openxmlformats.org/officeDocument/2006/relationships/slide" Target="slides/slide138.xml"/><Relationship Id="rId198" Type="http://schemas.openxmlformats.org/officeDocument/2006/relationships/slide" Target="slides/slide159.xml"/><Relationship Id="rId202" Type="http://schemas.openxmlformats.org/officeDocument/2006/relationships/slide" Target="slides/slide163.xml"/><Relationship Id="rId223" Type="http://schemas.openxmlformats.org/officeDocument/2006/relationships/slide" Target="slides/slide184.xml"/><Relationship Id="rId244" Type="http://schemas.openxmlformats.org/officeDocument/2006/relationships/slide" Target="slides/slide205.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viewProps" Target="viewProps.xml"/><Relationship Id="rId50" Type="http://schemas.openxmlformats.org/officeDocument/2006/relationships/slide" Target="slides/slide11.xml"/><Relationship Id="rId104" Type="http://schemas.openxmlformats.org/officeDocument/2006/relationships/slide" Target="slides/slide65.xml"/><Relationship Id="rId125" Type="http://schemas.openxmlformats.org/officeDocument/2006/relationships/slide" Target="slides/slide86.xml"/><Relationship Id="rId146" Type="http://schemas.openxmlformats.org/officeDocument/2006/relationships/slide" Target="slides/slide107.xml"/><Relationship Id="rId167" Type="http://schemas.openxmlformats.org/officeDocument/2006/relationships/slide" Target="slides/slide128.xml"/><Relationship Id="rId188" Type="http://schemas.openxmlformats.org/officeDocument/2006/relationships/slide" Target="slides/slide149.xml"/><Relationship Id="rId71" Type="http://schemas.openxmlformats.org/officeDocument/2006/relationships/slide" Target="slides/slide32.xml"/><Relationship Id="rId92" Type="http://schemas.openxmlformats.org/officeDocument/2006/relationships/slide" Target="slides/slide53.xml"/><Relationship Id="rId213" Type="http://schemas.openxmlformats.org/officeDocument/2006/relationships/slide" Target="slides/slide174.xml"/><Relationship Id="rId234" Type="http://schemas.openxmlformats.org/officeDocument/2006/relationships/slide" Target="slides/slide195.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16.xml"/><Relationship Id="rId40" Type="http://schemas.openxmlformats.org/officeDocument/2006/relationships/slide" Target="slides/slide1.xml"/><Relationship Id="rId115" Type="http://schemas.openxmlformats.org/officeDocument/2006/relationships/slide" Target="slides/slide76.xml"/><Relationship Id="rId136" Type="http://schemas.openxmlformats.org/officeDocument/2006/relationships/slide" Target="slides/slide97.xml"/><Relationship Id="rId157" Type="http://schemas.openxmlformats.org/officeDocument/2006/relationships/slide" Target="slides/slide118.xml"/><Relationship Id="rId178" Type="http://schemas.openxmlformats.org/officeDocument/2006/relationships/slide" Target="slides/slide139.xml"/><Relationship Id="rId61" Type="http://schemas.openxmlformats.org/officeDocument/2006/relationships/slide" Target="slides/slide22.xml"/><Relationship Id="rId82" Type="http://schemas.openxmlformats.org/officeDocument/2006/relationships/slide" Target="slides/slide43.xml"/><Relationship Id="rId199" Type="http://schemas.openxmlformats.org/officeDocument/2006/relationships/slide" Target="slides/slide160.xml"/><Relationship Id="rId203" Type="http://schemas.openxmlformats.org/officeDocument/2006/relationships/slide" Target="slides/slide164.xml"/><Relationship Id="rId19" Type="http://schemas.openxmlformats.org/officeDocument/2006/relationships/slideMaster" Target="slideMasters/slideMaster19.xml"/><Relationship Id="rId224" Type="http://schemas.openxmlformats.org/officeDocument/2006/relationships/slide" Target="slides/slide185.xml"/><Relationship Id="rId245" Type="http://schemas.openxmlformats.org/officeDocument/2006/relationships/slide" Target="slides/slide206.xml"/><Relationship Id="rId266" Type="http://schemas.openxmlformats.org/officeDocument/2006/relationships/theme" Target="theme/theme1.xml"/><Relationship Id="rId30" Type="http://schemas.openxmlformats.org/officeDocument/2006/relationships/slideMaster" Target="slideMasters/slideMaster30.xml"/><Relationship Id="rId105" Type="http://schemas.openxmlformats.org/officeDocument/2006/relationships/slide" Target="slides/slide66.xml"/><Relationship Id="rId126" Type="http://schemas.openxmlformats.org/officeDocument/2006/relationships/slide" Target="slides/slide87.xml"/><Relationship Id="rId147" Type="http://schemas.openxmlformats.org/officeDocument/2006/relationships/slide" Target="slides/slide108.xml"/><Relationship Id="rId168" Type="http://schemas.openxmlformats.org/officeDocument/2006/relationships/slide" Target="slides/slide129.xml"/><Relationship Id="rId51" Type="http://schemas.openxmlformats.org/officeDocument/2006/relationships/slide" Target="slides/slide12.xml"/><Relationship Id="rId72" Type="http://schemas.openxmlformats.org/officeDocument/2006/relationships/slide" Target="slides/slide33.xml"/><Relationship Id="rId93" Type="http://schemas.openxmlformats.org/officeDocument/2006/relationships/slide" Target="slides/slide54.xml"/><Relationship Id="rId189" Type="http://schemas.openxmlformats.org/officeDocument/2006/relationships/slide" Target="slides/slide150.xml"/><Relationship Id="rId3" Type="http://schemas.openxmlformats.org/officeDocument/2006/relationships/slideMaster" Target="slideMasters/slideMaster3.xml"/><Relationship Id="rId214" Type="http://schemas.openxmlformats.org/officeDocument/2006/relationships/slide" Target="slides/slide175.xml"/><Relationship Id="rId235" Type="http://schemas.openxmlformats.org/officeDocument/2006/relationships/slide" Target="slides/slide196.xml"/><Relationship Id="rId256" Type="http://schemas.openxmlformats.org/officeDocument/2006/relationships/slide" Target="slides/slide217.xml"/><Relationship Id="rId116" Type="http://schemas.openxmlformats.org/officeDocument/2006/relationships/slide" Target="slides/slide77.xml"/><Relationship Id="rId137" Type="http://schemas.openxmlformats.org/officeDocument/2006/relationships/slide" Target="slides/slide98.xml"/><Relationship Id="rId158" Type="http://schemas.openxmlformats.org/officeDocument/2006/relationships/slide" Target="slides/slide119.xml"/><Relationship Id="rId20" Type="http://schemas.openxmlformats.org/officeDocument/2006/relationships/slideMaster" Target="slideMasters/slideMaster20.xml"/><Relationship Id="rId41" Type="http://schemas.openxmlformats.org/officeDocument/2006/relationships/slide" Target="slides/slide2.xml"/><Relationship Id="rId62" Type="http://schemas.openxmlformats.org/officeDocument/2006/relationships/slide" Target="slides/slide23.xml"/><Relationship Id="rId83" Type="http://schemas.openxmlformats.org/officeDocument/2006/relationships/slide" Target="slides/slide44.xml"/><Relationship Id="rId179" Type="http://schemas.openxmlformats.org/officeDocument/2006/relationships/slide" Target="slides/slide140.xml"/><Relationship Id="rId190" Type="http://schemas.openxmlformats.org/officeDocument/2006/relationships/slide" Target="slides/slide151.xml"/><Relationship Id="rId204" Type="http://schemas.openxmlformats.org/officeDocument/2006/relationships/slide" Target="slides/slide165.xml"/><Relationship Id="rId225" Type="http://schemas.openxmlformats.org/officeDocument/2006/relationships/slide" Target="slides/slide186.xml"/><Relationship Id="rId246" Type="http://schemas.openxmlformats.org/officeDocument/2006/relationships/slide" Target="slides/slide207.xml"/><Relationship Id="rId267" Type="http://schemas.openxmlformats.org/officeDocument/2006/relationships/tableStyles" Target="tableStyles.xml"/><Relationship Id="rId106" Type="http://schemas.openxmlformats.org/officeDocument/2006/relationships/slide" Target="slides/slide67.xml"/><Relationship Id="rId127" Type="http://schemas.openxmlformats.org/officeDocument/2006/relationships/slide" Target="slides/slide88.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3.xml"/><Relationship Id="rId73" Type="http://schemas.openxmlformats.org/officeDocument/2006/relationships/slide" Target="slides/slide34.xml"/><Relationship Id="rId94" Type="http://schemas.openxmlformats.org/officeDocument/2006/relationships/slide" Target="slides/slide55.xml"/><Relationship Id="rId148" Type="http://schemas.openxmlformats.org/officeDocument/2006/relationships/slide" Target="slides/slide109.xml"/><Relationship Id="rId169" Type="http://schemas.openxmlformats.org/officeDocument/2006/relationships/slide" Target="slides/slide130.xml"/><Relationship Id="rId4" Type="http://schemas.openxmlformats.org/officeDocument/2006/relationships/slideMaster" Target="slideMasters/slideMaster4.xml"/><Relationship Id="rId180" Type="http://schemas.openxmlformats.org/officeDocument/2006/relationships/slide" Target="slides/slide141.xml"/><Relationship Id="rId215" Type="http://schemas.openxmlformats.org/officeDocument/2006/relationships/slide" Target="slides/slide176.xml"/><Relationship Id="rId236" Type="http://schemas.openxmlformats.org/officeDocument/2006/relationships/slide" Target="slides/slide197.xml"/><Relationship Id="rId257" Type="http://schemas.openxmlformats.org/officeDocument/2006/relationships/slide" Target="slides/slide218.xml"/><Relationship Id="rId42" Type="http://schemas.openxmlformats.org/officeDocument/2006/relationships/slide" Target="slides/slide3.xml"/><Relationship Id="rId84" Type="http://schemas.openxmlformats.org/officeDocument/2006/relationships/slide" Target="slides/slide45.xml"/><Relationship Id="rId138" Type="http://schemas.openxmlformats.org/officeDocument/2006/relationships/slide" Target="slides/slide99.xml"/><Relationship Id="rId191" Type="http://schemas.openxmlformats.org/officeDocument/2006/relationships/slide" Target="slides/slide152.xml"/><Relationship Id="rId205" Type="http://schemas.openxmlformats.org/officeDocument/2006/relationships/slide" Target="slides/slide166.xml"/><Relationship Id="rId247" Type="http://schemas.openxmlformats.org/officeDocument/2006/relationships/slide" Target="slides/slide20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994"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bodyPr>
          <a:lstStyle>
            <a:lvl1pPr algn="l">
              <a:defRPr sz="1200">
                <a:latin typeface="Arial" pitchFamily="-112" charset="0"/>
                <a:ea typeface="+mn-ea"/>
                <a:cs typeface="+mn-cs"/>
              </a:defRPr>
            </a:lvl1pPr>
          </a:lstStyle>
          <a:p>
            <a:pPr>
              <a:defRPr/>
            </a:pPr>
            <a:endParaRPr lang="en-US"/>
          </a:p>
        </p:txBody>
      </p:sp>
      <p:sp>
        <p:nvSpPr>
          <p:cNvPr id="84995" name="Rectangle 1027"/>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bodyPr>
          <a:lstStyle>
            <a:lvl1pPr algn="r">
              <a:defRPr sz="1200">
                <a:latin typeface="Arial" pitchFamily="-112" charset="0"/>
                <a:ea typeface="+mn-ea"/>
                <a:cs typeface="+mn-cs"/>
              </a:defRPr>
            </a:lvl1pPr>
          </a:lstStyle>
          <a:p>
            <a:pPr>
              <a:defRPr/>
            </a:pPr>
            <a:endParaRPr lang="en-US"/>
          </a:p>
        </p:txBody>
      </p:sp>
      <p:sp>
        <p:nvSpPr>
          <p:cNvPr id="160772" name="Rectangle 1028"/>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4997" name="Rectangle 1029"/>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4998" name="Rectangle 1030"/>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l">
              <a:defRPr sz="1200">
                <a:latin typeface="Arial" pitchFamily="-112" charset="0"/>
                <a:ea typeface="+mn-ea"/>
                <a:cs typeface="+mn-cs"/>
              </a:defRPr>
            </a:lvl1pPr>
          </a:lstStyle>
          <a:p>
            <a:pPr>
              <a:defRPr/>
            </a:pPr>
            <a:endParaRPr lang="en-US"/>
          </a:p>
        </p:txBody>
      </p:sp>
      <p:sp>
        <p:nvSpPr>
          <p:cNvPr id="84999" name="Rectangle 1031"/>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8C7BE9E0-2496-5846-B874-2AB31239707C}" type="slidenum">
              <a:rPr lang="en-US"/>
              <a:pPr>
                <a:defRPr/>
              </a:pPr>
              <a:t>‹#›</a:t>
            </a:fld>
            <a:endParaRPr lang="en-US"/>
          </a:p>
        </p:txBody>
      </p:sp>
    </p:spTree>
    <p:extLst>
      <p:ext uri="{BB962C8B-B14F-4D97-AF65-F5344CB8AC3E}">
        <p14:creationId xmlns:p14="http://schemas.microsoft.com/office/powerpoint/2010/main" val="221539499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1"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3pPr>
    <a:lvl4pPr marL="13716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4pPr>
    <a:lvl5pPr marL="18288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3" Type="http://schemas.openxmlformats.org/officeDocument/2006/relationships/hyperlink" Target="https://ferrelljenkins.wordpress.com/2010/08/18/araunahs-threshing-floor/" TargetMode="External"/><Relationship Id="rId2" Type="http://schemas.openxmlformats.org/officeDocument/2006/relationships/slide" Target="../slides/slide186.xml"/><Relationship Id="rId1" Type="http://schemas.openxmlformats.org/officeDocument/2006/relationships/notesMaster" Target="../notesMasters/notesMaster1.xml"/><Relationship Id="rId4" Type="http://schemas.openxmlformats.org/officeDocument/2006/relationships/hyperlink" Target="https://ferrelljenkins.wordpress.com/2010/08/18/araunahs-threshing-floor/#comments" TargetMode="Externa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8" Type="http://schemas.openxmlformats.org/officeDocument/2006/relationships/hyperlink" Target="http://annomundi.com/history/bryant.htm" TargetMode="External"/><Relationship Id="rId3" Type="http://schemas.openxmlformats.org/officeDocument/2006/relationships/hyperlink" Target="http://annomundi.com/mike.htm" TargetMode="External"/><Relationship Id="rId7" Type="http://schemas.openxmlformats.org/officeDocument/2006/relationships/hyperlink" Target="http://annomundi.com/bible/jesus_centre_of_history.htm#world_english_bible" TargetMode="External"/><Relationship Id="rId2" Type="http://schemas.openxmlformats.org/officeDocument/2006/relationships/slide" Target="../slides/slide188.xml"/><Relationship Id="rId1" Type="http://schemas.openxmlformats.org/officeDocument/2006/relationships/notesMaster" Target="../notesMasters/notesMaster1.xml"/><Relationship Id="rId6" Type="http://schemas.openxmlformats.org/officeDocument/2006/relationships/hyperlink" Target="http://annomundi.com/bible/impossible_theology.htm" TargetMode="External"/><Relationship Id="rId5" Type="http://schemas.openxmlformats.org/officeDocument/2006/relationships/hyperlink" Target="http://annomundi.com/bible/jesus_centre_of_history.htm#bryant" TargetMode="External"/><Relationship Id="rId4" Type="http://schemas.openxmlformats.org/officeDocument/2006/relationships/hyperlink" Target="http://annomundi.com/bible/jesus_centre_of_history.htm" TargetMode="Externa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3" Type="http://schemas.openxmlformats.org/officeDocument/2006/relationships/hyperlink" Target="https://www.umcdiscipleship.org/resources/history-of-hymns-introduction" TargetMode="External"/><Relationship Id="rId2" Type="http://schemas.openxmlformats.org/officeDocument/2006/relationships/slide" Target="../slides/slide205.xml"/><Relationship Id="rId1" Type="http://schemas.openxmlformats.org/officeDocument/2006/relationships/notesMaster" Target="../notesMasters/notesMaster1.xml"/><Relationship Id="rId4" Type="http://schemas.openxmlformats.org/officeDocument/2006/relationships/hyperlink" Target="https://www.crossway.org/authors/gregory-forster/" TargetMode="Externa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3" Type="http://schemas.openxmlformats.org/officeDocument/2006/relationships/hyperlink" Target="https://themeltingthought2000.wordpress.com/2015/10/06/there-be-giants/" TargetMode="External"/><Relationship Id="rId2" Type="http://schemas.openxmlformats.org/officeDocument/2006/relationships/slide" Target="../slides/slide173.xml"/><Relationship Id="rId1" Type="http://schemas.openxmlformats.org/officeDocument/2006/relationships/notesMaster" Target="../notesMasters/notesMaster1.xml"/><Relationship Id="rId4" Type="http://schemas.openxmlformats.org/officeDocument/2006/relationships/hyperlink" Target="https://themeltingthought2000.wordpress.com/author/themeltingthought2000/" TargetMode="External"/></Relationships>
</file>

<file path=ppt/notesSlides/_rels/notesSlide98.xml.rels><?xml version="1.0" encoding="UTF-8" standalone="yes"?>
<Relationships xmlns="http://schemas.openxmlformats.org/package/2006/relationships"><Relationship Id="rId3" Type="http://schemas.openxmlformats.org/officeDocument/2006/relationships/hyperlink" Target="http://archaeologyillustrated.com/" TargetMode="External"/><Relationship Id="rId2" Type="http://schemas.openxmlformats.org/officeDocument/2006/relationships/slide" Target="../slides/slide181.xml"/><Relationship Id="rId1" Type="http://schemas.openxmlformats.org/officeDocument/2006/relationships/notesMaster" Target="../notesMasters/notesMaster1.xml"/><Relationship Id="rId5" Type="http://schemas.openxmlformats.org/officeDocument/2006/relationships/hyperlink" Target="https://ferrelljenkins.wordpress.com/2010/08/18/araunahs-threshing-floor/#comments" TargetMode="External"/><Relationship Id="rId4" Type="http://schemas.openxmlformats.org/officeDocument/2006/relationships/hyperlink" Target="https://ferrelljenkins.wordpress.com/2010/08/18/araunahs-threshing-floor/" TargetMode="Externa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 2 Samuel, we finally arrive at King David to which 1 Samuel was pointing. </a:t>
            </a:r>
          </a:p>
        </p:txBody>
      </p:sp>
      <p:sp>
        <p:nvSpPr>
          <p:cNvPr id="4" name="Slide Number Placeholder 3"/>
          <p:cNvSpPr>
            <a:spLocks noGrp="1"/>
          </p:cNvSpPr>
          <p:nvPr>
            <p:ph type="sldNum" sz="quarter" idx="5"/>
          </p:nvPr>
        </p:nvSpPr>
        <p:spPr/>
        <p:txBody>
          <a:bodyPr/>
          <a:lstStyle/>
          <a:p>
            <a:pPr>
              <a:defRPr/>
            </a:pPr>
            <a:fld id="{8C7BE9E0-2496-5846-B874-2AB31239707C}" type="slidenum">
              <a:rPr lang="en-US" smtClean="0"/>
              <a:pPr>
                <a:defRPr/>
              </a:pPr>
              <a:t>1</a:t>
            </a:fld>
            <a:endParaRPr lang="en-US"/>
          </a:p>
        </p:txBody>
      </p:sp>
    </p:spTree>
    <p:extLst>
      <p:ext uri="{BB962C8B-B14F-4D97-AF65-F5344CB8AC3E}">
        <p14:creationId xmlns:p14="http://schemas.microsoft.com/office/powerpoint/2010/main" val="15821509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turning point of the book is chapter 11. After this, David experiences the results of his sins in his family and kingdom.</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B3458A-BDEA-2648-9A1B-AEB190E608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289303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Rot="1" noChangeAspect="1" noChangeArrowheads="1" noTextEdit="1"/>
          </p:cNvSpPr>
          <p:nvPr>
            <p:ph type="sldImg"/>
          </p:nvPr>
        </p:nvSpPr>
        <p:spPr>
          <a:xfrm>
            <a:off x="1150938" y="692150"/>
            <a:ext cx="4556125" cy="3416300"/>
          </a:xfrm>
          <a:ln/>
        </p:spPr>
      </p:sp>
      <p:sp>
        <p:nvSpPr>
          <p:cNvPr id="6246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0" dirty="0">
                <a:latin typeface="Times" charset="0"/>
                <a:ea typeface="ＭＳ Ｐゴシック" charset="0"/>
                <a:cs typeface="ＭＳ Ｐゴシック" charset="0"/>
              </a:rPr>
              <a:t>And the Temple Mount itself…47 acres of unending international intrigue, strife and dispute…currently controlled by local Moslem authorities.  The octagonal Dome of the Rock has occupied this site for 1,400 years!  Now…</a:t>
            </a:r>
          </a:p>
          <a:p>
            <a:r>
              <a:rPr lang="en-US" b="0" dirty="0">
                <a:latin typeface="Times" charset="0"/>
                <a:ea typeface="ＭＳ Ｐゴシック" charset="0"/>
                <a:cs typeface="ＭＳ Ｐゴシック" charset="0"/>
              </a:rPr>
              <a:t>////	Imagine this place without the Dome of the Rock…3,000 years ago, on the top of Mount Moriah…the same Moriah where Abraham had taken Isaac for sacrifice a thousand years earlier than that.  </a:t>
            </a:r>
          </a:p>
          <a:p>
            <a:r>
              <a:rPr lang="en-US" b="0" dirty="0">
                <a:latin typeface="Times" charset="0"/>
                <a:ea typeface="ＭＳ Ｐゴシック" charset="0"/>
                <a:cs typeface="ＭＳ Ｐゴシック" charset="0"/>
              </a:rPr>
              <a:t>////	In David</a:t>
            </a:r>
            <a:r>
              <a:rPr lang="fr-FR" altLang="ja-JP" b="0" dirty="0">
                <a:latin typeface="Times" charset="0"/>
                <a:ea typeface="ＭＳ Ｐゴシック" charset="0"/>
                <a:cs typeface="ＭＳ Ｐゴシック" charset="0"/>
              </a:rPr>
              <a:t>'</a:t>
            </a:r>
            <a:r>
              <a:rPr lang="en-US" altLang="ja-JP" b="0" dirty="0">
                <a:latin typeface="Times" charset="0"/>
                <a:ea typeface="ＭＳ Ｐゴシック" charset="0"/>
                <a:cs typeface="ＭＳ Ｐゴシック" charset="0"/>
              </a:rPr>
              <a:t>s time, it had become a threshing floor owned by a man named Araunah.  </a:t>
            </a:r>
          </a:p>
          <a:p>
            <a:r>
              <a:rPr lang="en-US" b="0" dirty="0">
                <a:latin typeface="Times" charset="0"/>
                <a:ea typeface="ＭＳ Ｐゴシック" charset="0"/>
                <a:cs typeface="ＭＳ Ｐゴシック" charset="0"/>
              </a:rPr>
              <a:t>////	David bought that threshing floor from Araunah – similar to this one – on which to build a great worship center…because ever since the time of Moses…</a:t>
            </a:r>
          </a:p>
          <a:p>
            <a:r>
              <a:rPr lang="en-US" b="0" dirty="0">
                <a:latin typeface="Times" charset="0"/>
                <a:ea typeface="ＭＳ Ｐゴシック" charset="0"/>
                <a:cs typeface="ＭＳ Ｐゴシック" charset="0"/>
              </a:rPr>
              <a:t>////	…the old tabernacle, housing the sacred Ark of the Covenant, had existed in the fierce winds of the desert.  David wanted to see the Furniture of the Lord protected in a fine building…</a:t>
            </a:r>
          </a:p>
          <a:p>
            <a:r>
              <a:rPr lang="en-US" b="0" dirty="0">
                <a:latin typeface="Times" charset="0"/>
                <a:ea typeface="ＭＳ Ｐゴシック" charset="0"/>
                <a:cs typeface="ＭＳ Ｐゴシック" charset="0"/>
              </a:rPr>
              <a:t>////	…such as a great Temple to the Lord there on Mount Moriah.</a:t>
            </a: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Rot="1" noChangeAspect="1" noChangeArrowheads="1" noTextEdit="1"/>
          </p:cNvSpPr>
          <p:nvPr>
            <p:ph type="sldImg"/>
          </p:nvPr>
        </p:nvSpPr>
        <p:spPr>
          <a:xfrm>
            <a:off x="1150938" y="692150"/>
            <a:ext cx="4556125" cy="3416300"/>
          </a:xfrm>
          <a:ln/>
        </p:spPr>
      </p:sp>
      <p:sp>
        <p:nvSpPr>
          <p:cNvPr id="6451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0" dirty="0">
                <a:latin typeface="Times" charset="0"/>
                <a:ea typeface="ＭＳ Ｐゴシック" charset="0"/>
                <a:cs typeface="ＭＳ Ｐゴシック" charset="0"/>
              </a:rPr>
              <a:t>So David planned the Temple and brought supplies into town to build it.  However, God did not allow David to erect it because he had spilled human blood.  </a:t>
            </a:r>
          </a:p>
          <a:p>
            <a:r>
              <a:rPr lang="en-US" b="0" dirty="0">
                <a:latin typeface="Times" charset="0"/>
                <a:ea typeface="ＭＳ Ｐゴシック" charset="0"/>
                <a:cs typeface="ＭＳ Ｐゴシック" charset="0"/>
              </a:rPr>
              <a:t>////	It then became an assignment from God that David</a:t>
            </a:r>
            <a:r>
              <a:rPr lang="fr-FR" b="0" dirty="0">
                <a:latin typeface="Times" charset="0"/>
                <a:ea typeface="ＭＳ Ｐゴシック" charset="0"/>
                <a:cs typeface="ＭＳ Ｐゴシック" charset="0"/>
              </a:rPr>
              <a:t>'</a:t>
            </a:r>
            <a:r>
              <a:rPr lang="en-US" b="0" dirty="0">
                <a:latin typeface="Times" charset="0"/>
                <a:ea typeface="ＭＳ Ｐゴシック" charset="0"/>
                <a:cs typeface="ＭＳ Ｐゴシック" charset="0"/>
              </a:rPr>
              <a:t>s son, Solomon, should build the First Temple.</a:t>
            </a: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Rot="1" noChangeAspect="1" noChangeArrowheads="1" noTextEdit="1"/>
          </p:cNvSpPr>
          <p:nvPr>
            <p:ph type="sldImg"/>
          </p:nvPr>
        </p:nvSpPr>
        <p:spPr>
          <a:xfrm>
            <a:off x="1150938" y="692150"/>
            <a:ext cx="4556125" cy="3416300"/>
          </a:xfrm>
          <a:ln/>
        </p:spPr>
      </p:sp>
      <p:sp>
        <p:nvSpPr>
          <p:cNvPr id="6656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0" dirty="0">
                <a:latin typeface="Times" charset="0"/>
                <a:ea typeface="ＭＳ Ｐゴシック" charset="0"/>
                <a:cs typeface="ＭＳ Ｐゴシック" charset="0"/>
              </a:rPr>
              <a:t>Of course, we have no picture of that Temple.  However, this painting shows us its probable grandeur and beauty.  </a:t>
            </a: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temple was destroyed by the Babylonians in 586 B.C., but rebuilt under the leadership of Joshua and Zerubbabel after the return from Babylonian exile (520-516 B.C.). Herod the Great basically built a new temple during his reign.</a:t>
            </a:r>
          </a:p>
          <a:p>
            <a:r>
              <a:rPr lang="en-US" dirty="0"/>
              <a:t>The Romans destroyed Jerusalem, including the temple, in A.D. 70. Centuries later, between 687 and 691, the </a:t>
            </a:r>
            <a:r>
              <a:rPr lang="en-US" i="1" dirty="0" err="1"/>
              <a:t>Qubbet</a:t>
            </a:r>
            <a:r>
              <a:rPr lang="en-US" i="1" dirty="0"/>
              <a:t> es </a:t>
            </a:r>
            <a:r>
              <a:rPr lang="en-US" i="1" dirty="0" err="1"/>
              <a:t>Sakhra</a:t>
            </a:r>
            <a:r>
              <a:rPr lang="en-US" dirty="0"/>
              <a:t>, (Dome of the Rock) was built on the orders of the </a:t>
            </a:r>
            <a:r>
              <a:rPr lang="en-US" dirty="0" err="1"/>
              <a:t>Ommayad</a:t>
            </a:r>
            <a:r>
              <a:rPr lang="en-US" dirty="0"/>
              <a:t> caliph, Abd </a:t>
            </a:r>
            <a:r>
              <a:rPr lang="en-US" dirty="0" err="1"/>
              <a:t>el</a:t>
            </a:r>
            <a:r>
              <a:rPr lang="en-US" dirty="0"/>
              <a:t> Malik. The building has been restored numerous times, but “the monument has preserved its original majestic proportions and harmonious design” (</a:t>
            </a:r>
            <a:r>
              <a:rPr lang="en-US" i="1" dirty="0"/>
              <a:t>The Middle East</a:t>
            </a:r>
            <a:r>
              <a:rPr lang="en-US" dirty="0"/>
              <a:t>, Hachette, 1966).</a:t>
            </a:r>
          </a:p>
          <a:p>
            <a:r>
              <a:rPr lang="en-US" dirty="0"/>
              <a:t>The association of this site with both Abraham and David ties together two of the great texts of the Old Testament (Genesis 12; 2 Samuel 7) and makes it especially significant for those who believe the Bible."</a:t>
            </a:r>
          </a:p>
          <a:p>
            <a:endParaRPr lang="en-US" dirty="0"/>
          </a:p>
          <a:p>
            <a:r>
              <a:rPr lang="en-US" b="1" dirty="0" err="1"/>
              <a:t>Araunah’s</a:t>
            </a:r>
            <a:r>
              <a:rPr lang="en-US" b="1" dirty="0"/>
              <a:t> threshing floor</a:t>
            </a:r>
          </a:p>
          <a:p>
            <a:r>
              <a:rPr lang="en-US" dirty="0"/>
              <a:t>Posted on </a:t>
            </a:r>
            <a:r>
              <a:rPr lang="en-US" dirty="0">
                <a:hlinkClick r:id="rId3" tooltip="7:20 am"/>
              </a:rPr>
              <a:t>August 18, 2010</a:t>
            </a:r>
            <a:r>
              <a:rPr lang="en-US" dirty="0"/>
              <a:t> | </a:t>
            </a:r>
            <a:r>
              <a:rPr lang="en-US" dirty="0">
                <a:hlinkClick r:id="rId4"/>
              </a:rPr>
              <a:t>4 Comments</a:t>
            </a:r>
            <a:r>
              <a:rPr lang="en-US" dirty="0"/>
              <a:t> </a:t>
            </a:r>
          </a:p>
          <a:p>
            <a:r>
              <a:rPr lang="en-US" dirty="0" err="1"/>
              <a:t>Ferrel</a:t>
            </a:r>
            <a:r>
              <a:rPr lang="en-US" dirty="0"/>
              <a:t> Jenkins</a:t>
            </a:r>
          </a:p>
          <a:p>
            <a:r>
              <a:rPr lang="en-US" dirty="0"/>
              <a:t>https://</a:t>
            </a:r>
            <a:r>
              <a:rPr lang="en-US" dirty="0" err="1"/>
              <a:t>ferrelljenkins.wordpress.com</a:t>
            </a:r>
            <a:r>
              <a:rPr lang="en-US" dirty="0"/>
              <a:t>/2010/08/18/</a:t>
            </a:r>
            <a:r>
              <a:rPr lang="en-US" dirty="0" err="1"/>
              <a:t>araunahs</a:t>
            </a:r>
            <a:r>
              <a:rPr lang="en-US" dirty="0"/>
              <a:t>-threshing-floor/</a:t>
            </a:r>
          </a:p>
          <a:p>
            <a:r>
              <a:rPr lang="en-US" dirty="0"/>
              <a:t>Accessed 24 Dec 2017</a:t>
            </a:r>
          </a:p>
          <a:p>
            <a:endParaRPr lang="en-US" dirty="0"/>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186</a:t>
            </a:fld>
            <a:endParaRPr lang="en-US"/>
          </a:p>
        </p:txBody>
      </p:sp>
    </p:spTree>
    <p:extLst>
      <p:ext uri="{BB962C8B-B14F-4D97-AF65-F5344CB8AC3E}">
        <p14:creationId xmlns:p14="http://schemas.microsoft.com/office/powerpoint/2010/main" val="355922083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187</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We seem to understand horizontal discipline better than vertical discipline. </a:t>
            </a:r>
          </a:p>
          <a:p>
            <a:r>
              <a:rPr lang="en-US" dirty="0"/>
              <a:t>We can see how valuable it is for a mother or father to discipline their children—that’s a horizontal discipline on a human level.</a:t>
            </a:r>
          </a:p>
          <a:p>
            <a:r>
              <a:rPr lang="en-US" dirty="0"/>
              <a:t>However, we seem to struggle with giving this same privilege to the God who knows best how to discipline us! </a:t>
            </a: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pitchFamily="-111" charset="0"/>
                <a:ea typeface="ＭＳ Ｐゴシック" pitchFamily="-112" charset="-128"/>
                <a:cs typeface="ＭＳ Ｐゴシック" pitchFamily="-112" charset="-128"/>
              </a:rPr>
              <a:t>Yet Jesus is central to history despite God's discipline.</a:t>
            </a:r>
            <a:r>
              <a:rPr lang="en-SG" dirty="0">
                <a:effectLst/>
              </a:rPr>
              <a:t> </a:t>
            </a:r>
            <a:r>
              <a:rPr lang="en-US" dirty="0"/>
              <a:t>After creating the world</a:t>
            </a:r>
            <a:r>
              <a:rPr lang="en-US" baseline="0" dirty="0"/>
              <a:t> and Eden where people were immortal, God disciplined man in the fall but humans still had longevity of life before the Flood. That longevity will return in the Millennium after the Second Coming of Christ where God's Final Judgment will occur, restoring man's rule in the New Heaven and New Earth. In the middle are kingdoms opposing God—the Kingdom of Nimrod reappearing as the Kingdom of Antichrist in the Tribulation. Even more central is God's judgment at Babel dispersing people, but God's kindness will undo that dispersion in his regathering all who believe in him at the Rapture! At the very heart of history is Jesus, though, preceded by the prophecies of the patriarchs, Law, and prophets and fulfilled in our Church age where we proclaim him among the nations!</a:t>
            </a:r>
            <a:endParaRPr lang="en-US" dirty="0"/>
          </a:p>
          <a:p>
            <a:r>
              <a:rPr lang="en-US" dirty="0"/>
              <a:t>_____________</a:t>
            </a:r>
          </a:p>
          <a:p>
            <a:r>
              <a:rPr lang="en-US" b="1" dirty="0"/>
              <a:t>Jesus at the Centre of History</a:t>
            </a:r>
          </a:p>
          <a:p>
            <a:r>
              <a:rPr lang="en-US" dirty="0">
                <a:hlinkClick r:id="rId3"/>
              </a:rPr>
              <a:t>Mike Gascoigne</a:t>
            </a:r>
            <a:endParaRPr lang="en-US" dirty="0"/>
          </a:p>
          <a:p>
            <a:r>
              <a:rPr lang="en-US" b="1" dirty="0"/>
              <a:t>Copyright 2005</a:t>
            </a:r>
          </a:p>
          <a:p>
            <a:r>
              <a:rPr lang="en-US" b="1" dirty="0"/>
              <a:t>http://</a:t>
            </a:r>
            <a:r>
              <a:rPr lang="en-US" b="1" dirty="0" err="1"/>
              <a:t>annomundi.com</a:t>
            </a:r>
            <a:r>
              <a:rPr lang="en-US" b="1" dirty="0"/>
              <a:t>/bible/</a:t>
            </a:r>
            <a:r>
              <a:rPr lang="en-US" b="1" dirty="0" err="1"/>
              <a:t>jesus_centre_of_history.htm</a:t>
            </a:r>
            <a:r>
              <a:rPr lang="en-US" b="1" dirty="0"/>
              <a:t>#</a:t>
            </a:r>
          </a:p>
          <a:p>
            <a:r>
              <a:rPr lang="en-US" b="1" dirty="0"/>
              <a:t>Accessed 24 Dec 2017</a:t>
            </a:r>
          </a:p>
          <a:p>
            <a:endParaRPr lang="en-US" b="1" dirty="0"/>
          </a:p>
          <a:p>
            <a:r>
              <a:rPr lang="en-US" b="1" dirty="0"/>
              <a:t>"After the Fall, things got worse and worse. Jesus came to turn history around, so that the end-time events resemble the events of the ancient world, but in reverse order. For believers, things get better and better, but for unbelievers, it continues to get worse and worse.</a:t>
            </a:r>
          </a:p>
          <a:p>
            <a:r>
              <a:rPr lang="en-US" dirty="0"/>
              <a:t>For a printable version of this time chart in landscape orientation, see the </a:t>
            </a:r>
            <a:r>
              <a:rPr lang="en-US" dirty="0">
                <a:hlinkClick r:id="rId4"/>
              </a:rPr>
              <a:t>Acrobat PDF file (120K)</a:t>
            </a:r>
            <a:r>
              <a:rPr lang="en-US" dirty="0"/>
              <a:t>.</a:t>
            </a:r>
          </a:p>
          <a:p>
            <a:r>
              <a:rPr lang="en-US" b="1" dirty="0"/>
              <a:t>The Ancient World</a:t>
            </a:r>
          </a:p>
          <a:p>
            <a:r>
              <a:rPr lang="en-US" dirty="0"/>
              <a:t>In the beginning, God created a perfect world where there was no death, destruction, or suffering. The first two occupants, Adam and Eve, were to live forever, but only if they were obedient to God. They disobeyed and lost their immortality, but they still lived for a long time, and so did their descendants, almost up to a thousand years. However, successive generations fell into great levels of decadence, with increasing violence, until God destroyed all air-breathing life in a great Flood, except for Noah, his wife, his three sons and their wives, and the animals they brought with them into the Ark. After the Flood, the lifespans of successive generations became shorter and shorter, until they reached the levels they are now, where hardly anyone reaches the age of 100. The shortened lifespan could be the result of exposure to radiation from space, after the collapse of the water vapour canopy, if this is a correct interpretation of the physical causes of the Flood. Alternatively, it could be the consequence of the genetic bottleneck that occurred when the population of the world was reduced to only eight people, and then they began to multiply again.</a:t>
            </a:r>
          </a:p>
          <a:p>
            <a:r>
              <a:rPr lang="en-US" dirty="0"/>
              <a:t>The salutary lesson of the Flood seems to have been lost on the descendants of Noah, who continued to invent new forms of rebellion. They were supposed to multiply and disperse and re-populate the earth, but they remained in Babylon under the dictatorship of Nimrod, and they built a tower as a centre of idolatrous worship. There were some who instigated the rebellion and others who reluctantly endured it, but their personal preferences counted for little because they were under a dictatorship and there was no-one who could stand up to Nimrod. Then the Lord intervened and scattered them, confusing their languages so that they couldn't understand each other, and the dispersal from Babylon became the starting point for the history of the nations as we know them today.</a:t>
            </a:r>
          </a:p>
          <a:p>
            <a:r>
              <a:rPr lang="en-US" dirty="0"/>
              <a:t>The story so far is covered in the first eleven chapters of Genesis, although the supporters of the rebellion were still at war with the surrounding nations during the time of Abraham, when there was the battle of four kings against five (Gen. 14:1-9). This continuing warfare is thought by mythographers (</a:t>
            </a:r>
            <a:r>
              <a:rPr lang="en-US" dirty="0">
                <a:hlinkClick r:id="rId5"/>
              </a:rPr>
              <a:t>1</a:t>
            </a:r>
            <a:r>
              <a:rPr lang="en-US" dirty="0"/>
              <a:t>) to be the historical basis of the Titanic wars of Greek mythology.</a:t>
            </a:r>
          </a:p>
          <a:p>
            <a:r>
              <a:rPr lang="en-US" b="1" dirty="0"/>
              <a:t>From the Patriarchs to the Present Time</a:t>
            </a:r>
          </a:p>
          <a:p>
            <a:r>
              <a:rPr lang="en-US" dirty="0"/>
              <a:t>Most of the Bible, from Genesis 12 onwards, is about the central portion of the time chart which includes Abraham and the patriarchs of Israel, the law and the prophets, the coming of Jesus and the establishment of the early church with the objective to follow the Great Commission to preach the Gospel to all the world. Since that time, the church has followed its Commission with a greater or lesser degree of enthusiasm, and there is a history that leaves much to be desired, but the eventual result is that the Commission has been largely fulfilled, and the Gospel is known with a greater or lesser degree of understanding all over the world. This would have been achieved earlier if the message had not been distorted into all sorts of social and political variants during a long period known as the "dark ages", when the Bible was available only to the privileged clergy and was hidden from the common people. The process of restoration began with the Renaissance and the invention of the printing press, and the Greek New Testament of Erasmus which was distributed to people all over Europe who had sufficient education to read it. Then the Bible, both Old and New Testaments, was translated into English, German and many other languages spoken by the common people, an event that was opposed by the established church and created many martyrs. Nevertheless, the Reformation had become unstoppable and led to a period of world mission, with the result that there is hardly a place in the world where the name of Christ is not known, and the Bible is either found on the open market or is obstructed by governments who fear it. It's hard to obstruct the Gospel these days, because people in the remotest areas of the world can hear it preached on short-wave radio. They can also read the Bible on the Internet, where the infrastructure exists, and it's becoming increasingly difficult for obstructive governments to make excuses to their people, and deny the Internet to those who need it for business purposes. The Gospel is available almost everywhere to people who want to find it, and the enthusiasm is often greatest in the places where it has been obstructed. Jesus didn't say that everybody has to believe the Gospel before he returns. He only said it has to be preached everywhere, and to a large extent, this has been done, so what happens next? </a:t>
            </a:r>
          </a:p>
          <a:p>
            <a:r>
              <a:rPr lang="en-US" b="1" dirty="0"/>
              <a:t>The End Times</a:t>
            </a:r>
          </a:p>
          <a:p>
            <a:r>
              <a:rPr lang="en-US" dirty="0"/>
              <a:t>Jesus is at the centre of history, and the work of salvation is much more than what is anticipated by many Christians who believe that their personal destiny is in a place called "heaven". They only have a vague idea about what happens there, and they possibly imagine that they will sit on a cloud playing a harp for all eternity. They don't make any serious attempt to find out what the Bible teaches about life after death, and instead they tend to emphasise the work of Christ in their lives here and now, as their previously messed up lives are sorted out by their faith in Christ.</a:t>
            </a:r>
          </a:p>
          <a:p>
            <a:r>
              <a:rPr lang="en-US" dirty="0"/>
              <a:t>The term "heaven", in its most general sense in the New Testament, refers to the spiritual state of the believer who dwells in the presence of God. Our actual destination is not in an ethereal vapour-like space in the clouds, but right here on earth. But it won't be the earth as it is now. Instead it will be a new creation, known as the New Heaven and New Earth, with the perfect conditions of Eden fully restored, and with no possibility of getting it messed up because there will be no Devil. </a:t>
            </a:r>
          </a:p>
          <a:p>
            <a:r>
              <a:rPr lang="en-US" dirty="0"/>
              <a:t>The New Heaven and New Earth will not come into existence all at once. Instead, history will be rolled back in stages. There will be a world dictator known as the Antichrist, the New Testament version of Nimrod. But before he begins his reign, there will be the sudden disappearance of Christians from the earth, an event that Jesus compared with the Flood:</a:t>
            </a:r>
          </a:p>
          <a:p>
            <a:r>
              <a:rPr lang="en-US" i="1" dirty="0"/>
              <a:t>But as the days of Noe were, so shall also the coming of the Son of man be. For as in the days that were before the flood they were eating and drinking, marrying and giving in marriage, until the day that Noe entered into the ark, and knew not until the flood came, and took them all away; so shall also the coming of the Son of man be.</a:t>
            </a:r>
            <a:r>
              <a:rPr lang="en-US" dirty="0"/>
              <a:t> (Matt. 24:37-39)</a:t>
            </a:r>
          </a:p>
          <a:p>
            <a:r>
              <a:rPr lang="en-US" dirty="0"/>
              <a:t>The Rapture can be identified in the book of Revelation by the complete absence of the church after the letters to the seven churches are completed in Chapter three. Then in Chapters 4 and 5 there is the vision of heaven and the book with seven seals that only Christ can open. The end-time events, whether good or evil, can only happen by divine permission, and in Chapter 6 we see the four horsemen of the Apocalypse being released upon the world. The first is the Antichrist, riding a white horse, and he is followed by his three companions representing war, famine and death. From that point onwards, the book of Revelation is primarily concerned with the tribulation period until the true Christ appears, riding a white horse in Chapter 19.</a:t>
            </a:r>
          </a:p>
          <a:p>
            <a:r>
              <a:rPr lang="en-US" dirty="0"/>
              <a:t>There are disagreements among theologians about the order of events, with some saying that the rapture comes before the tribulation, and others saying it comes afterwards, and others saying it comes in the middle of the tribulation. My reasons for a pre-tribulation rapture are given in my book </a:t>
            </a:r>
            <a:r>
              <a:rPr lang="en-US" dirty="0">
                <a:hlinkClick r:id="rId6"/>
              </a:rPr>
              <a:t>Impossible Theology: The Christian Evolutionist Dilemma</a:t>
            </a:r>
            <a:r>
              <a:rPr lang="en-US" dirty="0"/>
              <a:t>, but for the purpose of this discussion it is sufficient to have the rapture and tribulation as related events occurring within the same general time period.</a:t>
            </a:r>
          </a:p>
          <a:p>
            <a:r>
              <a:rPr lang="en-US" dirty="0"/>
              <a:t>In the ancient world there was the Flood followed by Nimrod's rebellion, and in the end-time events we have the rapture and the reign of Antichrist. The rebellion of Nimrod came to an end when God scattered the people and confused their languages. The reign of Antichrist will come to an end when Christ returns with his raptured saints and establishes his millennial kingdom.</a:t>
            </a:r>
          </a:p>
          <a:p>
            <a:r>
              <a:rPr lang="en-US" dirty="0"/>
              <a:t>During the millennium there will be a state of near-perfect conditions, where Satan is bound and evil is restrained. Nature will be at peace, and people will live for a long time. </a:t>
            </a:r>
          </a:p>
          <a:p>
            <a:r>
              <a:rPr lang="en-US" i="1" dirty="0"/>
              <a:t>The wolf will live with the lamb, and the leopard will lie down with the young goat; The calf, the young lion, and the fattened calf together; and a little child will lead them. The cow and the bear will graze. Their young ones will lie down together. The lion will eat straw like the ox. The nursing child will play near a cobra’s hole, and the weaned child will put his hand on the viper’s den. They will not hurt nor destroy in all my holy mountain; for the earth will be full of the knowledge of Yahweh, as the waters cover the sea.</a:t>
            </a:r>
            <a:r>
              <a:rPr lang="en-US" dirty="0"/>
              <a:t> (Isaiah 11:6-9, World English Bible (</a:t>
            </a:r>
            <a:r>
              <a:rPr lang="en-US" dirty="0">
                <a:hlinkClick r:id="rId7"/>
              </a:rPr>
              <a:t>2</a:t>
            </a:r>
            <a:r>
              <a:rPr lang="en-US" dirty="0"/>
              <a:t>)).</a:t>
            </a:r>
          </a:p>
          <a:p>
            <a:r>
              <a:rPr lang="en-US" i="1" dirty="0"/>
              <a:t>There shall be no more thence an infant of days, nor an old man that hath not filled his days: for the child shall die an hundred years old; but the sinner being an hundred years old shall be accursed.</a:t>
            </a:r>
            <a:r>
              <a:rPr lang="en-US" dirty="0"/>
              <a:t> (Isaiah 65:20).</a:t>
            </a:r>
          </a:p>
          <a:p>
            <a:r>
              <a:rPr lang="en-US" dirty="0"/>
              <a:t>These conditions can be compared with the pre-Flood world, where people lived for almost a thousand years, and as far as we can tell, both humans and animals were vegetarian. All living creatures were originally given a vegetarian diet:</a:t>
            </a:r>
          </a:p>
          <a:p>
            <a:r>
              <a:rPr lang="en-US" i="1" dirty="0"/>
              <a:t>God created man in his own image... God said, "Behold, I have given you every herb yielding seed, which is on the surface of all the earth, and every tree, which bears fruit yielding seed. It will be your food. To every animal of the earth, and to every bird of the sky, and to everything that creeps on the earth, in which there is life, I have given every green herb for food;" and it was so.</a:t>
            </a:r>
            <a:r>
              <a:rPr lang="en-US" dirty="0"/>
              <a:t> (Gen. 1:27-30, World English Bible).</a:t>
            </a:r>
          </a:p>
          <a:p>
            <a:r>
              <a:rPr lang="en-US" dirty="0"/>
              <a:t>It isn't clear at what point the animals became </a:t>
            </a:r>
            <a:r>
              <a:rPr lang="en-US" dirty="0" err="1"/>
              <a:t>carniverous</a:t>
            </a:r>
            <a:r>
              <a:rPr lang="en-US" dirty="0"/>
              <a:t>, but humans were not specifically permitted to eat meat until after the Flood:</a:t>
            </a:r>
          </a:p>
          <a:p>
            <a:r>
              <a:rPr lang="en-US" i="1" dirty="0"/>
              <a:t>And God blessed Noah and his sons, and said unto them, Be fruitful, and multiply, and replenish the earth. And the fear of you and the dread of you shall be upon every beast of the earth, and upon every fowl of the air, upon all that </a:t>
            </a:r>
            <a:r>
              <a:rPr lang="en-US" i="1" dirty="0" err="1"/>
              <a:t>moveth</a:t>
            </a:r>
            <a:r>
              <a:rPr lang="en-US" i="1" dirty="0"/>
              <a:t> upon the earth, and upon all the fishes of the sea; into your hand are they delivered. Every moving thing that </a:t>
            </a:r>
            <a:r>
              <a:rPr lang="en-US" i="1" dirty="0" err="1"/>
              <a:t>liveth</a:t>
            </a:r>
            <a:r>
              <a:rPr lang="en-US" i="1" dirty="0"/>
              <a:t> shall be meat for you; even as the green herb have I given you all things. But flesh with the life thereof, which is the blood thereof, shall ye not eat.</a:t>
            </a:r>
            <a:r>
              <a:rPr lang="en-US" dirty="0"/>
              <a:t> (Gen. 9:1-4).</a:t>
            </a:r>
          </a:p>
          <a:p>
            <a:r>
              <a:rPr lang="en-US" dirty="0"/>
              <a:t>This passage marks a change in the behaviour of animals, as they began to live in fear of man and his newly </a:t>
            </a:r>
            <a:r>
              <a:rPr lang="en-US" dirty="0" err="1"/>
              <a:t>aquired</a:t>
            </a:r>
            <a:r>
              <a:rPr lang="en-US" dirty="0"/>
              <a:t> </a:t>
            </a:r>
            <a:r>
              <a:rPr lang="en-US" dirty="0" err="1"/>
              <a:t>carniverous</a:t>
            </a:r>
            <a:r>
              <a:rPr lang="en-US" dirty="0"/>
              <a:t> diet. The reasons for the change of diet are not given, but it was probably because of the changed climate of the world, where protein-rich vegetables were no longer available in abundance. In that case, there would be sufficient reason for some of the animals also to become </a:t>
            </a:r>
            <a:r>
              <a:rPr lang="en-US" dirty="0" err="1"/>
              <a:t>carniverous</a:t>
            </a:r>
            <a:r>
              <a:rPr lang="en-US" dirty="0"/>
              <a:t>, and if this is the point where they abandoned their vegetarian diet, it means there was peace among the animals during the entire pre-Flood period.</a:t>
            </a:r>
          </a:p>
          <a:p>
            <a:r>
              <a:rPr lang="en-US" dirty="0"/>
              <a:t>Taking all this together, we have peace among the animals, and great longevity among humans, so that the pre-Flood period can be compared with the millennium. Christ comes and overthrows the Antichrist, establishing his millennial kingdom and restoring the world to the pre-Flood conditions, but the work of restoration is not yet finished.</a:t>
            </a:r>
          </a:p>
          <a:p>
            <a:r>
              <a:rPr lang="en-US" dirty="0"/>
              <a:t>At the end of the millennium, Satan is loosed from his pit and leads the nations in rebellion against Christ and his saints, but is defeated and thrown into the lake of fire, and then there is the resurrection of unbelievers for the Final Judgement (Rev. 20:7-15).</a:t>
            </a:r>
          </a:p>
          <a:p>
            <a:r>
              <a:rPr lang="en-US" dirty="0"/>
              <a:t>At this point the problem of sin has been finally dealt with, and it is time to create a New Heaven and New Earth, and a New Jerusalem where there is the Tree of Life. The conditions of Eden are fully restored and the saints will live there with Christ for ever. (Rev. 21 and 22).</a:t>
            </a:r>
          </a:p>
          <a:p>
            <a:r>
              <a:rPr lang="en-US" dirty="0"/>
              <a:t>The entire scenario shows the justice and mercy of God, who created the world in a state of perfection, but with the opportunity for evil to proliferate. He then deals with Satan and his followers, the perpetrators of evil, in the presence of all the angels, and restores the world to its perfect state. This time there will be no Satan to mess it up, and the perfect world will continue for ever.</a:t>
            </a:r>
          </a:p>
          <a:p>
            <a:r>
              <a:rPr lang="en-US" dirty="0"/>
              <a:t>So we see that the hope of the believer is not to sit on a cloud for all eternity playing a harp, a prospect that seems utterly unappealing. The purpose of the resurrection is to return us to this world and see it restored to perfection. Christ is at the centre of history, and his crucifixion and resurrection marks the point where the errors of history are rolled backwards, in the reverse order in which they occurred. We are presently in a transition period known as the "Church Age", where the Gospel is to be preached to all the world, and then Christ will return, and we have to be ready because he will come at a time when we do not expect him.</a:t>
            </a:r>
          </a:p>
          <a:p>
            <a:r>
              <a:rPr lang="en-US" b="1" dirty="0"/>
              <a:t>Notes and References</a:t>
            </a:r>
          </a:p>
          <a:p>
            <a:r>
              <a:rPr lang="en-US" dirty="0"/>
              <a:t>1. See for example: Bryant, J., </a:t>
            </a:r>
            <a:r>
              <a:rPr lang="en-US" dirty="0">
                <a:hlinkClick r:id="rId8"/>
              </a:rPr>
              <a:t>A New System or an Analysis of Ancient Mythology</a:t>
            </a:r>
            <a:r>
              <a:rPr lang="en-US" dirty="0"/>
              <a:t>, 3rd edition, 1807. The war at the time of Abraham is described in vol.6, pp.189-208, </a:t>
            </a:r>
            <a:r>
              <a:rPr lang="en-US" i="1" dirty="0"/>
              <a:t>Some Farther Account of the Arabians who Resided in Egypt</a:t>
            </a:r>
            <a:r>
              <a:rPr lang="en-US" dirty="0"/>
              <a:t>. This section is only in the 6-volume edition, not the earlier 3-volume edition published in 1776. Mythography is the practice of relating mythology to real historical events, and is sometimes known as </a:t>
            </a:r>
            <a:r>
              <a:rPr lang="en-US" i="1" dirty="0"/>
              <a:t>Euhemerism</a:t>
            </a:r>
            <a:r>
              <a:rPr lang="en-US" dirty="0"/>
              <a:t>, based on the philosopher </a:t>
            </a:r>
            <a:r>
              <a:rPr lang="en-US" dirty="0" err="1"/>
              <a:t>Euhemerus</a:t>
            </a:r>
            <a:r>
              <a:rPr lang="en-US" dirty="0"/>
              <a:t> who believed that all the gods were deified kings.</a:t>
            </a:r>
          </a:p>
          <a:p>
            <a:r>
              <a:rPr lang="en-US" dirty="0"/>
              <a:t>2. I have used the </a:t>
            </a:r>
            <a:r>
              <a:rPr lang="en-US" dirty="0">
                <a:hlinkClick r:id="rId7"/>
              </a:rPr>
              <a:t>World English Bible</a:t>
            </a:r>
            <a:r>
              <a:rPr lang="en-US" dirty="0"/>
              <a:t> on some occasions where the antiquated language of the King James </a:t>
            </a:r>
            <a:r>
              <a:rPr lang="en-US" dirty="0" err="1"/>
              <a:t>Authorised</a:t>
            </a:r>
            <a:r>
              <a:rPr lang="en-US" dirty="0"/>
              <a:t> Version might not make sense to modern readers."</a:t>
            </a:r>
          </a:p>
          <a:p>
            <a:endParaRPr lang="en-US" dirty="0"/>
          </a:p>
        </p:txBody>
      </p:sp>
    </p:spTree>
    <p:extLst>
      <p:ext uri="{BB962C8B-B14F-4D97-AF65-F5344CB8AC3E}">
        <p14:creationId xmlns:p14="http://schemas.microsoft.com/office/powerpoint/2010/main" val="369883293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111" charset="0"/>
                <a:ea typeface="ＭＳ Ｐゴシック" pitchFamily="-112" charset="-128"/>
                <a:cs typeface="ＭＳ Ｐゴシック" pitchFamily="-112" charset="-128"/>
              </a:rPr>
              <a:t>So God’s kindness gives us leaders and discipline as he did for Israel regarding David. But how does all this kindness </a:t>
            </a:r>
            <a:r>
              <a:rPr lang="en-US" sz="1200" i="1" kern="1200" dirty="0">
                <a:solidFill>
                  <a:schemeClr val="tx1"/>
                </a:solidFill>
                <a:effectLst/>
                <a:latin typeface="Arial" pitchFamily="-111" charset="0"/>
                <a:ea typeface="ＭＳ Ｐゴシック" pitchFamily="-112" charset="-128"/>
                <a:cs typeface="ＭＳ Ｐゴシック" pitchFamily="-112" charset="-128"/>
              </a:rPr>
              <a:t>to</a:t>
            </a:r>
            <a:r>
              <a:rPr lang="en-US" sz="1200" kern="1200" dirty="0">
                <a:solidFill>
                  <a:schemeClr val="tx1"/>
                </a:solidFill>
                <a:effectLst/>
                <a:latin typeface="Arial" pitchFamily="-111" charset="0"/>
                <a:ea typeface="ＭＳ Ｐゴシック" pitchFamily="-112" charset="-128"/>
                <a:cs typeface="ＭＳ Ｐゴシック" pitchFamily="-112" charset="-128"/>
              </a:rPr>
              <a:t> David and </a:t>
            </a:r>
            <a:r>
              <a:rPr lang="en-US" sz="1200" i="1" kern="1200" dirty="0">
                <a:solidFill>
                  <a:schemeClr val="tx1"/>
                </a:solidFill>
                <a:effectLst/>
                <a:latin typeface="Arial" pitchFamily="-111" charset="0"/>
                <a:ea typeface="ＭＳ Ｐゴシック" pitchFamily="-112" charset="-128"/>
                <a:cs typeface="ＭＳ Ｐゴシック" pitchFamily="-112" charset="-128"/>
              </a:rPr>
              <a:t>from</a:t>
            </a:r>
            <a:r>
              <a:rPr lang="en-US" sz="1200" kern="1200" dirty="0">
                <a:solidFill>
                  <a:schemeClr val="tx1"/>
                </a:solidFill>
                <a:effectLst/>
                <a:latin typeface="Arial" pitchFamily="-111" charset="0"/>
                <a:ea typeface="ＭＳ Ｐゴシック" pitchFamily="-112" charset="-128"/>
                <a:cs typeface="ＭＳ Ｐゴシック" pitchFamily="-112" charset="-128"/>
              </a:rPr>
              <a:t> David relate to Jesus? Well, connecting the dots between the OT and NT, we see that…</a:t>
            </a:r>
            <a:r>
              <a:rPr lang="en-SG" dirty="0">
                <a:effectLst/>
              </a:rPr>
              <a:t> </a:t>
            </a:r>
          </a:p>
          <a:p>
            <a:r>
              <a:rPr lang="en-US" sz="1200" kern="1200" dirty="0">
                <a:solidFill>
                  <a:schemeClr val="tx1"/>
                </a:solidFill>
                <a:effectLst/>
                <a:latin typeface="Arial" pitchFamily="-111" charset="0"/>
                <a:ea typeface="ＭＳ Ｐゴシック" pitchFamily="-112" charset="-128"/>
                <a:cs typeface="ＭＳ Ｐゴシック" pitchFamily="-112" charset="-128"/>
              </a:rPr>
              <a:t>[God’s kindness to David recalls God’s kindness to us through Jesus.]</a:t>
            </a:r>
            <a:endParaRPr lang="en-SG" sz="1200" kern="1200" dirty="0">
              <a:solidFill>
                <a:schemeClr val="tx1"/>
              </a:solidFill>
              <a:effectLst/>
              <a:latin typeface="Arial" pitchFamily="-111" charset="0"/>
              <a:ea typeface="ＭＳ Ｐゴシック" pitchFamily="-112" charset="-128"/>
              <a:cs typeface="ＭＳ Ｐゴシック" pitchFamily="-112" charset="-128"/>
            </a:endParaRPr>
          </a:p>
          <a:p>
            <a:r>
              <a:rPr lang="en-US" sz="1200" kern="1200" dirty="0">
                <a:solidFill>
                  <a:schemeClr val="tx1"/>
                </a:solidFill>
                <a:effectLst/>
                <a:latin typeface="Arial" pitchFamily="-111" charset="0"/>
                <a:ea typeface="ＭＳ Ｐゴシック" pitchFamily="-112" charset="-128"/>
                <a:cs typeface="ＭＳ Ｐゴシック" pitchFamily="-112" charset="-128"/>
              </a:rPr>
              <a:t>[Many qualities of David are also true of Jesus.]</a:t>
            </a:r>
            <a:r>
              <a:rPr lang="en-SG" dirty="0">
                <a:effectLst/>
              </a:rPr>
              <a:t> </a:t>
            </a:r>
            <a:endParaRPr lang="en-US" dirty="0"/>
          </a:p>
          <a:p>
            <a:endParaRPr lang="en-US" dirty="0"/>
          </a:p>
          <a:p>
            <a:endParaRPr lang="en-US" dirty="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Jesus parallels David in many remarkable ways!</a:t>
            </a:r>
          </a:p>
          <a:p>
            <a:endParaRPr lang="en-US" dirty="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drawing emphasizes the joy of David's initial reign up through chapter 10. The sad reality of 2 Samuel 11 brought much turmoil to his life afterwards, but God kept his covenant promises throughout David's reign.</a:t>
            </a:r>
          </a:p>
        </p:txBody>
      </p:sp>
      <p:sp>
        <p:nvSpPr>
          <p:cNvPr id="4" name="Slide Number Placeholder 3"/>
          <p:cNvSpPr>
            <a:spLocks noGrp="1"/>
          </p:cNvSpPr>
          <p:nvPr>
            <p:ph type="sldNum" sz="quarter" idx="5"/>
          </p:nvPr>
        </p:nvSpPr>
        <p:spPr/>
        <p:txBody>
          <a:bodyPr/>
          <a:lstStyle/>
          <a:p>
            <a:pPr>
              <a:defRPr/>
            </a:pPr>
            <a:fld id="{8C7BE9E0-2496-5846-B874-2AB31239707C}" type="slidenum">
              <a:rPr lang="en-US" smtClean="0"/>
              <a:pPr>
                <a:defRPr/>
              </a:pPr>
              <a:t>11</a:t>
            </a:fld>
            <a:endParaRPr lang="en-US"/>
          </a:p>
        </p:txBody>
      </p:sp>
    </p:spTree>
    <p:extLst>
      <p:ext uri="{BB962C8B-B14F-4D97-AF65-F5344CB8AC3E}">
        <p14:creationId xmlns:p14="http://schemas.microsoft.com/office/powerpoint/2010/main" val="164335084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193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In what ways does the Lord exemplify compassion to us so we can pass this compassion on?</a:t>
            </a: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God has always been sovereign over the world. He has even set up kings and put down kings, as noted in the book of Daniel. He has not yet ruled on an earthly throne through the One who took on flesh in the lineage of David. But he will certainly do it!</a:t>
            </a:r>
            <a:endParaRPr lang="en-US" dirty="0">
              <a:cs typeface="ＭＳ Ｐゴシック" charset="0"/>
            </a:endParaRPr>
          </a:p>
        </p:txBody>
      </p:sp>
    </p:spTree>
    <p:extLst>
      <p:ext uri="{BB962C8B-B14F-4D97-AF65-F5344CB8AC3E}">
        <p14:creationId xmlns:p14="http://schemas.microsoft.com/office/powerpoint/2010/main" val="215501441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itchFamily="-111" charset="0"/>
                <a:ea typeface="ＭＳ Ｐゴシック" pitchFamily="-112" charset="-128"/>
                <a:cs typeface="ＭＳ Ｐゴシック" pitchFamily="-112" charset="-128"/>
              </a:rPr>
              <a:t>The LORD grants us his divinely appointed authorities to follow</a:t>
            </a:r>
            <a:r>
              <a:rPr lang="en-SG" sz="1200" kern="1200" dirty="0">
                <a:solidFill>
                  <a:schemeClr val="tx1"/>
                </a:solidFill>
                <a:effectLst/>
                <a:latin typeface="Arial" pitchFamily="-111" charset="0"/>
                <a:ea typeface="ＭＳ Ｐゴシック" pitchFamily="-112" charset="-128"/>
                <a:cs typeface="ＭＳ Ｐゴシック" pitchFamily="-112" charset="-128"/>
              </a:rPr>
              <a:t>.</a:t>
            </a:r>
            <a:endParaRPr lang="en-US" dirty="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800" dirty="0">
                <a:effectLst/>
                <a:latin typeface="Arial" panose="020B0604020202020204" pitchFamily="34" charset="0"/>
                <a:ea typeface="Times New Roman" panose="02020603050405020304" pitchFamily="18" charset="0"/>
              </a:rPr>
              <a:t>The LORD blesses us with inconveniences to turn us back to him.</a:t>
            </a:r>
            <a:r>
              <a:rPr lang="en-US" dirty="0">
                <a:effectLst/>
              </a:rPr>
              <a:t> </a:t>
            </a:r>
            <a:endParaRPr lang="en-US" dirty="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itchFamily="-111" charset="0"/>
                <a:ea typeface="ＭＳ Ｐゴシック" pitchFamily="-112" charset="-128"/>
                <a:cs typeface="ＭＳ Ｐゴシック" pitchFamily="-112" charset="-128"/>
              </a:rPr>
              <a:t>[God’s kindness to David recalls God’s kindness to us through Jesus.]</a:t>
            </a:r>
            <a:endParaRPr lang="en-SG" sz="1200" kern="1200" dirty="0">
              <a:solidFill>
                <a:schemeClr val="tx1"/>
              </a:solidFill>
              <a:effectLst/>
              <a:latin typeface="Arial" pitchFamily="-111" charset="0"/>
              <a:ea typeface="ＭＳ Ｐゴシック" pitchFamily="-112" charset="-128"/>
              <a:cs typeface="ＭＳ Ｐゴシック" pitchFamily="-112" charset="-128"/>
            </a:endParaRPr>
          </a:p>
          <a:p>
            <a:r>
              <a:rPr lang="en-US" sz="1200" kern="1200" dirty="0">
                <a:solidFill>
                  <a:schemeClr val="tx1"/>
                </a:solidFill>
                <a:effectLst/>
                <a:latin typeface="Arial" pitchFamily="-111" charset="0"/>
                <a:ea typeface="ＭＳ Ｐゴシック" pitchFamily="-112" charset="-128"/>
                <a:cs typeface="ＭＳ Ｐゴシック" pitchFamily="-112" charset="-128"/>
              </a:rPr>
              <a:t>[Many qualities of David are also true of Jesus.]</a:t>
            </a:r>
            <a:r>
              <a:rPr lang="en-SG" dirty="0">
                <a:effectLst/>
              </a:rPr>
              <a:t> </a:t>
            </a:r>
            <a:endParaRPr lang="en-US" dirty="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dirty="0">
                <a:cs typeface="ＭＳ Ｐゴシック" charset="0"/>
              </a:rPr>
              <a:t>Kindness is meant to be shared, so first accept God's kindness offered to you in Jesus, the ultimate descendant of David promised in 2 Samuel 7 who will reign in the days ahead.</a:t>
            </a:r>
          </a:p>
          <a:p>
            <a:r>
              <a:rPr lang="en-US" dirty="0">
                <a:cs typeface="ＭＳ Ｐゴシック" charset="0"/>
              </a:rPr>
              <a:t>But then, as a recipient of God's kindness, live for others. Do what you do TODAY to lift other people up rather live for your own pursuits. </a:t>
            </a:r>
          </a:p>
        </p:txBody>
      </p:sp>
    </p:spTree>
    <p:extLst>
      <p:ext uri="{BB962C8B-B14F-4D97-AF65-F5344CB8AC3E}">
        <p14:creationId xmlns:p14="http://schemas.microsoft.com/office/powerpoint/2010/main" val="249987458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0" dirty="0"/>
              <a:t>Even</a:t>
            </a:r>
            <a:r>
              <a:rPr lang="en-US" b="0" baseline="0" dirty="0"/>
              <a:t> in Bethlehem itself, a </a:t>
            </a:r>
            <a:r>
              <a:rPr lang="en-US" b="0" dirty="0"/>
              <a:t>Baptist church that backs Israel is troubled by the Palestinian Authority.</a:t>
            </a:r>
          </a:p>
          <a:p>
            <a:r>
              <a:rPr lang="en-US" b="0" i="1" dirty="0"/>
              <a:t>The First Baptist Church in Bethlehem</a:t>
            </a:r>
          </a:p>
          <a:p>
            <a:pPr marL="0" marR="0" indent="0" algn="l" defTabSz="914400" rtl="0" eaLnBrk="0" fontAlgn="base" latinLnBrk="0" hangingPunct="0">
              <a:lnSpc>
                <a:spcPct val="100000"/>
              </a:lnSpc>
              <a:spcBef>
                <a:spcPct val="30000"/>
              </a:spcBef>
              <a:spcAft>
                <a:spcPct val="0"/>
              </a:spcAft>
              <a:buClrTx/>
              <a:buSzTx/>
              <a:buFontTx/>
              <a:buNone/>
              <a:tabLst/>
              <a:defRPr/>
            </a:pPr>
            <a:r>
              <a:rPr lang="en-US" b="0" i="1" dirty="0"/>
              <a:t>"</a:t>
            </a:r>
            <a:r>
              <a:rPr lang="mr-IN" b="0" i="1" dirty="0"/>
              <a:t>…</a:t>
            </a:r>
            <a:r>
              <a:rPr lang="en-US" b="0" dirty="0"/>
              <a:t>was told that the Palestinian Authority no longer considers them legitimate and will no longer accept any paperwork from them, such as baptismal or wedding certificates. Obviously, this remains a matter of grave concern, and appears to be a serious infringement of religious freedom</a:t>
            </a:r>
            <a:r>
              <a:rPr lang="mr-IN" b="0" dirty="0"/>
              <a:t>…</a:t>
            </a:r>
            <a:r>
              <a:rPr lang="en-US" b="0" dirty="0"/>
              <a:t>." (Rabbi Russ Resnik March 15, 2012, at 11:21 pm)</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dirty="0">
                <a:effectLst>
                  <a:glow rad="127000">
                    <a:schemeClr val="tx1"/>
                  </a:glow>
                </a:effectLst>
                <a:latin typeface="Arial" charset="0"/>
                <a:ea typeface="ＭＳ Ｐゴシック" charset="0"/>
                <a:cs typeface="ＭＳ Ｐゴシック" charset="0"/>
              </a:rPr>
              <a:t>Pastor Khoury faced Sharia Laws, for supporting the "little Satan" (Israel) and not living in submission to Islam.</a:t>
            </a:r>
            <a:endParaRPr lang="en-US" b="0" dirty="0"/>
          </a:p>
          <a:p>
            <a:endParaRPr lang="en-US" b="0" dirty="0"/>
          </a:p>
          <a:p>
            <a:r>
              <a:rPr lang="en-US" b="0" dirty="0"/>
              <a:t>14 March 2012</a:t>
            </a:r>
          </a:p>
          <a:p>
            <a:r>
              <a:rPr lang="en-US" b="0" dirty="0"/>
              <a:t>https://</a:t>
            </a:r>
            <a:r>
              <a:rPr lang="en-US" b="0" dirty="0" err="1"/>
              <a:t>ivarfjeld.com</a:t>
            </a:r>
            <a:r>
              <a:rPr lang="en-US" b="0"/>
              <a:t>/2012/03/14/baptist-church-that-backs-israel-shuttered-by-palestinian-authority/</a:t>
            </a:r>
            <a:endParaRPr lang="en-US" b="0" dirty="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200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The kindness of this man moved him to rescue the kittens that their mother swimming behind him could not save.</a:t>
            </a: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201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Show compassion over competition.</a:t>
            </a: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202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Sometimes we show kindness simply by listening and praying for someone.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The world certainly needs more kindness, which is one of God's key attributes and one of the most prominent in the book of 2 Samuel.</a:t>
            </a: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203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Better to exercise your heart for others than for yourself!</a:t>
            </a: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204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Let your heart show in your hands.</a:t>
            </a: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Did you know that “Joy to the World” was not written as a Christmas carol? In its original form, it had nothing to do with Christmas. It wasn’t even written to be a song.</a:t>
            </a:r>
          </a:p>
          <a:p>
            <a:r>
              <a:rPr lang="en-US" dirty="0"/>
              <a:t>“Joy to the world” is perhaps an unlikely popular Christmas hymn. First of all, it is based on a psalm, and, second, it celebrates Christ’s second coming much more than the first. This favorite Christmas hymn is the result of a collaboration of at least three people and draws its initial inspiration not from the Christmas narrative in Luke 2, but from Psalm 98.</a:t>
            </a:r>
          </a:p>
          <a:p>
            <a:r>
              <a:rPr lang="en-US" dirty="0"/>
              <a:t>___________</a:t>
            </a:r>
          </a:p>
          <a:p>
            <a:endParaRPr lang="en-US" dirty="0"/>
          </a:p>
          <a:p>
            <a:r>
              <a:rPr lang="en-US" b="1" dirty="0"/>
              <a:t>Text of:</a:t>
            </a:r>
          </a:p>
          <a:p>
            <a:r>
              <a:rPr lang="en-US" b="1" dirty="0"/>
              <a:t>History of Hymns: “Joy to the World” </a:t>
            </a:r>
          </a:p>
          <a:p>
            <a:r>
              <a:rPr lang="en-US" dirty="0"/>
              <a:t>by </a:t>
            </a:r>
            <a:r>
              <a:rPr lang="en-US" dirty="0">
                <a:hlinkClick r:id="rId3"/>
              </a:rPr>
              <a:t>C. Michael Hawn</a:t>
            </a:r>
            <a:endParaRPr lang="en-US" dirty="0"/>
          </a:p>
          <a:p>
            <a:r>
              <a:rPr lang="en-US" dirty="0"/>
              <a:t>https://</a:t>
            </a:r>
            <a:r>
              <a:rPr lang="en-US" dirty="0" err="1"/>
              <a:t>www.umcdiscipleship.org</a:t>
            </a:r>
            <a:r>
              <a:rPr lang="en-US" dirty="0"/>
              <a:t>/resources/history-of-hymns-joy-to-the-world</a:t>
            </a:r>
          </a:p>
          <a:p>
            <a:r>
              <a:rPr lang="en-US" dirty="0"/>
              <a:t>Accessed 24 Dec 2017</a:t>
            </a:r>
          </a:p>
          <a:p>
            <a:endParaRPr lang="en-US" dirty="0"/>
          </a:p>
          <a:p>
            <a:r>
              <a:rPr lang="en-US" dirty="0"/>
              <a:t>___</a:t>
            </a:r>
          </a:p>
          <a:p>
            <a:r>
              <a:rPr lang="en-US" dirty="0"/>
              <a:t>First paragraph above from:</a:t>
            </a:r>
          </a:p>
          <a:p>
            <a:r>
              <a:rPr lang="en-US" b="1" dirty="0"/>
              <a:t>A Brief History of "Joy to the World"</a:t>
            </a:r>
          </a:p>
          <a:p>
            <a:r>
              <a:rPr lang="en-US" dirty="0"/>
              <a:t>December 21, 2015 by: </a:t>
            </a:r>
            <a:r>
              <a:rPr lang="en-US" dirty="0">
                <a:hlinkClick r:id="rId4"/>
              </a:rPr>
              <a:t>Greg Forster</a:t>
            </a:r>
            <a:r>
              <a:rPr lang="en-US" dirty="0"/>
              <a:t> </a:t>
            </a:r>
          </a:p>
          <a:p>
            <a:r>
              <a:rPr lang="en-US" dirty="0"/>
              <a:t>https://</a:t>
            </a:r>
            <a:r>
              <a:rPr lang="en-US" dirty="0" err="1"/>
              <a:t>www.crossway.org</a:t>
            </a:r>
            <a:r>
              <a:rPr lang="en-US" dirty="0"/>
              <a:t>/articles/a-brief-history-of-joy-to-the-world/</a:t>
            </a:r>
          </a:p>
          <a:p>
            <a:endParaRPr lang="en-US" dirty="0"/>
          </a:p>
          <a:p>
            <a:r>
              <a:rPr lang="en-US" dirty="0"/>
              <a:t>The following slides from Hawn's work above</a:t>
            </a:r>
          </a:p>
          <a:p>
            <a:endParaRPr lang="en-US" dirty="0"/>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205</a:t>
            </a:fld>
            <a:endParaRPr lang="en-US"/>
          </a:p>
        </p:txBody>
      </p:sp>
    </p:spTree>
    <p:extLst>
      <p:ext uri="{BB962C8B-B14F-4D97-AF65-F5344CB8AC3E}">
        <p14:creationId xmlns:p14="http://schemas.microsoft.com/office/powerpoint/2010/main" val="271354322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E8E38D5-C37B-AC4C-8B05-1738EA0F5E88}" type="slidenum">
              <a:rPr lang="en-US" sz="1200">
                <a:solidFill>
                  <a:prstClr val="black"/>
                </a:solidFill>
              </a:rPr>
              <a:pPr eaLnBrk="1" hangingPunct="1"/>
              <a:t>206</a:t>
            </a:fld>
            <a:endParaRPr lang="en-US" sz="1200">
              <a:solidFill>
                <a:prstClr val="black"/>
              </a:solidFill>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t>The first collaborator was the English poet and dissenting clergyman, Isaac Watts (1674-1748)</a:t>
            </a:r>
            <a:r>
              <a:rPr lang="mr-IN" dirty="0"/>
              <a:t>…</a:t>
            </a:r>
            <a:endParaRPr lang="en-US" dirty="0"/>
          </a:p>
          <a:p>
            <a:r>
              <a:rPr lang="en-US" dirty="0"/>
              <a:t>A comparison between Watts’s psalm paraphrase and the original verses in the King James translation of Psalm 98:4-9 demonstrates considerable freedom:</a:t>
            </a:r>
          </a:p>
          <a:p>
            <a:r>
              <a:rPr lang="en-US" dirty="0"/>
              <a:t>“Make a joyful noise unto the Lord, all the earth: make a loud noise, and rejoice, and sing praise. Sing unto the Lord with the harp; with the harp, and the voice of a psalm.  With trumpets and sound of cornet make a joyful noise before the Lord, the King. Let the sea roar, and the fullness thereof; the world, and they that dwell therein. Let the floods clap their hands</a:t>
            </a:r>
            <a:r>
              <a:rPr lang="mr-IN" dirty="0"/>
              <a:t>…</a:t>
            </a:r>
            <a:endParaRPr lang="en-US" dirty="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a:t>
            </a:r>
            <a:r>
              <a:rPr lang="mr-IN" dirty="0"/>
              <a:t>…</a:t>
            </a:r>
            <a:r>
              <a:rPr lang="en-US" dirty="0"/>
              <a:t>let the hills be joyful together</a:t>
            </a:r>
            <a:r>
              <a:rPr lang="mr-IN" dirty="0"/>
              <a:t>…</a:t>
            </a:r>
            <a:r>
              <a:rPr lang="en-US" dirty="0"/>
              <a:t>” (KJV)</a:t>
            </a:r>
          </a:p>
          <a:p>
            <a:endParaRPr lang="en-US" dirty="0"/>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207</a:t>
            </a:fld>
            <a:endParaRPr lang="en-US"/>
          </a:p>
        </p:txBody>
      </p:sp>
    </p:spTree>
    <p:extLst>
      <p:ext uri="{BB962C8B-B14F-4D97-AF65-F5344CB8AC3E}">
        <p14:creationId xmlns:p14="http://schemas.microsoft.com/office/powerpoint/2010/main" val="323547549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Curiously, stanza three is the exception. It is not based on Psalm 98 and is sometimes omitted:</a:t>
            </a:r>
          </a:p>
          <a:p>
            <a:r>
              <a:rPr lang="en-US" i="1" dirty="0"/>
              <a:t>No more let sins and sorrows grow,</a:t>
            </a:r>
            <a:br>
              <a:rPr lang="en-US" i="1" dirty="0"/>
            </a:br>
            <a:r>
              <a:rPr lang="en-US" i="1" dirty="0"/>
              <a:t>Nor thorns infest the ground;</a:t>
            </a:r>
            <a:br>
              <a:rPr lang="en-US" i="1" dirty="0"/>
            </a:br>
            <a:r>
              <a:rPr lang="en-US" i="1" dirty="0"/>
              <a:t>He comes to make his blessings flow</a:t>
            </a:r>
            <a:br>
              <a:rPr lang="en-US" i="1" dirty="0"/>
            </a:br>
            <a:r>
              <a:rPr lang="en-US" i="1" dirty="0"/>
              <a:t>Far as the curse is found.</a:t>
            </a:r>
            <a:endParaRPr lang="en-US" dirty="0"/>
          </a:p>
          <a:p>
            <a:r>
              <a:rPr lang="en-US" dirty="0"/>
              <a:t>The “curse” is a reference to Genesis 3:17 when God says to Adam following the eating of the apple from the tree, “Thou shalt not eat of it: cursed is the ground for thy sake; in sorrow shalt thou eat of it all the days of thy life.” (KJV) As a part of “five-point Calvinism,” the “total depravity of man”, the curse is a significant part of classic Reformed theology, Isaac Watts’ theological perspective.</a:t>
            </a:r>
          </a:p>
          <a:p>
            <a:r>
              <a:rPr lang="en-US" dirty="0"/>
              <a:t>______________</a:t>
            </a:r>
          </a:p>
          <a:p>
            <a:endParaRPr lang="en-US" dirty="0"/>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208</a:t>
            </a:fld>
            <a:endParaRPr lang="en-US"/>
          </a:p>
        </p:txBody>
      </p:sp>
    </p:spTree>
    <p:extLst>
      <p:ext uri="{BB962C8B-B14F-4D97-AF65-F5344CB8AC3E}">
        <p14:creationId xmlns:p14="http://schemas.microsoft.com/office/powerpoint/2010/main" val="259845549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a:t>
            </a:r>
            <a:r>
              <a:rPr lang="mr-IN" dirty="0"/>
              <a:t>…</a:t>
            </a:r>
            <a:r>
              <a:rPr lang="en-US" dirty="0"/>
              <a:t>let the hills be joyful together.  Before the Lord; for he cometh to judge the earth: with righteousness shall he judge the world, and the people with equity.” (KJV)</a:t>
            </a:r>
          </a:p>
          <a:p>
            <a:endParaRPr lang="en-US" dirty="0"/>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209</a:t>
            </a:fld>
            <a:endParaRPr lang="en-US"/>
          </a:p>
        </p:txBody>
      </p:sp>
    </p:spTree>
    <p:extLst>
      <p:ext uri="{BB962C8B-B14F-4D97-AF65-F5344CB8AC3E}">
        <p14:creationId xmlns:p14="http://schemas.microsoft.com/office/powerpoint/2010/main" val="373888007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211</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BAA3188-A9F6-E449-91B1-79DB37FC3D5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0210" name="Rectangle 1026"/>
          <p:cNvSpPr>
            <a:spLocks noGrp="1" noRot="1" noChangeAspect="1" noChangeArrowheads="1"/>
          </p:cNvSpPr>
          <p:nvPr>
            <p:ph type="sldImg"/>
          </p:nvPr>
        </p:nvSpPr>
        <p:spPr>
          <a:solidFill>
            <a:srgbClr val="FFFFFF"/>
          </a:solidFill>
          <a:ln/>
        </p:spPr>
      </p:sp>
      <p:sp>
        <p:nvSpPr>
          <p:cNvPr id="350211" name="Rectangle 1027"/>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cs typeface="ＭＳ Ｐゴシック" charset="0"/>
              </a:rPr>
              <a:t>The 4</a:t>
            </a:r>
            <a:r>
              <a:rPr lang="en-US" baseline="30000" dirty="0">
                <a:latin typeface="Arial" charset="0"/>
                <a:cs typeface="ＭＳ Ｐゴシック" charset="0"/>
              </a:rPr>
              <a:t>th</a:t>
            </a:r>
            <a:r>
              <a:rPr lang="en-US" dirty="0">
                <a:latin typeface="Arial" charset="0"/>
                <a:cs typeface="ＭＳ Ｐゴシック" charset="0"/>
              </a:rPr>
              <a:t> century Christian exegete Jerome who wrote the Latin Vulgate noted the connection between Samuel and Kings by combining them into four segments that all spoke of kingship, starting with Saul and ending with Zedekiah. Thus, he named them 1 Kingdoms, 2 Kingdoms, 3 Kingdoms, and 4 Kingdoms.</a:t>
            </a:r>
          </a:p>
          <a:p>
            <a:pPr eaLnBrk="1" hangingPunct="1"/>
            <a:r>
              <a:rPr lang="en-US" dirty="0">
                <a:latin typeface="Arial" charset="0"/>
                <a:cs typeface="ＭＳ Ｐゴシック" charset="0"/>
              </a:rPr>
              <a:t>_____________</a:t>
            </a:r>
          </a:p>
          <a:p>
            <a:pPr eaLnBrk="1" hangingPunct="1"/>
            <a:r>
              <a:rPr lang="en-US" dirty="0">
                <a:latin typeface="Arial" charset="0"/>
                <a:cs typeface="ＭＳ Ｐゴシック" charset="0"/>
              </a:rPr>
              <a:t>Common-296</a:t>
            </a:r>
          </a:p>
          <a:p>
            <a:pPr eaLnBrk="1" hangingPunct="1"/>
            <a:r>
              <a:rPr lang="en-US" dirty="0">
                <a:latin typeface="Arial" charset="0"/>
                <a:cs typeface="ＭＳ Ｐゴシック" charset="0"/>
              </a:rPr>
              <a:t>OS-09-1Sam-216</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dirty="0">
                <a:latin typeface="Arial" charset="0"/>
                <a:cs typeface="ＭＳ Ｐゴシック" charset="0"/>
              </a:rPr>
              <a:t>OS-10-2Sam-221</a:t>
            </a:r>
          </a:p>
          <a:p>
            <a:pPr eaLnBrk="1" hangingPunct="1"/>
            <a:r>
              <a:rPr lang="en-US" dirty="0">
                <a:latin typeface="Arial" charset="0"/>
                <a:cs typeface="ＭＳ Ｐゴシック" charset="0"/>
              </a:rPr>
              <a:t>OS-11-1Kings-26</a:t>
            </a:r>
          </a:p>
          <a:p>
            <a:pPr eaLnBrk="1" hangingPunct="1"/>
            <a:r>
              <a:rPr lang="en-US" dirty="0">
                <a:latin typeface="Arial" charset="0"/>
                <a:cs typeface="ＭＳ Ｐゴシック" charset="0"/>
              </a:rPr>
              <a:t>OS-12-2Kings-14, 65, 102</a:t>
            </a:r>
          </a:p>
          <a:p>
            <a:pPr eaLnBrk="1" hangingPunct="1"/>
            <a:r>
              <a:rPr lang="en-US" dirty="0">
                <a:latin typeface="Arial" charset="0"/>
                <a:cs typeface="ＭＳ Ｐゴシック" charset="0"/>
              </a:rPr>
              <a:t>OS-13-1Chron-221</a:t>
            </a:r>
          </a:p>
          <a:p>
            <a:pPr eaLnBrk="1" hangingPunct="1"/>
            <a:r>
              <a:rPr lang="en-US">
                <a:latin typeface="Arial" charset="0"/>
                <a:cs typeface="ＭＳ Ｐゴシック" charset="0"/>
              </a:rPr>
              <a:t>OS-14-2Chron-39</a:t>
            </a:r>
            <a:endParaRPr lang="en-US" dirty="0">
              <a:latin typeface="Arial" charset="0"/>
              <a:cs typeface="ＭＳ Ｐゴシック" charset="0"/>
            </a:endParaRPr>
          </a:p>
        </p:txBody>
      </p:sp>
    </p:spTree>
    <p:extLst>
      <p:ext uri="{BB962C8B-B14F-4D97-AF65-F5344CB8AC3E}">
        <p14:creationId xmlns:p14="http://schemas.microsoft.com/office/powerpoint/2010/main" val="376711769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222</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Everyone has experienced rejection of some sort. Haven't you?</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What examples of benevolence does the Lord show that we should imitate?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itchFamily="-111" charset="0"/>
                <a:ea typeface="ＭＳ Ｐゴシック" pitchFamily="-112" charset="-128"/>
                <a:cs typeface="ＭＳ Ｐゴシック" pitchFamily="-112" charset="-128"/>
              </a:rPr>
              <a:t>The LORD grants us his divinely appointed authorities to follow</a:t>
            </a:r>
            <a:r>
              <a:rPr lang="en-SG" sz="1200" kern="1200" dirty="0">
                <a:solidFill>
                  <a:schemeClr val="tx1"/>
                </a:solidFill>
                <a:effectLst/>
                <a:latin typeface="Arial" pitchFamily="-111" charset="0"/>
                <a:ea typeface="ＭＳ Ｐゴシック" pitchFamily="-112" charset="-128"/>
                <a:cs typeface="ＭＳ Ｐゴシック" pitchFamily="-112" charset="-128"/>
              </a:rPr>
              <a:t>.</a:t>
            </a:r>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800" dirty="0">
                <a:effectLst/>
                <a:latin typeface="Arial" panose="020B0604020202020204" pitchFamily="34" charset="0"/>
                <a:ea typeface="Times New Roman" panose="02020603050405020304" pitchFamily="18" charset="0"/>
              </a:rPr>
              <a:t>The LORD blesses us with inconveniences to turn us back to him.</a:t>
            </a:r>
            <a:r>
              <a:rPr lang="en-US" dirty="0">
                <a:effectLst/>
              </a:rPr>
              <a:t> </a:t>
            </a: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The rule of David pictures the rule of Jesus, who will sit on the throne of David in Jerusalem after his return.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God has always been sovereign over the world. He has even set up kings and put down kings, as noted in the book of Daniel. He has not yet ruled on an earthly throne through the One who took on flesh in the lineage of David. But he will certainly do it!</a:t>
            </a:r>
            <a:endParaRPr lang="en-US" dirty="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dirty="0">
                <a:cs typeface="ＭＳ Ｐゴシック" charset="0"/>
              </a:rPr>
              <a:t>Kindness is meant to be shared, so first accept God's kindness offered to you in Jesus, the ultimate descendant of David promised in 2 Samuel 7 who will reign in the days ahead.</a:t>
            </a:r>
          </a:p>
          <a:p>
            <a:r>
              <a:rPr lang="en-US" dirty="0">
                <a:cs typeface="ＭＳ Ｐゴシック" charset="0"/>
              </a:rPr>
              <a:t>But then, as a recipient of God's kindness, live for others. Do what you do TODAY to lift other people up rather live for your own pursuits.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We have already seen God's promises to people in earlier books:</a:t>
            </a:r>
          </a:p>
          <a:p>
            <a:r>
              <a:rPr lang="en-US" dirty="0"/>
              <a:t>Genesis 9 had the covenant with Noah</a:t>
            </a:r>
          </a:p>
          <a:p>
            <a:r>
              <a:rPr lang="en-US" dirty="0"/>
              <a:t>Exodus 19–24 showed Israel agreeing to God establish the Mosaic covenant</a:t>
            </a:r>
          </a:p>
          <a:p>
            <a:r>
              <a:rPr lang="en-US" dirty="0"/>
              <a:t>Deuteronomy 30: 1-10 promises the land covenant</a:t>
            </a:r>
          </a:p>
          <a:p>
            <a:r>
              <a:rPr lang="en-US" dirty="0"/>
              <a:t>Now we see another unconditional promise from God.</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BDF34AA-D764-4741-84DB-D9353FFDBAC4}" type="slidenum">
              <a:rPr lang="en-US" sz="1200" b="1">
                <a:solidFill>
                  <a:srgbClr val="000000"/>
                </a:solidFill>
                <a:latin typeface="Times New Roman" charset="0"/>
              </a:rPr>
              <a:pPr eaLnBrk="1" hangingPunct="1"/>
              <a:t>21</a:t>
            </a:fld>
            <a:endParaRPr lang="en-US" sz="1200" b="1">
              <a:solidFill>
                <a:srgbClr val="000000"/>
              </a:solidFill>
              <a:latin typeface="Times New Roman" charset="0"/>
            </a:endParaRPr>
          </a:p>
        </p:txBody>
      </p:sp>
      <p:sp>
        <p:nvSpPr>
          <p:cNvPr id="163842" name="Rectangle 1026"/>
          <p:cNvSpPr>
            <a:spLocks noGrp="1" noRot="1" noChangeAspect="1" noChangeArrowheads="1" noTextEdit="1"/>
          </p:cNvSpPr>
          <p:nvPr>
            <p:ph type="sldImg"/>
          </p:nvPr>
        </p:nvSpPr>
        <p:spPr>
          <a:ln/>
        </p:spPr>
      </p:sp>
      <p:sp>
        <p:nvSpPr>
          <p:cNvPr id="163843"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C6738AB-B736-3147-B8B0-F07315F153F6}" type="slidenum">
              <a:rPr lang="en-US" sz="1200">
                <a:solidFill>
                  <a:prstClr val="black"/>
                </a:solidFill>
              </a:rPr>
              <a:pPr eaLnBrk="1" hangingPunct="1"/>
              <a:t>30</a:t>
            </a:fld>
            <a:endParaRPr lang="en-US" sz="1200">
              <a:solidFill>
                <a:prstClr val="black"/>
              </a:solidFill>
            </a:endParaRPr>
          </a:p>
        </p:txBody>
      </p:sp>
      <p:sp>
        <p:nvSpPr>
          <p:cNvPr id="214018" name="Rectangle 1026"/>
          <p:cNvSpPr>
            <a:spLocks noGrp="1" noRot="1" noChangeAspect="1" noChangeArrowheads="1"/>
          </p:cNvSpPr>
          <p:nvPr>
            <p:ph type="sldImg"/>
          </p:nvPr>
        </p:nvSpPr>
        <p:spPr>
          <a:solidFill>
            <a:srgbClr val="FFFFFF"/>
          </a:solidFill>
          <a:ln/>
        </p:spPr>
      </p:sp>
      <p:sp>
        <p:nvSpPr>
          <p:cNvPr id="214019" name="Rectangle 1027"/>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D598844-F58C-234B-8229-D6B9BFADA46E}" type="slidenum">
              <a:rPr lang="en-US" sz="1200">
                <a:solidFill>
                  <a:prstClr val="black"/>
                </a:solidFill>
              </a:rPr>
              <a:pPr eaLnBrk="1" hangingPunct="1"/>
              <a:t>31</a:t>
            </a:fld>
            <a:endParaRPr lang="en-US" sz="1200">
              <a:solidFill>
                <a:prstClr val="black"/>
              </a:solidFill>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a:t>
            </a:r>
            <a:r>
              <a:rPr lang="en-US" baseline="0" dirty="0"/>
              <a:t> to our service today!</a:t>
            </a:r>
            <a:endParaRPr lang="en-US" dirty="0"/>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33</a:t>
            </a:fld>
            <a:endParaRPr lang="en-US"/>
          </a:p>
        </p:txBody>
      </p:sp>
    </p:spTree>
    <p:extLst>
      <p:ext uri="{BB962C8B-B14F-4D97-AF65-F5344CB8AC3E}">
        <p14:creationId xmlns:p14="http://schemas.microsoft.com/office/powerpoint/2010/main" val="22573310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itchFamily="-111" charset="0"/>
                <a:ea typeface="ＭＳ Ｐゴシック" pitchFamily="-112" charset="-128"/>
                <a:cs typeface="ＭＳ Ｐゴシック" pitchFamily="-112" charset="-128"/>
              </a:rPr>
              <a:t>One of my good friends wrote this week, “Isn't December a strange month?  Well, at least I think it is.  Doesn't it seem like more people die in December than any other time of year?  According to an article in </a:t>
            </a:r>
            <a:r>
              <a:rPr lang="en-US" sz="1200" i="1" kern="1200" dirty="0">
                <a:solidFill>
                  <a:schemeClr val="tx1"/>
                </a:solidFill>
                <a:effectLst/>
                <a:latin typeface="Arial" pitchFamily="-111" charset="0"/>
                <a:ea typeface="ＭＳ Ｐゴシック" pitchFamily="-112" charset="-128"/>
                <a:cs typeface="ＭＳ Ｐゴシック" pitchFamily="-112" charset="-128"/>
              </a:rPr>
              <a:t>Consumer News</a:t>
            </a:r>
            <a:r>
              <a:rPr lang="en-US" sz="1200" kern="1200" dirty="0">
                <a:solidFill>
                  <a:schemeClr val="tx1"/>
                </a:solidFill>
                <a:effectLst/>
                <a:latin typeface="Arial" pitchFamily="-111" charset="0"/>
                <a:ea typeface="ＭＳ Ｐゴシック" pitchFamily="-112" charset="-128"/>
                <a:cs typeface="ＭＳ Ｐゴシック" pitchFamily="-112" charset="-128"/>
              </a:rPr>
              <a:t> (2013)</a:t>
            </a:r>
            <a:r>
              <a:rPr lang="mr-IN" sz="1200" kern="1200" dirty="0">
                <a:solidFill>
                  <a:schemeClr val="tx1"/>
                </a:solidFill>
                <a:effectLst/>
                <a:latin typeface="Arial" pitchFamily="-111" charset="0"/>
                <a:ea typeface="ＭＳ Ｐゴシック" pitchFamily="-112" charset="-128"/>
                <a:cs typeface="ＭＳ Ｐゴシック" pitchFamily="-112" charset="-128"/>
              </a:rPr>
              <a:t>…</a:t>
            </a:r>
            <a:r>
              <a:rPr lang="en-SG" dirty="0">
                <a:effectLst/>
              </a:rPr>
              <a:t> </a:t>
            </a:r>
            <a:endParaRPr lang="en-US" dirty="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itchFamily="-111" charset="0"/>
                <a:ea typeface="ＭＳ Ｐゴシック" pitchFamily="-112" charset="-128"/>
                <a:cs typeface="ＭＳ Ｐゴシック" pitchFamily="-112" charset="-128"/>
              </a:rPr>
              <a:t>"Christmas Day actually </a:t>
            </a:r>
            <a:r>
              <a:rPr lang="en-US" sz="1200" i="1" kern="1200" dirty="0">
                <a:solidFill>
                  <a:schemeClr val="tx1"/>
                </a:solidFill>
                <a:effectLst/>
                <a:latin typeface="Arial" pitchFamily="-111" charset="0"/>
                <a:ea typeface="ＭＳ Ｐゴシック" pitchFamily="-112" charset="-128"/>
                <a:cs typeface="ＭＳ Ｐゴシック" pitchFamily="-112" charset="-128"/>
              </a:rPr>
              <a:t>does</a:t>
            </a:r>
            <a:r>
              <a:rPr lang="en-US" sz="1200" kern="1200" dirty="0">
                <a:solidFill>
                  <a:schemeClr val="tx1"/>
                </a:solidFill>
                <a:effectLst/>
                <a:latin typeface="Arial" pitchFamily="-111" charset="0"/>
                <a:ea typeface="ＭＳ Ｐゴシック" pitchFamily="-112" charset="-128"/>
                <a:cs typeface="ＭＳ Ｐゴシック" pitchFamily="-112" charset="-128"/>
              </a:rPr>
              <a:t> have more deaths than any other day of the year.  Wow.  How strange that what should be the most joyful of all days would also be the saddest for many. One theory is that the expectation of joy and cheer exaggerates the reality of darkness and depression for those who feel they have little reason to celebrate.  May it not be so for those who have made the Babe of Bethlehem's manger the Source of their salvation.  May we also be reminded that, in the midst of our </a:t>
            </a:r>
            <a:r>
              <a:rPr lang="en-US" sz="1200" i="1" kern="1200" dirty="0">
                <a:solidFill>
                  <a:schemeClr val="tx1"/>
                </a:solidFill>
                <a:effectLst/>
                <a:latin typeface="Arial" pitchFamily="-111" charset="0"/>
                <a:ea typeface="ＭＳ Ｐゴシック" pitchFamily="-112" charset="-128"/>
                <a:cs typeface="ＭＳ Ｐゴシック" pitchFamily="-112" charset="-128"/>
              </a:rPr>
              <a:t>great joy</a:t>
            </a:r>
            <a:r>
              <a:rPr lang="en-US" sz="1200" kern="1200" dirty="0">
                <a:solidFill>
                  <a:schemeClr val="tx1"/>
                </a:solidFill>
                <a:effectLst/>
                <a:latin typeface="Arial" pitchFamily="-111" charset="0"/>
                <a:ea typeface="ＭＳ Ｐゴシック" pitchFamily="-112" charset="-128"/>
                <a:cs typeface="ＭＳ Ｐゴシック" pitchFamily="-112" charset="-128"/>
              </a:rPr>
              <a:t> others around us may be suffering; let's be His arms and hands to them.”—Dr. Joe Hale, NICS</a:t>
            </a:r>
            <a:r>
              <a:rPr lang="en-SG" dirty="0">
                <a:effectLst/>
              </a:rPr>
              <a:t> </a:t>
            </a:r>
            <a:endParaRPr lang="en-US" dirty="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itchFamily="-111" charset="0"/>
                <a:ea typeface="ＭＳ Ｐゴシック" pitchFamily="-112" charset="-128"/>
                <a:cs typeface="ＭＳ Ｐゴシック" pitchFamily="-112" charset="-128"/>
              </a:rPr>
              <a:t>People need kindness</a:t>
            </a:r>
            <a:r>
              <a:rPr lang="en-SG" sz="1200" kern="1200" dirty="0">
                <a:solidFill>
                  <a:schemeClr val="tx1"/>
                </a:solidFill>
                <a:effectLst/>
                <a:latin typeface="Arial" pitchFamily="-111" charset="0"/>
                <a:ea typeface="ＭＳ Ｐゴシック" pitchFamily="-112" charset="-128"/>
                <a:cs typeface="ＭＳ Ｐゴシック" pitchFamily="-112" charset="-128"/>
              </a:rPr>
              <a:t>.</a:t>
            </a:r>
            <a:endParaRPr lang="en-US" dirty="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itchFamily="-111" charset="0"/>
                <a:ea typeface="ＭＳ Ｐゴシック" pitchFamily="-112" charset="-128"/>
                <a:cs typeface="ＭＳ Ｐゴシック" pitchFamily="-112" charset="-128"/>
              </a:rPr>
              <a:t>How are you doing at showing kindness when others are sad?</a:t>
            </a:r>
            <a:r>
              <a:rPr lang="en-SG" dirty="0">
                <a:effectLst/>
              </a:rPr>
              <a:t> </a:t>
            </a:r>
            <a:endParaRPr lang="en-US" dirty="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itchFamily="-111" charset="0"/>
                <a:ea typeface="ＭＳ Ｐゴシック" pitchFamily="-112" charset="-128"/>
                <a:cs typeface="ＭＳ Ｐゴシック" pitchFamily="-112" charset="-128"/>
              </a:rPr>
              <a:t>He shows it to us in the Christmas story probably more than anywhere else in Scripture with the exception of the death of Christ.</a:t>
            </a:r>
            <a:r>
              <a:rPr lang="en-SG" dirty="0">
                <a:effectLst/>
              </a:rPr>
              <a:t> </a:t>
            </a:r>
            <a:endParaRPr lang="en-US" dirty="0"/>
          </a:p>
          <a:p>
            <a:endParaRPr lang="en-US" dirty="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David receives undeserved favor from God's own good will in 2 Samuel. </a:t>
            </a:r>
          </a:p>
        </p:txBody>
      </p:sp>
      <p:sp>
        <p:nvSpPr>
          <p:cNvPr id="4" name="Slide Number Placeholder 3"/>
          <p:cNvSpPr>
            <a:spLocks noGrp="1"/>
          </p:cNvSpPr>
          <p:nvPr>
            <p:ph type="sldNum" sz="quarter" idx="5"/>
          </p:nvPr>
        </p:nvSpPr>
        <p:spPr/>
        <p:txBody>
          <a:bodyPr/>
          <a:lstStyle/>
          <a:p>
            <a:pPr>
              <a:defRPr/>
            </a:pPr>
            <a:fld id="{8C7BE9E0-2496-5846-B874-2AB31239707C}" type="slidenum">
              <a:rPr lang="en-US" smtClean="0"/>
              <a:pPr>
                <a:defRPr/>
              </a:pPr>
              <a:t>3</a:t>
            </a:fld>
            <a:endParaRPr lang="en-US"/>
          </a:p>
        </p:txBody>
      </p:sp>
    </p:spTree>
    <p:extLst>
      <p:ext uri="{BB962C8B-B14F-4D97-AF65-F5344CB8AC3E}">
        <p14:creationId xmlns:p14="http://schemas.microsoft.com/office/powerpoint/2010/main" val="23596152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itchFamily="-111" charset="0"/>
                <a:ea typeface="ＭＳ Ｐゴシック" pitchFamily="-112" charset="-128"/>
                <a:cs typeface="ＭＳ Ｐゴシック" pitchFamily="-112" charset="-128"/>
              </a:rPr>
              <a:t>We last studied 1 Samuel where we saw three key transitions—</a:t>
            </a:r>
            <a:r>
              <a:rPr lang="en-SG" dirty="0">
                <a:effectLst/>
              </a:rPr>
              <a:t> </a:t>
            </a:r>
            <a:endParaRPr lang="en-US" dirty="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128"/>
                <a:cs typeface="Arial"/>
              </a:rPr>
              <a:t>The first transition of national leadership from Eli</a:t>
            </a:r>
            <a:r>
              <a:rPr lang="en-US" sz="1200" kern="1200" baseline="0" dirty="0">
                <a:solidFill>
                  <a:schemeClr val="tx1"/>
                </a:solidFill>
                <a:effectLst/>
                <a:latin typeface="Arial"/>
                <a:ea typeface="ＭＳ Ｐゴシック" charset="-128"/>
                <a:cs typeface="Arial"/>
              </a:rPr>
              <a:t> </a:t>
            </a:r>
            <a:r>
              <a:rPr lang="en-US" sz="1200" kern="1200" dirty="0">
                <a:solidFill>
                  <a:schemeClr val="tx1"/>
                </a:solidFill>
                <a:effectLst/>
                <a:latin typeface="Arial"/>
                <a:ea typeface="ＭＳ Ｐゴシック" charset="-128"/>
                <a:cs typeface="Arial"/>
              </a:rPr>
              <a:t>to Samuel marked the end of judges</a:t>
            </a:r>
            <a:r>
              <a:rPr lang="en-US" sz="1200" kern="1200" baseline="0" dirty="0">
                <a:solidFill>
                  <a:schemeClr val="tx1"/>
                </a:solidFill>
                <a:effectLst/>
                <a:latin typeface="Arial"/>
                <a:ea typeface="ＭＳ Ｐゴシック" charset="-128"/>
                <a:cs typeface="Arial"/>
              </a:rPr>
              <a:t> with Samuel as the last judge</a:t>
            </a:r>
            <a:r>
              <a:rPr lang="en-US" sz="1200" kern="1200" dirty="0">
                <a:solidFill>
                  <a:schemeClr val="tx1"/>
                </a:solidFill>
                <a:effectLst/>
                <a:latin typeface="Arial"/>
                <a:ea typeface="ＭＳ Ｐゴシック" charset="-128"/>
                <a:cs typeface="Arial"/>
              </a:rPr>
              <a:t> (1 Sam 1–7).</a:t>
            </a:r>
            <a:r>
              <a:rPr lang="en-SG" dirty="0">
                <a:effectLst/>
                <a:latin typeface="Arial"/>
                <a:cs typeface="Arial"/>
              </a:rPr>
              <a:t>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6331C3-D498-9448-B6A2-42980CE32915}" type="slidenum">
              <a:rPr kumimoji="0" lang="en-US" sz="1200" b="1" i="0" u="none" strike="noStrike" kern="1200" cap="none" spc="0" normalizeH="0" baseline="0" noProof="0">
                <a:ln>
                  <a:noFill/>
                </a:ln>
                <a:solidFill>
                  <a:prstClr val="black"/>
                </a:solidFill>
                <a:effectLst/>
                <a:uLnTx/>
                <a:uFillTx/>
                <a:latin typeface="Calibri"/>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200" b="1" i="0" u="none" strike="noStrike" kern="1200" cap="none" spc="0" normalizeH="0" baseline="0" noProof="0">
              <a:ln>
                <a:noFill/>
              </a:ln>
              <a:solidFill>
                <a:prstClr val="black"/>
              </a:solidFill>
              <a:effectLst/>
              <a:uLnTx/>
              <a:uFillTx/>
              <a:latin typeface="Calibri"/>
              <a:ea typeface="ＭＳ Ｐゴシック" charset="0"/>
            </a:endParaRPr>
          </a:p>
        </p:txBody>
      </p:sp>
    </p:spTree>
    <p:extLst>
      <p:ext uri="{BB962C8B-B14F-4D97-AF65-F5344CB8AC3E}">
        <p14:creationId xmlns:p14="http://schemas.microsoft.com/office/powerpoint/2010/main" val="1692715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128"/>
                <a:cs typeface="Arial"/>
              </a:rPr>
              <a:t>The second transition of national leadership from Samuel to Saul marked the start of the monarchy due to Israel's evil motives (1 Sam 8–12).</a:t>
            </a:r>
            <a:r>
              <a:rPr lang="en-SG" dirty="0">
                <a:effectLst/>
                <a:latin typeface="Arial"/>
                <a:cs typeface="Arial"/>
              </a:rPr>
              <a:t>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6331C3-D498-9448-B6A2-42980CE32915}" type="slidenum">
              <a:rPr kumimoji="0" lang="en-US" sz="1200" b="1" i="0" u="none" strike="noStrike" kern="1200" cap="none" spc="0" normalizeH="0" baseline="0" noProof="0">
                <a:ln>
                  <a:noFill/>
                </a:ln>
                <a:solidFill>
                  <a:prstClr val="black"/>
                </a:solidFill>
                <a:effectLst/>
                <a:uLnTx/>
                <a:uFillTx/>
                <a:latin typeface="Calibri"/>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1" i="0" u="none" strike="noStrike" kern="1200" cap="none" spc="0" normalizeH="0" baseline="0" noProof="0">
              <a:ln>
                <a:noFill/>
              </a:ln>
              <a:solidFill>
                <a:prstClr val="black"/>
              </a:solidFill>
              <a:effectLst/>
              <a:uLnTx/>
              <a:uFillTx/>
              <a:latin typeface="Calibri"/>
              <a:ea typeface="ＭＳ Ｐゴシック" charset="0"/>
            </a:endParaRPr>
          </a:p>
        </p:txBody>
      </p:sp>
    </p:spTree>
    <p:extLst>
      <p:ext uri="{BB962C8B-B14F-4D97-AF65-F5344CB8AC3E}">
        <p14:creationId xmlns:p14="http://schemas.microsoft.com/office/powerpoint/2010/main" val="20300079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third transition from Saul to David marked the quick end of the kingship in the line of Benjamin to the line of Judah as David is anointed king (2 Sam 16–31). </a:t>
            </a:r>
            <a:r>
              <a:rPr lang="en-US" sz="1800" dirty="0">
                <a:effectLst/>
                <a:latin typeface="Arial" panose="020B0604020202020204" pitchFamily="34" charset="0"/>
                <a:ea typeface="Times New Roman" panose="02020603050405020304" pitchFamily="18" charset="0"/>
              </a:rPr>
              <a:t>By the time we get to 2 Samuel, Saul has just died but David hasn’t been crowned king yet</a:t>
            </a:r>
            <a:r>
              <a:rPr lang="en-US" dirty="0">
                <a:effectLst/>
              </a:rPr>
              <a:t> </a:t>
            </a:r>
            <a:endParaRPr lang="en-US" dirty="0"/>
          </a:p>
        </p:txBody>
      </p:sp>
      <p:sp>
        <p:nvSpPr>
          <p:cNvPr id="4" name="Slide Number Placeholder 3"/>
          <p:cNvSpPr>
            <a:spLocks noGrp="1"/>
          </p:cNvSpPr>
          <p:nvPr>
            <p:ph type="sldNum" sz="quarter" idx="5"/>
          </p:nvPr>
        </p:nvSpPr>
        <p:spPr/>
        <p:txBody>
          <a:bodyPr/>
          <a:lstStyle/>
          <a:p>
            <a:pPr>
              <a:defRPr/>
            </a:pPr>
            <a:fld id="{8C7BE9E0-2496-5846-B874-2AB31239707C}" type="slidenum">
              <a:rPr lang="en-US" smtClean="0"/>
              <a:pPr>
                <a:defRPr/>
              </a:pPr>
              <a:t>42</a:t>
            </a:fld>
            <a:endParaRPr lang="en-US"/>
          </a:p>
        </p:txBody>
      </p:sp>
    </p:spTree>
    <p:extLst>
      <p:ext uri="{BB962C8B-B14F-4D97-AF65-F5344CB8AC3E}">
        <p14:creationId xmlns:p14="http://schemas.microsoft.com/office/powerpoint/2010/main" val="774819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Saul dies a tragic death in the final chapter of 1 Samuel, so what will David do? Will he rejoice that his enemy who pursued him for ten years finally meets his end?  </a:t>
            </a:r>
            <a:r>
              <a:rPr lang="en-US" sz="1800" dirty="0">
                <a:effectLst/>
                <a:latin typeface="Arial" panose="020B0604020202020204" pitchFamily="34" charset="0"/>
                <a:ea typeface="Times New Roman" panose="02020603050405020304" pitchFamily="18" charset="0"/>
              </a:rPr>
              <a:t>Saul is now out of the way—so how will David respond?</a:t>
            </a:r>
            <a:r>
              <a:rPr lang="en-US" dirty="0">
                <a:effectLst/>
              </a:rPr>
              <a:t>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43</a:t>
            </a:fld>
            <a:endParaRPr lang="en-US">
              <a:solidFill>
                <a:prstClr val="black"/>
              </a:solidFill>
            </a:endParaRPr>
          </a:p>
        </p:txBody>
      </p:sp>
    </p:spTree>
    <p:extLst>
      <p:ext uri="{BB962C8B-B14F-4D97-AF65-F5344CB8AC3E}">
        <p14:creationId xmlns:p14="http://schemas.microsoft.com/office/powerpoint/2010/main" val="25547906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Times New Roman" panose="02020603050405020304" pitchFamily="18" charset="0"/>
              </a:rPr>
              <a:t>How God works in the story of 2 Samuel is the prequel to the Christmas story.</a:t>
            </a:r>
            <a:endParaRPr lang="en-US" dirty="0"/>
          </a:p>
        </p:txBody>
      </p:sp>
      <p:sp>
        <p:nvSpPr>
          <p:cNvPr id="4" name="Slide Number Placeholder 3"/>
          <p:cNvSpPr>
            <a:spLocks noGrp="1"/>
          </p:cNvSpPr>
          <p:nvPr>
            <p:ph type="sldNum" sz="quarter" idx="5"/>
          </p:nvPr>
        </p:nvSpPr>
        <p:spPr/>
        <p:txBody>
          <a:bodyPr/>
          <a:lstStyle/>
          <a:p>
            <a:pPr>
              <a:defRPr/>
            </a:pPr>
            <a:fld id="{8C7BE9E0-2496-5846-B874-2AB31239707C}" type="slidenum">
              <a:rPr lang="en-US" smtClean="0"/>
              <a:pPr>
                <a:defRPr/>
              </a:pPr>
              <a:t>44</a:t>
            </a:fld>
            <a:endParaRPr lang="en-US"/>
          </a:p>
        </p:txBody>
      </p:sp>
    </p:spTree>
    <p:extLst>
      <p:ext uri="{BB962C8B-B14F-4D97-AF65-F5344CB8AC3E}">
        <p14:creationId xmlns:p14="http://schemas.microsoft.com/office/powerpoint/2010/main" val="35622665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millennium after David lived, wise men in the east would see a star above David's city.</a:t>
            </a:r>
          </a:p>
        </p:txBody>
      </p:sp>
      <p:sp>
        <p:nvSpPr>
          <p:cNvPr id="4" name="Slide Number Placeholder 3"/>
          <p:cNvSpPr>
            <a:spLocks noGrp="1"/>
          </p:cNvSpPr>
          <p:nvPr>
            <p:ph type="sldNum" sz="quarter" idx="5"/>
          </p:nvPr>
        </p:nvSpPr>
        <p:spPr/>
        <p:txBody>
          <a:bodyPr/>
          <a:lstStyle/>
          <a:p>
            <a:pPr>
              <a:defRPr/>
            </a:pPr>
            <a:fld id="{8C7BE9E0-2496-5846-B874-2AB31239707C}" type="slidenum">
              <a:rPr lang="en-US" smtClean="0"/>
              <a:pPr>
                <a:defRPr/>
              </a:pPr>
              <a:t>45</a:t>
            </a:fld>
            <a:endParaRPr lang="en-US"/>
          </a:p>
        </p:txBody>
      </p:sp>
    </p:spTree>
    <p:extLst>
      <p:ext uri="{BB962C8B-B14F-4D97-AF65-F5344CB8AC3E}">
        <p14:creationId xmlns:p14="http://schemas.microsoft.com/office/powerpoint/2010/main" val="42541615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would conclude that God was telling them to follow that star to worship David's descendent who would also be the king od the Jews.</a:t>
            </a:r>
          </a:p>
        </p:txBody>
      </p:sp>
      <p:sp>
        <p:nvSpPr>
          <p:cNvPr id="4" name="Slide Number Placeholder 3"/>
          <p:cNvSpPr>
            <a:spLocks noGrp="1"/>
          </p:cNvSpPr>
          <p:nvPr>
            <p:ph type="sldNum" sz="quarter" idx="5"/>
          </p:nvPr>
        </p:nvSpPr>
        <p:spPr/>
        <p:txBody>
          <a:bodyPr/>
          <a:lstStyle/>
          <a:p>
            <a:pPr>
              <a:defRPr/>
            </a:pPr>
            <a:fld id="{8C7BE9E0-2496-5846-B874-2AB31239707C}" type="slidenum">
              <a:rPr lang="en-US" smtClean="0"/>
              <a:pPr>
                <a:defRPr/>
              </a:pPr>
              <a:t>46</a:t>
            </a:fld>
            <a:endParaRPr lang="en-US"/>
          </a:p>
        </p:txBody>
      </p:sp>
    </p:spTree>
    <p:extLst>
      <p:ext uri="{BB962C8B-B14F-4D97-AF65-F5344CB8AC3E}">
        <p14:creationId xmlns:p14="http://schemas.microsoft.com/office/powerpoint/2010/main" val="22951694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What examples of benevolence does the Lord show that we should imitate?</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We are in a study through the whole Bible right now, book by book. The goal is to give us a basic understanding of each book of the Bible.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The key concern of any king in ancient and modern days is for the next generation—thus the need for sons. </a:t>
            </a:r>
          </a:p>
          <a:p>
            <a:r>
              <a:rPr lang="en-US" dirty="0"/>
              <a:t>God assured David of not simply one generation after him to build a temple—but actually and eternal dynasty of kings!</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What examples of benevolence does the Lord show that we should imitate?</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itchFamily="-111" charset="0"/>
                <a:ea typeface="ＭＳ Ｐゴシック" pitchFamily="-112" charset="-128"/>
                <a:cs typeface="ＭＳ Ｐゴシック" pitchFamily="-112" charset="-128"/>
              </a:rPr>
              <a:t>The LORD grants us his divinely appointed authorities to follow</a:t>
            </a:r>
            <a:r>
              <a:rPr lang="en-SG" sz="1200" kern="1200" dirty="0">
                <a:solidFill>
                  <a:schemeClr val="tx1"/>
                </a:solidFill>
                <a:effectLst/>
                <a:latin typeface="Arial" pitchFamily="-111" charset="0"/>
                <a:ea typeface="ＭＳ Ｐゴシック" pitchFamily="-112" charset="-128"/>
                <a:cs typeface="ＭＳ Ｐゴシック" pitchFamily="-112" charset="-128"/>
              </a:rPr>
              <a:t>.</a:t>
            </a:r>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The LORD directed his covenant nation through David’s monarchy that would last forever!</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11" charset="0"/>
                <a:ea typeface="ＭＳ Ｐゴシック" pitchFamily="-112" charset="-128"/>
                <a:cs typeface="ＭＳ Ｐゴシック" pitchFamily="-112" charset="-128"/>
              </a:rPr>
              <a:t>David reigned over Judah at Hebron after Saul's death and trusted God to prepare the entire kingdom without force (2 Sam 1–4).</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52</a:t>
            </a:fld>
            <a:endParaRPr lang="en-US"/>
          </a:p>
        </p:txBody>
      </p:sp>
    </p:spTree>
    <p:extLst>
      <p:ext uri="{BB962C8B-B14F-4D97-AF65-F5344CB8AC3E}">
        <p14:creationId xmlns:p14="http://schemas.microsoft.com/office/powerpoint/2010/main" val="8722450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11" charset="0"/>
                <a:ea typeface="ＭＳ Ｐゴシック" pitchFamily="-112" charset="-128"/>
                <a:cs typeface="ＭＳ Ｐゴシック" pitchFamily="-112" charset="-128"/>
              </a:rPr>
              <a:t>David's</a:t>
            </a:r>
            <a:r>
              <a:rPr lang="en-US" sz="1200" kern="1200" baseline="0" dirty="0">
                <a:solidFill>
                  <a:schemeClr val="tx1"/>
                </a:solidFill>
                <a:effectLst/>
                <a:latin typeface="Arial" pitchFamily="-111" charset="0"/>
                <a:ea typeface="ＭＳ Ｐゴシック" pitchFamily="-112" charset="-128"/>
                <a:cs typeface="ＭＳ Ｐゴシック" pitchFamily="-112" charset="-128"/>
              </a:rPr>
              <a:t> rule </a:t>
            </a:r>
            <a:r>
              <a:rPr lang="en-US" sz="1200" kern="1200" dirty="0">
                <a:solidFill>
                  <a:schemeClr val="tx1"/>
                </a:solidFill>
                <a:effectLst/>
                <a:latin typeface="Arial" pitchFamily="-111" charset="0"/>
                <a:ea typeface="ＭＳ Ｐゴシック" pitchFamily="-112" charset="-128"/>
                <a:cs typeface="ＭＳ Ｐゴシック" pitchFamily="-112" charset="-128"/>
              </a:rPr>
              <a:t>over Judah at Hebron is a test of faith because he refuses to seize the kingdom by force (2 Sam 1–4).</a:t>
            </a:r>
            <a:r>
              <a:rPr lang="en-SG" dirty="0">
                <a:effectLst/>
              </a:rPr>
              <a:t>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53</a:t>
            </a:fld>
            <a:endParaRPr lang="en-US"/>
          </a:p>
        </p:txBody>
      </p:sp>
    </p:spTree>
    <p:extLst>
      <p:ext uri="{BB962C8B-B14F-4D97-AF65-F5344CB8AC3E}">
        <p14:creationId xmlns:p14="http://schemas.microsoft.com/office/powerpoint/2010/main" val="20111526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Saul is out of the way now, but will David change his leadership style</a:t>
            </a:r>
            <a:r>
              <a:rPr lang="en-US" baseline="0" dirty="0"/>
              <a:t> to become one who seizes power?</a:t>
            </a:r>
            <a:endParaRPr lang="en-US" dirty="0"/>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54</a:t>
            </a:fld>
            <a:endParaRPr lang="en-US"/>
          </a:p>
        </p:txBody>
      </p:sp>
    </p:spTree>
    <p:extLst>
      <p:ext uri="{BB962C8B-B14F-4D97-AF65-F5344CB8AC3E}">
        <p14:creationId xmlns:p14="http://schemas.microsoft.com/office/powerpoint/2010/main" val="18021835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Actually, the messenger of Saul's death lies to David by saying that he killed Saul. David then kills the messenger to show that he would not grasp for power by worldly means!</a:t>
            </a:r>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55</a:t>
            </a:fld>
            <a:endParaRPr lang="en-US"/>
          </a:p>
        </p:txBody>
      </p:sp>
    </p:spTree>
    <p:extLst>
      <p:ext uri="{BB962C8B-B14F-4D97-AF65-F5344CB8AC3E}">
        <p14:creationId xmlns:p14="http://schemas.microsoft.com/office/powerpoint/2010/main" val="20449594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David even places a curse on the place of Saul's death in northern</a:t>
            </a:r>
            <a:r>
              <a:rPr lang="en-US" baseline="0" dirty="0"/>
              <a:t> Israel at Mount Gilboa. To this day it has little or no vegetation! </a:t>
            </a:r>
          </a:p>
          <a:p>
            <a:r>
              <a:rPr lang="en-US" baseline="0" dirty="0"/>
              <a:t>"M</a:t>
            </a:r>
            <a:r>
              <a:rPr lang="en-US" dirty="0"/>
              <a:t>ost of east side of Mt. Gilboa looks barren, although modern foresting added green colors to some parts of this side of the mountain"</a:t>
            </a:r>
            <a:r>
              <a:rPr lang="en-US" baseline="0" dirty="0"/>
              <a:t> </a:t>
            </a:r>
          </a:p>
          <a:p>
            <a:endParaRPr lang="en-US" baseline="0" dirty="0"/>
          </a:p>
          <a:p>
            <a:r>
              <a:rPr lang="en-US" baseline="0" dirty="0"/>
              <a:t>("Saul's Shoulder," http://</a:t>
            </a:r>
            <a:r>
              <a:rPr lang="en-US" baseline="0" dirty="0" err="1"/>
              <a:t>www.biblewalks.com</a:t>
            </a:r>
            <a:r>
              <a:rPr lang="en-US" baseline="0" dirty="0"/>
              <a:t>/Sites/</a:t>
            </a:r>
            <a:r>
              <a:rPr lang="en-US" baseline="0" dirty="0" err="1"/>
              <a:t>SaulShoulder.html</a:t>
            </a:r>
            <a:r>
              <a:rPr lang="en-US" baseline="0" dirty="0"/>
              <a:t> accessed 23 Dec 2017).</a:t>
            </a:r>
            <a:endParaRPr lang="en-US" dirty="0"/>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58</a:t>
            </a:fld>
            <a:endParaRPr lang="en-US"/>
          </a:p>
        </p:txBody>
      </p:sp>
    </p:spTree>
    <p:extLst>
      <p:ext uri="{BB962C8B-B14F-4D97-AF65-F5344CB8AC3E}">
        <p14:creationId xmlns:p14="http://schemas.microsoft.com/office/powerpoint/2010/main" val="11735835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David became king of Judah at Hebron, but Saul's commander Abner crowned Saul's son Ish-Bosheth king over Judah against God's purposes (2:1-11).</a:t>
            </a:r>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60</a:t>
            </a:fld>
            <a:endParaRPr lang="en-US"/>
          </a:p>
        </p:txBody>
      </p:sp>
    </p:spTree>
    <p:extLst>
      <p:ext uri="{BB962C8B-B14F-4D97-AF65-F5344CB8AC3E}">
        <p14:creationId xmlns:p14="http://schemas.microsoft.com/office/powerpoint/2010/main" val="39346786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David refused to take the kingdom by force but trusted God to judge rivals to his throne (2:12–4:12). </a:t>
            </a:r>
          </a:p>
          <a:p>
            <a:endParaRPr lang="en-US" dirty="0"/>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61</a:t>
            </a:fld>
            <a:endParaRPr lang="en-US"/>
          </a:p>
        </p:txBody>
      </p:sp>
    </p:spTree>
    <p:extLst>
      <p:ext uri="{BB962C8B-B14F-4D97-AF65-F5344CB8AC3E}">
        <p14:creationId xmlns:p14="http://schemas.microsoft.com/office/powerpoint/2010/main" val="999945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Davidic covenant is an unconditional covenant, but this does not mean that it has no conditional element. </a:t>
            </a:r>
          </a:p>
          <a:p>
            <a:r>
              <a:rPr lang="en-US" dirty="0"/>
              <a:t>It is unconditional in the sense that all kings of Jerusalem into eternity would be related to David.</a:t>
            </a:r>
          </a:p>
          <a:p>
            <a:r>
              <a:rPr lang="en-US" dirty="0"/>
              <a:t>But it also included discipline. This is best explained in the contrast that God gives in 2 Samuel 7:14-16 (NIV)…</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Arial" panose="020B0604020202020204" pitchFamily="34" charset="0"/>
              </a:rPr>
              <a:t>"I will be his father, and he will be my son. When he does wrong, I will punish him with the rod of men, with floggings inflicted by men. </a:t>
            </a:r>
            <a:r>
              <a:rPr lang="en-US" dirty="0">
                <a:solidFill>
                  <a:srgbClr val="006699"/>
                </a:solidFill>
                <a:effectLst/>
                <a:latin typeface="Arial" panose="020B0604020202020204" pitchFamily="34" charset="0"/>
              </a:rPr>
              <a:t>15</a:t>
            </a:r>
            <a:r>
              <a:rPr lang="en-US" dirty="0">
                <a:effectLst/>
                <a:latin typeface="Arial" panose="020B0604020202020204" pitchFamily="34" charset="0"/>
              </a:rPr>
              <a:t> But my love will never be taken away from him, as I took it away from Saul, whom I removed from before you. </a:t>
            </a:r>
            <a:r>
              <a:rPr lang="en-US" dirty="0">
                <a:solidFill>
                  <a:srgbClr val="006699"/>
                </a:solidFill>
                <a:effectLst/>
                <a:latin typeface="Arial" panose="020B0604020202020204" pitchFamily="34" charset="0"/>
              </a:rPr>
              <a:t>16</a:t>
            </a:r>
            <a:r>
              <a:rPr lang="en-US" dirty="0">
                <a:effectLst/>
                <a:latin typeface="Arial" panose="020B0604020202020204" pitchFamily="34" charset="0"/>
              </a:rPr>
              <a:t> Your house and your kingdom will endure forever before me; your throne will be established forever."</a:t>
            </a:r>
          </a:p>
        </p:txBody>
      </p:sp>
      <p:sp>
        <p:nvSpPr>
          <p:cNvPr id="4" name="Slide Number Placeholder 3"/>
          <p:cNvSpPr>
            <a:spLocks noGrp="1"/>
          </p:cNvSpPr>
          <p:nvPr>
            <p:ph type="sldNum" sz="quarter" idx="5"/>
          </p:nvPr>
        </p:nvSpPr>
        <p:spPr/>
        <p:txBody>
          <a:bodyPr/>
          <a:lstStyle/>
          <a:p>
            <a:pPr>
              <a:defRPr/>
            </a:pPr>
            <a:fld id="{8C7BE9E0-2496-5846-B874-2AB31239707C}" type="slidenum">
              <a:rPr lang="en-US" smtClean="0"/>
              <a:pPr>
                <a:defRPr/>
              </a:pPr>
              <a:t>5</a:t>
            </a:fld>
            <a:endParaRPr lang="en-US"/>
          </a:p>
        </p:txBody>
      </p:sp>
    </p:spTree>
    <p:extLst>
      <p:ext uri="{BB962C8B-B14F-4D97-AF65-F5344CB8AC3E}">
        <p14:creationId xmlns:p14="http://schemas.microsoft.com/office/powerpoint/2010/main" val="1773823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11" charset="0"/>
                <a:ea typeface="ＭＳ Ｐゴシック" pitchFamily="-112" charset="-128"/>
                <a:cs typeface="ＭＳ Ｐゴシック" pitchFamily="-112" charset="-128"/>
              </a:rPr>
              <a:t>Abner initially fought David's commander Joab but then defected to David's side and Joab killed him to remove a potential rival to the throne (2:12–3:39).</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62</a:t>
            </a:fld>
            <a:endParaRPr lang="en-US"/>
          </a:p>
        </p:txBody>
      </p:sp>
    </p:spTree>
    <p:extLst>
      <p:ext uri="{BB962C8B-B14F-4D97-AF65-F5344CB8AC3E}">
        <p14:creationId xmlns:p14="http://schemas.microsoft.com/office/powerpoint/2010/main" val="16285578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11" charset="0"/>
                <a:ea typeface="ＭＳ Ｐゴシック" pitchFamily="-112" charset="-128"/>
                <a:cs typeface="ＭＳ Ｐゴシック" pitchFamily="-112" charset="-128"/>
              </a:rPr>
              <a:t>David reigned over all Israel at Jerusalem and renewed the kingdom as evidence of God's blessing on him and his dynasty (2 Sam 5–10).</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65</a:t>
            </a:fld>
            <a:endParaRPr lang="en-US"/>
          </a:p>
        </p:txBody>
      </p:sp>
    </p:spTree>
    <p:extLst>
      <p:ext uri="{BB962C8B-B14F-4D97-AF65-F5344CB8AC3E}">
        <p14:creationId xmlns:p14="http://schemas.microsoft.com/office/powerpoint/2010/main" val="14080995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key word of chapters 5–10 is NEW!</a:t>
            </a:r>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66</a:t>
            </a:fld>
            <a:endParaRPr lang="en-US"/>
          </a:p>
        </p:txBody>
      </p:sp>
    </p:spTree>
    <p:extLst>
      <p:ext uri="{BB962C8B-B14F-4D97-AF65-F5344CB8AC3E}">
        <p14:creationId xmlns:p14="http://schemas.microsoft.com/office/powerpoint/2010/main" val="33851271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D4BAD92-58A6-4B46-91B9-51E7D9C00757}" type="slidenum">
              <a:rPr lang="en-GB" sz="1200">
                <a:solidFill>
                  <a:srgbClr val="FFFFFF"/>
                </a:solidFill>
                <a:latin typeface="Comic Sans MS" charset="0"/>
              </a:rPr>
              <a:pPr eaLnBrk="1" hangingPunct="1"/>
              <a:t>67</a:t>
            </a:fld>
            <a:endParaRPr lang="en-GB" sz="1200">
              <a:solidFill>
                <a:srgbClr val="FFFFFF"/>
              </a:solidFill>
              <a:latin typeface="Comic Sans MS" charset="0"/>
            </a:endParaRPr>
          </a:p>
        </p:txBody>
      </p:sp>
      <p:sp>
        <p:nvSpPr>
          <p:cNvPr id="179202" name="Rectangle 1026"/>
          <p:cNvSpPr>
            <a:spLocks noGrp="1" noRot="1" noChangeAspect="1" noChangeArrowheads="1"/>
          </p:cNvSpPr>
          <p:nvPr>
            <p:ph type="sldImg"/>
          </p:nvPr>
        </p:nvSpPr>
        <p:spPr>
          <a:solidFill>
            <a:srgbClr val="FFFFFF"/>
          </a:solidFill>
          <a:ln/>
        </p:spPr>
      </p:sp>
      <p:sp>
        <p:nvSpPr>
          <p:cNvPr id="17920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E35CBC30-6502-9F4D-92A3-B8DD6C517AF6}" type="slidenum">
              <a:rPr lang="en-US" sz="1200">
                <a:solidFill>
                  <a:srgbClr val="000000"/>
                </a:solidFill>
              </a:rPr>
              <a:pPr algn="r" eaLnBrk="1" hangingPunct="1"/>
              <a:t>68</a:t>
            </a:fld>
            <a:endParaRPr lang="en-US" sz="1200">
              <a:solidFill>
                <a:srgbClr val="000000"/>
              </a:solidFill>
            </a:endParaRPr>
          </a:p>
        </p:txBody>
      </p:sp>
      <p:sp>
        <p:nvSpPr>
          <p:cNvPr id="181250" name="Rectangle 2"/>
          <p:cNvSpPr>
            <a:spLocks noGrp="1" noRot="1" noChangeAspect="1" noChangeArrowheads="1" noTextEdit="1"/>
          </p:cNvSpPr>
          <p:nvPr>
            <p:ph type="sldImg"/>
          </p:nvPr>
        </p:nvSpPr>
        <p:spPr>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Some say Jerusalem was in the </a:t>
            </a:r>
            <a:r>
              <a:rPr lang="ru-RU"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navel</a:t>
            </a:r>
            <a:r>
              <a:rPr lang="ru-RU"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 of Israel, meaning the center!</a:t>
            </a:r>
            <a:endParaRPr lang="en-US">
              <a:latin typeface="Arial"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B7C5812-533C-FB49-B9CE-22FBBB06C685}" type="slidenum">
              <a:rPr lang="en-US" sz="1200">
                <a:solidFill>
                  <a:srgbClr val="000000"/>
                </a:solidFill>
              </a:rPr>
              <a:pPr eaLnBrk="1" hangingPunct="1"/>
              <a:t>69</a:t>
            </a:fld>
            <a:endParaRPr lang="en-US" sz="1200">
              <a:solidFill>
                <a:srgbClr val="000000"/>
              </a:solidFill>
            </a:endParaRPr>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cs typeface="ＭＳ Ｐゴシック" charset="0"/>
              </a:rPr>
              <a:t>God has the right to choose which people He wants to use to bless the rest. He chose to raise up David's line to bless the rest of us! Let's look deeper now to see how he has done it and will do </a:t>
            </a:r>
            <a:r>
              <a:rPr lang="en-US" dirty="0" err="1">
                <a:cs typeface="ＭＳ Ｐゴシック" charset="0"/>
              </a:rPr>
              <a:t>it.l</a:t>
            </a:r>
            <a:endParaRPr lang="en-US" dirty="0">
              <a:cs typeface="ＭＳ Ｐゴシック" charset="0"/>
            </a:endParaRPr>
          </a:p>
          <a:p>
            <a:pPr eaLnBrk="1" hangingPunct="1"/>
            <a:r>
              <a:rPr lang="en-US" dirty="0">
                <a:cs typeface="ＭＳ Ｐゴシック" charset="0"/>
              </a:rPr>
              <a:t>___________________</a:t>
            </a:r>
          </a:p>
          <a:p>
            <a:pPr eaLnBrk="1" hangingPunct="1"/>
            <a:r>
              <a:rPr lang="en-US" dirty="0">
                <a:cs typeface="ＭＳ Ｐゴシック" charset="0"/>
              </a:rPr>
              <a:t>OS-10-Davidic Covenant-14</a:t>
            </a:r>
          </a:p>
          <a:p>
            <a:pPr eaLnBrk="1" hangingPunct="1"/>
            <a:r>
              <a:rPr lang="en-US" dirty="0">
                <a:cs typeface="ＭＳ Ｐゴシック" charset="0"/>
              </a:rPr>
              <a:t>OS-10-2Samuel-78</a:t>
            </a:r>
          </a:p>
        </p:txBody>
      </p:sp>
      <p:sp>
        <p:nvSpPr>
          <p:cNvPr id="4" name="Slide Number Placeholder 3"/>
          <p:cNvSpPr>
            <a:spLocks noGrp="1"/>
          </p:cNvSpPr>
          <p:nvPr>
            <p:ph type="sldNum" sz="quarter" idx="5"/>
          </p:nvPr>
        </p:nvSpPr>
        <p:spPr/>
        <p:txBody>
          <a:bodyPr/>
          <a:lstStyle/>
          <a:p>
            <a:pPr>
              <a:defRPr/>
            </a:pPr>
            <a:fld id="{8C7BE9E0-2496-5846-B874-2AB31239707C}" type="slidenum">
              <a:rPr lang="en-US" smtClean="0"/>
              <a:pPr>
                <a:defRPr/>
              </a:pPr>
              <a:t>78</a:t>
            </a:fld>
            <a:endParaRPr lang="en-US"/>
          </a:p>
        </p:txBody>
      </p:sp>
    </p:spTree>
    <p:extLst>
      <p:ext uri="{BB962C8B-B14F-4D97-AF65-F5344CB8AC3E}">
        <p14:creationId xmlns:p14="http://schemas.microsoft.com/office/powerpoint/2010/main" val="26983906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OS-12-2Sam-79</a:t>
            </a:r>
          </a:p>
          <a:p>
            <a:r>
              <a:rPr lang="en-US" dirty="0"/>
              <a:t>OS-29-Joel-123</a:t>
            </a:r>
          </a:p>
        </p:txBody>
      </p:sp>
      <p:sp>
        <p:nvSpPr>
          <p:cNvPr id="4" name="Slide Number Placeholder 3"/>
          <p:cNvSpPr>
            <a:spLocks noGrp="1"/>
          </p:cNvSpPr>
          <p:nvPr>
            <p:ph type="sldNum" sz="quarter" idx="5"/>
          </p:nvPr>
        </p:nvSpPr>
        <p:spPr/>
        <p:txBody>
          <a:bodyPr/>
          <a:lstStyle/>
          <a:p>
            <a:pPr>
              <a:defRPr/>
            </a:pPr>
            <a:fld id="{8C7BE9E0-2496-5846-B874-2AB31239707C}" type="slidenum">
              <a:rPr lang="en-US" smtClean="0"/>
              <a:pPr>
                <a:defRPr/>
              </a:pPr>
              <a:t>79</a:t>
            </a:fld>
            <a:endParaRPr lang="en-US"/>
          </a:p>
        </p:txBody>
      </p:sp>
    </p:spTree>
    <p:extLst>
      <p:ext uri="{BB962C8B-B14F-4D97-AF65-F5344CB8AC3E}">
        <p14:creationId xmlns:p14="http://schemas.microsoft.com/office/powerpoint/2010/main" val="213081627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cs typeface="ＭＳ Ｐゴシック" charset="0"/>
              </a:rPr>
              <a:t>Jacob predicted that "the scepter would not depart from Judah" (Gen 49:10), so the kingly line would come from Judah and never be transferred to any other line.</a:t>
            </a:r>
          </a:p>
          <a:p>
            <a:pPr eaLnBrk="1" hangingPunct="1"/>
            <a:r>
              <a:rPr lang="en-US" dirty="0">
                <a:cs typeface="ＭＳ Ｐゴシック" charset="0"/>
              </a:rPr>
              <a:t>___________________</a:t>
            </a:r>
          </a:p>
          <a:p>
            <a:pPr eaLnBrk="1" hangingPunct="1"/>
            <a:r>
              <a:rPr lang="en-US" dirty="0">
                <a:cs typeface="ＭＳ Ｐゴシック" charset="0"/>
              </a:rPr>
              <a:t>OS-10-Davidic Covenant-30</a:t>
            </a:r>
          </a:p>
          <a:p>
            <a:pPr eaLnBrk="1" hangingPunct="1"/>
            <a:r>
              <a:rPr lang="en-US" dirty="0">
                <a:cs typeface="ＭＳ Ｐゴシック" charset="0"/>
              </a:rPr>
              <a:t>OS-10-2Samuel-81</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961074-C92E-4143-9A7F-7554A33EEF6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56946932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3D652B8-5046-7C4E-9EB8-FD03EDE59E2D}" type="slidenum">
              <a:rPr lang="en-US" sz="1200">
                <a:solidFill>
                  <a:srgbClr val="000000"/>
                </a:solidFill>
              </a:rPr>
              <a:pPr eaLnBrk="1" hangingPunct="1"/>
              <a:t>83</a:t>
            </a:fld>
            <a:endParaRPr lang="en-US" sz="1200">
              <a:solidFill>
                <a:srgbClr val="000000"/>
              </a:solidFill>
            </a:endParaRPr>
          </a:p>
        </p:txBody>
      </p:sp>
      <p:sp>
        <p:nvSpPr>
          <p:cNvPr id="418818" name="Rectangle 2"/>
          <p:cNvSpPr>
            <a:spLocks noGrp="1" noRot="1" noChangeAspect="1" noChangeArrowheads="1" noTextEdit="1"/>
          </p:cNvSpPr>
          <p:nvPr>
            <p:ph type="sldImg"/>
          </p:nvPr>
        </p:nvSpPr>
        <p:spPr>
          <a:ln/>
        </p:spPr>
      </p:sp>
      <p:sp>
        <p:nvSpPr>
          <p:cNvPr id="4188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David makes many mistakes in 2 Samuel, but none of them can undo God's promise of an eternal throne. </a:t>
            </a:r>
          </a:p>
          <a:p>
            <a:r>
              <a:rPr lang="en-US" dirty="0"/>
              <a:t>David does not try to protect his throne by force but finds God's protection until he lives to a ripe, old age.</a:t>
            </a:r>
          </a:p>
        </p:txBody>
      </p:sp>
      <p:sp>
        <p:nvSpPr>
          <p:cNvPr id="4" name="Slide Number Placeholder 3"/>
          <p:cNvSpPr>
            <a:spLocks noGrp="1"/>
          </p:cNvSpPr>
          <p:nvPr>
            <p:ph type="sldNum" sz="quarter" idx="5"/>
          </p:nvPr>
        </p:nvSpPr>
        <p:spPr/>
        <p:txBody>
          <a:bodyPr/>
          <a:lstStyle/>
          <a:p>
            <a:pPr>
              <a:defRPr/>
            </a:pPr>
            <a:fld id="{8C7BE9E0-2496-5846-B874-2AB31239707C}" type="slidenum">
              <a:rPr lang="en-US" smtClean="0"/>
              <a:pPr>
                <a:defRPr/>
              </a:pPr>
              <a:t>6</a:t>
            </a:fld>
            <a:endParaRPr lang="en-US"/>
          </a:p>
        </p:txBody>
      </p:sp>
    </p:spTree>
    <p:extLst>
      <p:ext uri="{BB962C8B-B14F-4D97-AF65-F5344CB8AC3E}">
        <p14:creationId xmlns:p14="http://schemas.microsoft.com/office/powerpoint/2010/main" val="203215702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cs typeface="ＭＳ Ｐゴシック" charset="0"/>
              </a:rPr>
              <a:t>David envisioned building the temple.</a:t>
            </a:r>
          </a:p>
          <a:p>
            <a:pPr eaLnBrk="1" hangingPunct="1"/>
            <a:r>
              <a:rPr lang="en-US" dirty="0">
                <a:cs typeface="ＭＳ Ｐゴシック" charset="0"/>
              </a:rPr>
              <a:t>___________________</a:t>
            </a:r>
          </a:p>
          <a:p>
            <a:pPr eaLnBrk="1" hangingPunct="1"/>
            <a:r>
              <a:rPr lang="en-US" dirty="0">
                <a:cs typeface="ＭＳ Ｐゴシック" charset="0"/>
              </a:rPr>
              <a:t>OS-10-Davidic Covenant-35</a:t>
            </a:r>
          </a:p>
          <a:p>
            <a:pPr eaLnBrk="1" hangingPunct="1"/>
            <a:r>
              <a:rPr lang="en-US" dirty="0">
                <a:cs typeface="ＭＳ Ｐゴシック" charset="0"/>
              </a:rPr>
              <a:t>OS-10-2Samuel-84</a:t>
            </a:r>
          </a:p>
        </p:txBody>
      </p:sp>
      <p:sp>
        <p:nvSpPr>
          <p:cNvPr id="4" name="Slide Number Placeholder 3"/>
          <p:cNvSpPr>
            <a:spLocks noGrp="1"/>
          </p:cNvSpPr>
          <p:nvPr>
            <p:ph type="sldNum" sz="quarter" idx="5"/>
          </p:nvPr>
        </p:nvSpPr>
        <p:spPr/>
        <p:txBody>
          <a:bodyPr/>
          <a:lstStyle/>
          <a:p>
            <a:pPr>
              <a:defRPr/>
            </a:pPr>
            <a:fld id="{8C7BE9E0-2496-5846-B874-2AB31239707C}" type="slidenum">
              <a:rPr lang="en-US" smtClean="0"/>
              <a:pPr>
                <a:defRPr/>
              </a:pPr>
              <a:t>84</a:t>
            </a:fld>
            <a:endParaRPr lang="en-US"/>
          </a:p>
        </p:txBody>
      </p:sp>
    </p:spTree>
    <p:extLst>
      <p:ext uri="{BB962C8B-B14F-4D97-AF65-F5344CB8AC3E}">
        <p14:creationId xmlns:p14="http://schemas.microsoft.com/office/powerpoint/2010/main" val="145509547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cs typeface="ＭＳ Ｐゴシック" charset="0"/>
              </a:rPr>
              <a:t>It was not immediately clear to David who would build the temple.</a:t>
            </a:r>
          </a:p>
          <a:p>
            <a:pPr eaLnBrk="1" hangingPunct="1"/>
            <a:r>
              <a:rPr lang="en-US" dirty="0">
                <a:cs typeface="ＭＳ Ｐゴシック" charset="0"/>
              </a:rPr>
              <a:t>___________________</a:t>
            </a:r>
          </a:p>
          <a:p>
            <a:pPr eaLnBrk="1" hangingPunct="1"/>
            <a:r>
              <a:rPr lang="en-US" dirty="0">
                <a:cs typeface="ＭＳ Ｐゴシック" charset="0"/>
              </a:rPr>
              <a:t>OS-10-Davidic Covenant-36</a:t>
            </a:r>
          </a:p>
          <a:p>
            <a:pPr eaLnBrk="1" hangingPunct="1"/>
            <a:r>
              <a:rPr lang="en-US" dirty="0">
                <a:cs typeface="ＭＳ Ｐゴシック" charset="0"/>
              </a:rPr>
              <a:t>OS-10-2Samuel-85</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8C7BE9E0-2496-5846-B874-2AB31239707C}" type="slidenum">
              <a:rPr lang="en-US" smtClean="0"/>
              <a:pPr>
                <a:defRPr/>
              </a:pPr>
              <a:t>85</a:t>
            </a:fld>
            <a:endParaRPr lang="en-US"/>
          </a:p>
        </p:txBody>
      </p:sp>
    </p:spTree>
    <p:extLst>
      <p:ext uri="{BB962C8B-B14F-4D97-AF65-F5344CB8AC3E}">
        <p14:creationId xmlns:p14="http://schemas.microsoft.com/office/powerpoint/2010/main" val="114558600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Davidic covenant is an eternal promise from God.</a:t>
            </a:r>
          </a:p>
          <a:p>
            <a:r>
              <a:rPr lang="en-US" dirty="0"/>
              <a:t>______________</a:t>
            </a:r>
          </a:p>
          <a:p>
            <a:r>
              <a:rPr lang="en-US" dirty="0"/>
              <a:t>Common-283</a:t>
            </a:r>
          </a:p>
          <a:p>
            <a:r>
              <a:rPr lang="en-US" dirty="0"/>
              <a:t>OS-10-2 Samuel-86</a:t>
            </a:r>
          </a:p>
          <a:p>
            <a:pPr eaLnBrk="1" hangingPunct="1">
              <a:spcBef>
                <a:spcPct val="0"/>
              </a:spcBef>
            </a:pPr>
            <a:r>
              <a:rPr lang="en-US" b="0" dirty="0">
                <a:latin typeface="Arial" charset="0"/>
                <a:ea typeface="ＭＳ Ｐゴシック" charset="0"/>
                <a:cs typeface="ＭＳ Ｐゴシック" charset="0"/>
              </a:rPr>
              <a:t>NS-01-Matt1-14-slide 131</a:t>
            </a:r>
          </a:p>
          <a:p>
            <a:pPr eaLnBrk="1" hangingPunct="1">
              <a:spcBef>
                <a:spcPct val="0"/>
              </a:spcBef>
            </a:pPr>
            <a:r>
              <a:rPr lang="en-US" b="0" dirty="0">
                <a:latin typeface="Arial" charset="0"/>
                <a:ea typeface="ＭＳ Ｐゴシック" charset="0"/>
                <a:cs typeface="ＭＳ Ｐゴシック" charset="0"/>
              </a:rPr>
              <a:t>NS-03-Luke1-12-slide 197</a:t>
            </a:r>
            <a:endParaRPr lang="en-US" dirty="0">
              <a:latin typeface="Arial" charset="0"/>
              <a:ea typeface="ＭＳ Ｐゴシック" charset="0"/>
              <a:cs typeface="ＭＳ Ｐゴシック" charset="0"/>
            </a:endParaRPr>
          </a:p>
          <a:p>
            <a:endParaRPr lang="en-US" dirty="0"/>
          </a:p>
        </p:txBody>
      </p:sp>
      <p:sp>
        <p:nvSpPr>
          <p:cNvPr id="4" name="Slide Number Placeholder 3"/>
          <p:cNvSpPr>
            <a:spLocks noGrp="1"/>
          </p:cNvSpPr>
          <p:nvPr>
            <p:ph type="sldNum" sz="quarter" idx="5"/>
          </p:nvPr>
        </p:nvSpPr>
        <p:spPr/>
        <p:txBody>
          <a:bodyPr/>
          <a:lstStyle/>
          <a:p>
            <a:pPr>
              <a:defRPr/>
            </a:pPr>
            <a:fld id="{8C7BE9E0-2496-5846-B874-2AB31239707C}" type="slidenum">
              <a:rPr lang="en-US" smtClean="0"/>
              <a:pPr>
                <a:defRPr/>
              </a:pPr>
              <a:t>86</a:t>
            </a:fld>
            <a:endParaRPr lang="en-US"/>
          </a:p>
        </p:txBody>
      </p:sp>
    </p:spTree>
    <p:extLst>
      <p:ext uri="{BB962C8B-B14F-4D97-AF65-F5344CB8AC3E}">
        <p14:creationId xmlns:p14="http://schemas.microsoft.com/office/powerpoint/2010/main" val="189329507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cs typeface="ＭＳ Ｐゴシック" charset="0"/>
              </a:rPr>
              <a:t>With your study partner(s), list as many promises as you can that God gave to David in these five verses.</a:t>
            </a:r>
          </a:p>
          <a:p>
            <a:pPr eaLnBrk="1" hangingPunct="1"/>
            <a:r>
              <a:rPr lang="en-US" dirty="0">
                <a:cs typeface="ＭＳ Ｐゴシック" charset="0"/>
              </a:rPr>
              <a:t>___________________</a:t>
            </a:r>
          </a:p>
          <a:p>
            <a:pPr eaLnBrk="1" hangingPunct="1"/>
            <a:r>
              <a:rPr lang="en-US" dirty="0">
                <a:cs typeface="ＭＳ Ｐゴシック" charset="0"/>
              </a:rPr>
              <a:t>OS-10-Davidic Covenant-04</a:t>
            </a:r>
          </a:p>
          <a:p>
            <a:pPr eaLnBrk="1" hangingPunct="1"/>
            <a:r>
              <a:rPr lang="en-US" dirty="0">
                <a:cs typeface="ＭＳ Ｐゴシック" charset="0"/>
              </a:rPr>
              <a:t>OS-10-2Samuel-87</a:t>
            </a:r>
          </a:p>
          <a:p>
            <a:pPr eaLnBrk="1" hangingPunct="1"/>
            <a:r>
              <a:rPr lang="en-US" dirty="0">
                <a:cs typeface="ＭＳ Ｐゴシック" charset="0"/>
              </a:rPr>
              <a:t>NS-01-Matt1-14-slide 158</a:t>
            </a:r>
          </a:p>
        </p:txBody>
      </p:sp>
      <p:sp>
        <p:nvSpPr>
          <p:cNvPr id="4" name="Slide Number Placeholder 3"/>
          <p:cNvSpPr>
            <a:spLocks noGrp="1"/>
          </p:cNvSpPr>
          <p:nvPr>
            <p:ph type="sldNum" sz="quarter" idx="5"/>
          </p:nvPr>
        </p:nvSpPr>
        <p:spPr/>
        <p:txBody>
          <a:bodyPr/>
          <a:lstStyle/>
          <a:p>
            <a:pPr>
              <a:defRPr/>
            </a:pPr>
            <a:fld id="{8C7BE9E0-2496-5846-B874-2AB31239707C}" type="slidenum">
              <a:rPr lang="en-US" smtClean="0"/>
              <a:pPr>
                <a:defRPr/>
              </a:pPr>
              <a:t>87</a:t>
            </a:fld>
            <a:endParaRPr lang="en-US"/>
          </a:p>
        </p:txBody>
      </p:sp>
    </p:spTree>
    <p:extLst>
      <p:ext uri="{BB962C8B-B14F-4D97-AF65-F5344CB8AC3E}">
        <p14:creationId xmlns:p14="http://schemas.microsoft.com/office/powerpoint/2010/main" val="16446331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086BC28-3DFE-D94A-AB8C-755ECC875BDC}" type="slidenum">
              <a:rPr lang="en-US" sz="1200">
                <a:solidFill>
                  <a:srgbClr val="000000"/>
                </a:solidFill>
              </a:rPr>
              <a:pPr eaLnBrk="1" hangingPunct="1"/>
              <a:t>90</a:t>
            </a:fld>
            <a:endParaRPr lang="en-US" sz="1200">
              <a:solidFill>
                <a:srgbClr val="000000"/>
              </a:solidFill>
            </a:endParaRPr>
          </a:p>
        </p:txBody>
      </p:sp>
      <p:sp>
        <p:nvSpPr>
          <p:cNvPr id="419842" name="Rectangle 2"/>
          <p:cNvSpPr>
            <a:spLocks noGrp="1" noRot="1" noChangeAspect="1" noChangeArrowheads="1"/>
          </p:cNvSpPr>
          <p:nvPr>
            <p:ph type="sldImg"/>
          </p:nvPr>
        </p:nvSpPr>
        <p:spPr>
          <a:xfrm>
            <a:off x="1130300" y="674688"/>
            <a:ext cx="4597400" cy="3448050"/>
          </a:xfrm>
          <a:solidFill>
            <a:srgbClr val="FFFFFF"/>
          </a:solidFill>
          <a:ln/>
        </p:spPr>
      </p:sp>
      <p:sp>
        <p:nvSpPr>
          <p:cNvPr id="41984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altLang="zh-CN" dirty="0">
                <a:latin typeface="Times New Roman" charset="0"/>
                <a:ea typeface="ＭＳ Ｐゴシック" charset="0"/>
                <a:cs typeface="ＭＳ Ｐゴシック" charset="0"/>
              </a:rPr>
              <a:t>God appeared to Abram with a threefold promise: </a:t>
            </a:r>
          </a:p>
          <a:p>
            <a:pPr marL="228600" indent="-228600" eaLnBrk="1" hangingPunct="1">
              <a:buAutoNum type="arabicParenBoth"/>
            </a:pPr>
            <a:r>
              <a:rPr lang="en-US" altLang="zh-CN" dirty="0">
                <a:latin typeface="Times New Roman" charset="0"/>
                <a:ea typeface="ＭＳ Ｐゴシック" charset="0"/>
                <a:cs typeface="ＭＳ Ｐゴシック" charset="0"/>
              </a:rPr>
              <a:t>God told this nomad who grew up in the city of Ur that he would provide for him and his descendants a land to live, </a:t>
            </a:r>
          </a:p>
          <a:p>
            <a:pPr marL="228600" indent="-228600" eaLnBrk="1" hangingPunct="1">
              <a:buAutoNum type="arabicParenBoth"/>
            </a:pPr>
            <a:r>
              <a:rPr lang="en-US" altLang="zh-CN" dirty="0">
                <a:latin typeface="Times New Roman" charset="0"/>
                <a:ea typeface="ＭＳ Ｐゴシック" charset="0"/>
                <a:cs typeface="ＭＳ Ｐゴシック" charset="0"/>
              </a:rPr>
              <a:t>God promised this 75-year-old man with a barren wife of decades that he would father an entire nation to come from that barren wife Sarah, and </a:t>
            </a:r>
          </a:p>
          <a:p>
            <a:pPr marL="228600" indent="-228600" eaLnBrk="1" hangingPunct="1">
              <a:buAutoNum type="arabicParenBoth"/>
            </a:pPr>
            <a:r>
              <a:rPr lang="en-US" altLang="zh-CN" dirty="0">
                <a:latin typeface="Times New Roman" charset="0"/>
                <a:ea typeface="ＭＳ Ｐゴシック" charset="0"/>
                <a:cs typeface="ＭＳ Ｐゴシック" charset="0"/>
              </a:rPr>
              <a:t>God assured that the nation that came from him would bless all peoples—especially fulfilled through Jesus, who came 2000 years later to die for the whole world.</a:t>
            </a:r>
          </a:p>
          <a:p>
            <a:pPr algn="just" rtl="0"/>
            <a:r>
              <a:rPr lang="en-US" b="0" dirty="0">
                <a:latin typeface="Times" charset="0"/>
              </a:rPr>
              <a:t>_________</a:t>
            </a:r>
          </a:p>
          <a:p>
            <a:pPr algn="just" rtl="0"/>
            <a:r>
              <a:rPr lang="en-US" b="0" dirty="0">
                <a:latin typeface="Times" charset="0"/>
              </a:rPr>
              <a:t>Common-163</a:t>
            </a:r>
          </a:p>
          <a:p>
            <a:pPr algn="just" rtl="0"/>
            <a:r>
              <a:rPr lang="en-US" b="0" dirty="0">
                <a:latin typeface="Times" charset="0"/>
              </a:rPr>
              <a:t>BB-3B-Abraham-Joseph-18</a:t>
            </a:r>
          </a:p>
          <a:p>
            <a:pPr algn="just" rtl="0"/>
            <a:r>
              <a:rPr lang="en-US" b="0" dirty="0">
                <a:latin typeface="Times" charset="0"/>
              </a:rPr>
              <a:t>OS-01-Gen4-20-slide 215</a:t>
            </a:r>
          </a:p>
          <a:p>
            <a:pPr algn="just" rtl="0"/>
            <a:r>
              <a:rPr lang="en-US" b="0" dirty="0">
                <a:latin typeface="Times" charset="0"/>
              </a:rPr>
              <a:t>OS-10-2Samuel-90</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B46B5F1-7DF5-3243-B587-A781B2B141DD}" type="slidenum">
              <a:rPr lang="en-US" sz="1200">
                <a:solidFill>
                  <a:srgbClr val="000000"/>
                </a:solidFill>
              </a:rPr>
              <a:pPr eaLnBrk="1" hangingPunct="1"/>
              <a:t>91</a:t>
            </a:fld>
            <a:endParaRPr lang="en-US" sz="1200">
              <a:solidFill>
                <a:srgbClr val="000000"/>
              </a:solidFill>
            </a:endParaRPr>
          </a:p>
        </p:txBody>
      </p:sp>
      <p:sp>
        <p:nvSpPr>
          <p:cNvPr id="420866" name="Rectangle 2"/>
          <p:cNvSpPr>
            <a:spLocks noGrp="1" noRot="1" noChangeAspect="1" noChangeArrowheads="1"/>
          </p:cNvSpPr>
          <p:nvPr>
            <p:ph type="sldImg"/>
          </p:nvPr>
        </p:nvSpPr>
        <p:spPr>
          <a:xfrm>
            <a:off x="1130300" y="674688"/>
            <a:ext cx="4597400" cy="3448050"/>
          </a:xfrm>
          <a:solidFill>
            <a:srgbClr val="FFFFFF"/>
          </a:solidFill>
          <a:ln/>
        </p:spPr>
      </p:sp>
      <p:sp>
        <p:nvSpPr>
          <p:cNvPr id="42086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Rot="1" noChangeAspect="1" noChangeArrowheads="1" noTextEdit="1"/>
          </p:cNvSpPr>
          <p:nvPr>
            <p:ph type="sldImg"/>
          </p:nvPr>
        </p:nvSpPr>
        <p:spPr>
          <a:xfrm>
            <a:off x="1150938" y="692150"/>
            <a:ext cx="4556125" cy="3416300"/>
          </a:xfrm>
          <a:ln/>
        </p:spPr>
      </p:sp>
      <p:sp>
        <p:nvSpPr>
          <p:cNvPr id="40962" name="Rectangle 3"/>
          <p:cNvSpPr>
            <a:spLocks noGrp="1" noChangeArrowheads="1"/>
          </p:cNvSpPr>
          <p:nvPr>
            <p:ph type="body" idx="1"/>
          </p:nvPr>
        </p:nvSpPr>
        <p:spPr>
          <a:noFill/>
        </p:spPr>
        <p:txBody>
          <a:bodyPr/>
          <a:lstStyle/>
          <a:p>
            <a:r>
              <a:rPr lang="en-US" b="0" dirty="0">
                <a:latin typeface="Times" charset="0"/>
              </a:rPr>
              <a:t>Now...to the basic outline of the promise...L-S-B-...for LAND, SEED, and BLESSING...we can also add these basic concepts...three additional ideas that describe the characteristics of that Abrahamic Promise...</a:t>
            </a:r>
          </a:p>
          <a:p>
            <a:r>
              <a:rPr lang="en-US" b="0" dirty="0">
                <a:latin typeface="Times" charset="0"/>
              </a:rPr>
              <a:t>////	First…that great promise was -- and is -- LITERAL in that the words mean exactly what they say.</a:t>
            </a:r>
          </a:p>
          <a:p>
            <a:r>
              <a:rPr lang="en-US" b="0" dirty="0">
                <a:latin typeface="Times" charset="0"/>
              </a:rPr>
              <a:t>////	It is also ETERNAL, an unending arrangement, guaranteed by the maker of the contract, God Himself.  And finally...</a:t>
            </a:r>
          </a:p>
          <a:p>
            <a:r>
              <a:rPr lang="en-US" b="0" dirty="0">
                <a:latin typeface="Times" charset="0"/>
              </a:rPr>
              <a:t>////	It is UNCONDITIONAL...indicating that no matter what Abraham or his descendants might do in the future, God would, in time…REPEAT: IN TIME…fulfill every element of His promises.</a:t>
            </a:r>
          </a:p>
          <a:p>
            <a:r>
              <a:rPr lang="en-US" b="0" dirty="0">
                <a:latin typeface="Times" charset="0"/>
              </a:rPr>
              <a:t>As we move farther through this story, we</a:t>
            </a:r>
            <a:r>
              <a:rPr lang="fr-FR" b="0" dirty="0">
                <a:latin typeface="Times" charset="0"/>
              </a:rPr>
              <a:t>'</a:t>
            </a:r>
            <a:r>
              <a:rPr lang="en-US" b="0" dirty="0" err="1">
                <a:latin typeface="Times" charset="0"/>
              </a:rPr>
              <a:t>ll</a:t>
            </a:r>
            <a:r>
              <a:rPr lang="en-US" b="0" dirty="0">
                <a:latin typeface="Times" charset="0"/>
              </a:rPr>
              <a:t> come to see how the entire Bible is built on that set of unconditional and foundational promises.... soon to become a legal contract between God and his friend, Abraham.</a:t>
            </a:r>
          </a:p>
          <a:p>
            <a:pPr algn="just" rtl="0"/>
            <a:r>
              <a:rPr lang="en-US" b="0" dirty="0">
                <a:latin typeface="Times" charset="0"/>
              </a:rPr>
              <a:t>_________</a:t>
            </a:r>
          </a:p>
          <a:p>
            <a:pPr algn="just" rtl="0"/>
            <a:r>
              <a:rPr lang="en-US" b="0" dirty="0">
                <a:latin typeface="Times" charset="0"/>
              </a:rPr>
              <a:t>Common-285</a:t>
            </a:r>
          </a:p>
          <a:p>
            <a:pPr algn="just" rtl="0"/>
            <a:r>
              <a:rPr lang="en-US" b="0" dirty="0">
                <a:latin typeface="Times" charset="0"/>
              </a:rPr>
              <a:t>BB-3B-Abraham-Joseph-20</a:t>
            </a:r>
          </a:p>
          <a:p>
            <a:pPr algn="just" rtl="0"/>
            <a:r>
              <a:rPr lang="en-US" b="0" dirty="0">
                <a:latin typeface="Times" charset="0"/>
              </a:rPr>
              <a:t>OS-10-2Samuel-92</a:t>
            </a:r>
          </a:p>
          <a:p>
            <a:endParaRPr lang="en-US" b="0" dirty="0">
              <a:latin typeface="Times"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0A8FCB9-98D6-4342-B05E-D989F975D45E}" type="slidenum">
              <a:rPr lang="en-US" sz="1200">
                <a:solidFill>
                  <a:srgbClr val="000000"/>
                </a:solidFill>
              </a:rPr>
              <a:pPr eaLnBrk="1" hangingPunct="1"/>
              <a:t>93</a:t>
            </a:fld>
            <a:endParaRPr lang="en-US" sz="1200">
              <a:solidFill>
                <a:srgbClr val="000000"/>
              </a:solidFill>
            </a:endParaRPr>
          </a:p>
        </p:txBody>
      </p:sp>
      <p:sp>
        <p:nvSpPr>
          <p:cNvPr id="422914" name="Rectangle 2"/>
          <p:cNvSpPr>
            <a:spLocks noGrp="1" noRot="1" noChangeAspect="1" noChangeArrowheads="1"/>
          </p:cNvSpPr>
          <p:nvPr>
            <p:ph type="sldImg"/>
          </p:nvPr>
        </p:nvSpPr>
        <p:spPr>
          <a:xfrm>
            <a:off x="1130300" y="674688"/>
            <a:ext cx="4597400" cy="3448050"/>
          </a:xfrm>
          <a:solidFill>
            <a:srgbClr val="FFFFFF"/>
          </a:solidFill>
          <a:ln/>
        </p:spPr>
      </p:sp>
      <p:sp>
        <p:nvSpPr>
          <p:cNvPr id="42291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altLang="zh-CN" dirty="0">
                <a:latin typeface="Times New Roman" charset="0"/>
                <a:ea typeface="ＭＳ Ｐゴシック" charset="0"/>
                <a:cs typeface="ＭＳ Ｐゴシック" charset="0"/>
              </a:rPr>
              <a:t>The three key provisions of the Genesis 12:1-3 Abrahamic Covenant are later amplified in three other covenants in the OT. All will be fulfilled when Christ returns to reign on this earth:</a:t>
            </a:r>
          </a:p>
          <a:p>
            <a:pPr marL="228600" indent="-228600" eaLnBrk="1" hangingPunct="1">
              <a:buAutoNum type="arabicParenBoth"/>
            </a:pPr>
            <a:r>
              <a:rPr lang="en-US" altLang="zh-CN" dirty="0">
                <a:latin typeface="Times New Roman" charset="0"/>
                <a:ea typeface="ＭＳ Ｐゴシック" charset="0"/>
                <a:cs typeface="ＭＳ Ｐゴシック" charset="0"/>
              </a:rPr>
              <a:t>Israel will finally live in the land that God gave as an eternal possession (Genesis 17:8),</a:t>
            </a:r>
          </a:p>
          <a:p>
            <a:pPr marL="228600" indent="-228600" eaLnBrk="1" hangingPunct="1">
              <a:buAutoNum type="arabicParenBoth"/>
            </a:pPr>
            <a:r>
              <a:rPr lang="en-US" altLang="zh-CN" dirty="0">
                <a:latin typeface="Times New Roman" charset="0"/>
                <a:ea typeface="ＭＳ Ｐゴシック" charset="0"/>
                <a:cs typeface="ＭＳ Ｐゴシック" charset="0"/>
              </a:rPr>
              <a:t>Messiah’s rule will finally provide the world with righteous leadership (Isaiah 11),</a:t>
            </a:r>
          </a:p>
          <a:p>
            <a:pPr marL="228600" indent="-228600" eaLnBrk="1" hangingPunct="1">
              <a:buAutoNum type="arabicParenBoth"/>
            </a:pPr>
            <a:r>
              <a:rPr lang="en-US" altLang="zh-CN" dirty="0">
                <a:latin typeface="Times New Roman" charset="0"/>
                <a:ea typeface="ＭＳ Ｐゴシック" charset="0"/>
                <a:cs typeface="ＭＳ Ｐゴシック" charset="0"/>
              </a:rPr>
              <a:t>The blessing to Israel will include many Gentiles among them (Ezek 47-48).</a:t>
            </a:r>
          </a:p>
          <a:p>
            <a:endParaRPr lang="en-US" altLang="en-US" dirty="0">
              <a:latin typeface="Arial" pitchFamily="34" charset="0"/>
              <a:ea typeface="ＭＳ Ｐゴシック" pitchFamily="34" charset="-128"/>
            </a:endParaRPr>
          </a:p>
          <a:p>
            <a:r>
              <a:rPr lang="en-US" altLang="en-US" dirty="0">
                <a:latin typeface="Arial" pitchFamily="34" charset="0"/>
                <a:ea typeface="ＭＳ Ｐゴシック" pitchFamily="34" charset="-128"/>
              </a:rPr>
              <a:t>We have already seen how the Abrahamic Covenant is fleshed out further in three other OT covenants. </a:t>
            </a:r>
          </a:p>
          <a:p>
            <a:r>
              <a:rPr lang="en-US" altLang="en-US" dirty="0">
                <a:latin typeface="Arial" pitchFamily="34" charset="0"/>
                <a:ea typeface="ＭＳ Ｐゴシック" pitchFamily="34" charset="-128"/>
              </a:rPr>
              <a:t>Covenant is also prominent in the very names of the Old Testament (Old Covenant) and New Testament (New Covenant).</a:t>
            </a:r>
          </a:p>
          <a:p>
            <a:r>
              <a:rPr lang="en-US" altLang="en-US" dirty="0">
                <a:latin typeface="Arial" pitchFamily="34" charset="0"/>
                <a:ea typeface="ＭＳ Ｐゴシック" pitchFamily="34" charset="-128"/>
              </a:rPr>
              <a:t>We don’t have these major divisions of the Bible called the Old Kingdom and New Kingdom—or Old Worship and New Worship—or some other designation that highlights a different theme.</a:t>
            </a:r>
          </a:p>
          <a:p>
            <a:pPr eaLnBrk="1" hangingPunct="1"/>
            <a:r>
              <a:rPr lang="en-US" altLang="zh-CN" dirty="0">
                <a:latin typeface="Arial" panose="020B0604020202020204" pitchFamily="34" charset="0"/>
                <a:ea typeface="ＭＳ Ｐゴシック" charset="0"/>
                <a:cs typeface="Arial" panose="020B0604020202020204" pitchFamily="34" charset="0"/>
              </a:rPr>
              <a:t>_________</a:t>
            </a:r>
          </a:p>
          <a:p>
            <a:pPr eaLnBrk="1" hangingPunct="1"/>
            <a:r>
              <a:rPr lang="en-US" altLang="zh-CN" dirty="0">
                <a:latin typeface="Arial" panose="020B0604020202020204" pitchFamily="34" charset="0"/>
                <a:ea typeface="ＭＳ Ｐゴシック" charset="0"/>
                <a:cs typeface="Arial" panose="020B0604020202020204" pitchFamily="34" charset="0"/>
              </a:rPr>
              <a:t>Common-171</a:t>
            </a:r>
          </a:p>
          <a:p>
            <a:pPr eaLnBrk="1" hangingPunct="1"/>
            <a:r>
              <a:rPr lang="en-US" altLang="zh-CN" dirty="0">
                <a:latin typeface="Arial" panose="020B0604020202020204" pitchFamily="34" charset="0"/>
                <a:ea typeface="ＭＳ Ｐゴシック" charset="0"/>
                <a:cs typeface="Arial" panose="020B0604020202020204" pitchFamily="34" charset="0"/>
              </a:rPr>
              <a:t>OS-00-Intro &amp; Biblical Theology-54</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zh-CN" dirty="0">
                <a:latin typeface="Arial" panose="020B0604020202020204" pitchFamily="34" charset="0"/>
                <a:ea typeface="ＭＳ Ｐゴシック" charset="0"/>
                <a:cs typeface="Arial" panose="020B0604020202020204" pitchFamily="34" charset="0"/>
              </a:rPr>
              <a:t>OS-01-Gen4-20-slide 219</a:t>
            </a:r>
            <a:endParaRPr lang="en-US" dirty="0">
              <a:latin typeface="Arial" charset="0"/>
              <a:ea typeface="ＭＳ Ｐゴシック" charset="0"/>
              <a:cs typeface="ＭＳ Ｐゴシック" charset="0"/>
            </a:endParaRPr>
          </a:p>
          <a:p>
            <a:r>
              <a:rPr lang="en-US" dirty="0"/>
              <a:t>OS-10-2Sam-93</a:t>
            </a:r>
          </a:p>
          <a:p>
            <a:r>
              <a:rPr lang="en-US" dirty="0"/>
              <a:t>OS-29-Joel-122</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cs typeface="ＭＳ Ｐゴシック" charset="0"/>
              </a:rPr>
              <a:t>All Christians agree that the Davidic Covenant finds its fulfillment in Jesus, though how and when this happens is debated.</a:t>
            </a:r>
          </a:p>
          <a:p>
            <a:pPr eaLnBrk="1" hangingPunct="1"/>
            <a:r>
              <a:rPr lang="en-US" dirty="0">
                <a:cs typeface="ＭＳ Ｐゴシック" charset="0"/>
              </a:rPr>
              <a:t>___________________</a:t>
            </a:r>
          </a:p>
          <a:p>
            <a:pPr eaLnBrk="1" hangingPunct="1"/>
            <a:r>
              <a:rPr lang="en-US" dirty="0">
                <a:cs typeface="ＭＳ Ｐゴシック" charset="0"/>
              </a:rPr>
              <a:t>OS-10-Davidic Covenant-54</a:t>
            </a:r>
          </a:p>
          <a:p>
            <a:pPr eaLnBrk="1" hangingPunct="1"/>
            <a:r>
              <a:rPr lang="en-US" dirty="0">
                <a:cs typeface="ＭＳ Ｐゴシック" charset="0"/>
              </a:rPr>
              <a:t>OS-10-2Samuel-95</a:t>
            </a:r>
          </a:p>
          <a:p>
            <a:pPr eaLnBrk="1" hangingPunct="1"/>
            <a:r>
              <a:rPr lang="en-US" dirty="0">
                <a:cs typeface="ＭＳ Ｐゴシック" charset="0"/>
              </a:rPr>
              <a:t>NS-01-Matt1-14-slide 163</a:t>
            </a:r>
          </a:p>
          <a:p>
            <a:endParaRPr lang="en-US" dirty="0"/>
          </a:p>
        </p:txBody>
      </p:sp>
      <p:sp>
        <p:nvSpPr>
          <p:cNvPr id="4" name="Slide Number Placeholder 3"/>
          <p:cNvSpPr>
            <a:spLocks noGrp="1"/>
          </p:cNvSpPr>
          <p:nvPr>
            <p:ph type="sldNum" sz="quarter" idx="5"/>
          </p:nvPr>
        </p:nvSpPr>
        <p:spPr/>
        <p:txBody>
          <a:bodyPr/>
          <a:lstStyle/>
          <a:p>
            <a:pPr>
              <a:defRPr/>
            </a:pPr>
            <a:fld id="{8C7BE9E0-2496-5846-B874-2AB31239707C}" type="slidenum">
              <a:rPr lang="en-US" smtClean="0"/>
              <a:pPr>
                <a:defRPr/>
              </a:pPr>
              <a:t>95</a:t>
            </a:fld>
            <a:endParaRPr lang="en-US"/>
          </a:p>
        </p:txBody>
      </p:sp>
    </p:spTree>
    <p:extLst>
      <p:ext uri="{BB962C8B-B14F-4D97-AF65-F5344CB8AC3E}">
        <p14:creationId xmlns:p14="http://schemas.microsoft.com/office/powerpoint/2010/main" val="381230144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CD65513B-9E42-FC43-A579-BAF2DFE3FBB3}"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96</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122" name="Rectangle 2"/>
          <p:cNvSpPr>
            <a:spLocks noGrp="1" noRot="1" noChangeAspect="1" noChangeArrowheads="1"/>
          </p:cNvSpPr>
          <p:nvPr>
            <p:ph type="sldImg"/>
          </p:nvPr>
        </p:nvSpPr>
        <p:spPr>
          <a:xfrm>
            <a:off x="1150938" y="692150"/>
            <a:ext cx="4556125" cy="3416300"/>
          </a:xfrm>
          <a:solidFill>
            <a:srgbClr val="FFFFFF"/>
          </a:solidFill>
          <a:ln/>
        </p:spPr>
      </p:sp>
      <p:sp>
        <p:nvSpPr>
          <p:cNvPr id="5123" name="Rectangle 3"/>
          <p:cNvSpPr>
            <a:spLocks noGrp="1" noChangeArrowheads="1"/>
          </p:cNvSpPr>
          <p:nvPr>
            <p:ph type="body" idx="1"/>
          </p:nvPr>
        </p:nvSpPr>
        <p:spPr>
          <a:solidFill>
            <a:srgbClr val="FFFFFF"/>
          </a:solidFill>
          <a:ln>
            <a:solidFill>
              <a:srgbClr val="000000"/>
            </a:solidFill>
          </a:ln>
        </p:spPr>
        <p:txBody>
          <a:bodyPr/>
          <a:lstStyle/>
          <a:p>
            <a:r>
              <a:rPr lang="en-US" dirty="0">
                <a:latin typeface="Arial" panose="020B0604020202020204" pitchFamily="34" charset="0"/>
                <a:ea typeface="ＭＳ Ｐゴシック" charset="0"/>
                <a:cs typeface="Arial" panose="020B0604020202020204" pitchFamily="34" charset="0"/>
              </a:rPr>
              <a:t>All agree that a partial fulfillment of the covenant to Abraham exists now to the Church in the indwelling Holy Spirit and forgiveness of sins (Jer 31:31-34)—and the ultimate fulfillment will be in the eternal state.</a:t>
            </a:r>
          </a:p>
          <a:p>
            <a:r>
              <a:rPr lang="en-US" dirty="0">
                <a:latin typeface="Arial" panose="020B0604020202020204" pitchFamily="34" charset="0"/>
                <a:ea typeface="ＭＳ Ｐゴシック" charset="0"/>
                <a:cs typeface="Arial" panose="020B0604020202020204" pitchFamily="34" charset="0"/>
              </a:rPr>
              <a:t>The main area of disagreement relates to the time period from now to eternity. Will there be a literal land, throne, and worldwide blessing to national (ethnic) Israel before the eternal kingdom? This chart shows verses giving a resounding YES to that question in a present partial fulfillment and a future full fulfillment in the normal sense of language in the verses cited. But the messianic kingdom will be in two stages—first in a millennial fulfillment to last 1000 years, but then, after that, the eternal stage in the new Jerusalem after the destruction of our present heavens and earth (Rev 21–22). What an amazing future remains for those who trust Jesus!</a:t>
            </a:r>
          </a:p>
          <a:p>
            <a:r>
              <a:rPr lang="en-US" dirty="0">
                <a:latin typeface="Arial" panose="020B0604020202020204" pitchFamily="34" charset="0"/>
                <a:ea typeface="ＭＳ Ｐゴシック" charset="0"/>
                <a:cs typeface="Arial" panose="020B0604020202020204" pitchFamily="34" charset="0"/>
              </a:rPr>
              <a:t>____________</a:t>
            </a:r>
          </a:p>
          <a:p>
            <a:pPr eaLnBrk="1" hangingPunct="1"/>
            <a:r>
              <a:rPr lang="en-US" altLang="zh-CN" b="1" dirty="0">
                <a:latin typeface="Arial" charset="0"/>
                <a:ea typeface="SimSun" charset="0"/>
                <a:cs typeface="SimSun" charset="0"/>
              </a:rPr>
              <a:t>Common English-7</a:t>
            </a:r>
          </a:p>
          <a:p>
            <a:pPr eaLnBrk="1" hangingPunct="1"/>
            <a:r>
              <a:rPr lang="en-US" altLang="zh-CN" b="1" dirty="0">
                <a:latin typeface="Arial" charset="0"/>
                <a:ea typeface="SimSun" charset="0"/>
                <a:cs typeface="SimSun" charset="0"/>
              </a:rPr>
              <a:t>CH-02-Nature-103-p34a</a:t>
            </a:r>
          </a:p>
          <a:p>
            <a:pPr eaLnBrk="1" hangingPunct="1"/>
            <a:r>
              <a:rPr lang="en-US" altLang="zh-CN" b="1" dirty="0">
                <a:latin typeface="Arial" charset="0"/>
                <a:ea typeface="SimSun" charset="0"/>
                <a:cs typeface="SimSun" charset="0"/>
              </a:rPr>
              <a:t>OS-02-Exodus-267-p22</a:t>
            </a:r>
          </a:p>
          <a:p>
            <a:pPr eaLnBrk="1" hangingPunct="1"/>
            <a:r>
              <a:rPr lang="en-US" altLang="zh-CN" b="1" dirty="0">
                <a:latin typeface="Arial" charset="0"/>
                <a:ea typeface="SimSun" charset="0"/>
                <a:cs typeface="SimSun" charset="0"/>
              </a:rPr>
              <a:t>OS-05-Deut-248-p22</a:t>
            </a:r>
          </a:p>
          <a:p>
            <a:pPr eaLnBrk="1" hangingPunct="1"/>
            <a:r>
              <a:rPr lang="en-US" altLang="zh-CN" b="1" dirty="0">
                <a:latin typeface="Arial" charset="0"/>
                <a:ea typeface="SimSun" charset="0"/>
                <a:cs typeface="SimSun" charset="0"/>
              </a:rPr>
              <a:t>OS-10-2Sam-96-p22</a:t>
            </a:r>
          </a:p>
          <a:p>
            <a:pPr eaLnBrk="1" hangingPunct="1"/>
            <a:r>
              <a:rPr lang="en-US" altLang="zh-CN" b="1" dirty="0">
                <a:latin typeface="Arial" charset="0"/>
                <a:ea typeface="SimSun" charset="0"/>
                <a:cs typeface="SimSun" charset="0"/>
              </a:rPr>
              <a:t>OS-24-Jeremiah-174-p337</a:t>
            </a:r>
          </a:p>
          <a:p>
            <a:pPr eaLnBrk="1" hangingPunct="1"/>
            <a:r>
              <a:rPr lang="en-US" altLang="zh-CN" b="1" dirty="0">
                <a:latin typeface="Arial" charset="0"/>
                <a:ea typeface="SimSun" charset="0"/>
                <a:cs typeface="SimSun" charset="0"/>
              </a:rPr>
              <a:t>OS-23-Isaiah-97-p337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1" dirty="0">
                <a:latin typeface="Arial" charset="0"/>
                <a:ea typeface="SimSun" charset="0"/>
                <a:cs typeface="SimSun" charset="0"/>
              </a:rPr>
              <a:t>NS-09-Gal-125-p9g</a:t>
            </a:r>
          </a:p>
          <a:p>
            <a:pPr eaLnBrk="1" hangingPunct="1"/>
            <a:r>
              <a:rPr lang="en-US" altLang="zh-CN" b="1" dirty="0">
                <a:latin typeface="Arial" charset="0"/>
                <a:ea typeface="SimSun" charset="0"/>
                <a:cs typeface="SimSun" charset="0"/>
              </a:rPr>
              <a:t>NS-19-Hebrews-319-p9g</a:t>
            </a:r>
          </a:p>
          <a:p>
            <a:pPr eaLnBrk="1" hangingPunct="1"/>
            <a:r>
              <a:rPr lang="en-US" altLang="zh-CN" b="1" dirty="0">
                <a:latin typeface="Arial" charset="0"/>
                <a:ea typeface="SimSun" charset="0"/>
                <a:cs typeface="SimSun" charset="0"/>
              </a:rPr>
              <a:t>SA-08-Mosaic Law-19-p38a</a:t>
            </a:r>
            <a:endParaRPr lang="zh-CN" altLang="en-US" b="1" dirty="0">
              <a:latin typeface="Arial" charset="0"/>
              <a:ea typeface="SimSun" charset="0"/>
              <a:cs typeface="SimSun" charset="0"/>
            </a:endParaRPr>
          </a:p>
        </p:txBody>
      </p:sp>
    </p:spTree>
    <p:extLst>
      <p:ext uri="{BB962C8B-B14F-4D97-AF65-F5344CB8AC3E}">
        <p14:creationId xmlns:p14="http://schemas.microsoft.com/office/powerpoint/2010/main" val="29646943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Chapter 11 records David's horrendous sins of adultery with Bathsheba and murder of Uriah. This sets in order God's discipline but never threatens God's promise of and eternal throne for David's family. </a:t>
            </a:r>
          </a:p>
        </p:txBody>
      </p:sp>
      <p:sp>
        <p:nvSpPr>
          <p:cNvPr id="4" name="Slide Number Placeholder 3"/>
          <p:cNvSpPr>
            <a:spLocks noGrp="1"/>
          </p:cNvSpPr>
          <p:nvPr>
            <p:ph type="sldNum" sz="quarter" idx="5"/>
          </p:nvPr>
        </p:nvSpPr>
        <p:spPr/>
        <p:txBody>
          <a:bodyPr/>
          <a:lstStyle/>
          <a:p>
            <a:pPr>
              <a:defRPr/>
            </a:pPr>
            <a:fld id="{8C7BE9E0-2496-5846-B874-2AB31239707C}" type="slidenum">
              <a:rPr lang="en-US" smtClean="0"/>
              <a:pPr>
                <a:defRPr/>
              </a:pPr>
              <a:t>7</a:t>
            </a:fld>
            <a:endParaRPr lang="en-US"/>
          </a:p>
        </p:txBody>
      </p:sp>
    </p:spTree>
    <p:extLst>
      <p:ext uri="{BB962C8B-B14F-4D97-AF65-F5344CB8AC3E}">
        <p14:creationId xmlns:p14="http://schemas.microsoft.com/office/powerpoint/2010/main" val="29380341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cs typeface="ＭＳ Ｐゴシック" charset="0"/>
              </a:rPr>
              <a:t>Here is one way to sum up God's promises to David.</a:t>
            </a:r>
          </a:p>
          <a:p>
            <a:pPr eaLnBrk="1" hangingPunct="1"/>
            <a:r>
              <a:rPr lang="en-US" dirty="0">
                <a:cs typeface="ＭＳ Ｐゴシック" charset="0"/>
              </a:rPr>
              <a:t>___________________</a:t>
            </a:r>
          </a:p>
          <a:p>
            <a:pPr eaLnBrk="1" hangingPunct="1"/>
            <a:r>
              <a:rPr lang="en-US" dirty="0">
                <a:cs typeface="ＭＳ Ｐゴシック" charset="0"/>
              </a:rPr>
              <a:t>OS-10-Davidic Covenant-18</a:t>
            </a:r>
          </a:p>
          <a:p>
            <a:pPr eaLnBrk="1" hangingPunct="1"/>
            <a:r>
              <a:rPr lang="en-US" dirty="0">
                <a:cs typeface="ＭＳ Ｐゴシック" charset="0"/>
              </a:rPr>
              <a:t>OS-10-2Samuel-97</a:t>
            </a:r>
          </a:p>
          <a:p>
            <a:pPr eaLnBrk="1" hangingPunct="1"/>
            <a:r>
              <a:rPr lang="en-US" dirty="0">
                <a:cs typeface="ＭＳ Ｐゴシック" charset="0"/>
              </a:rPr>
              <a:t>NS-01-Matt1-14-slide 160</a:t>
            </a:r>
          </a:p>
        </p:txBody>
      </p:sp>
      <p:sp>
        <p:nvSpPr>
          <p:cNvPr id="4" name="Slide Number Placeholder 3"/>
          <p:cNvSpPr>
            <a:spLocks noGrp="1"/>
          </p:cNvSpPr>
          <p:nvPr>
            <p:ph type="sldNum" sz="quarter" idx="5"/>
          </p:nvPr>
        </p:nvSpPr>
        <p:spPr/>
        <p:txBody>
          <a:bodyPr/>
          <a:lstStyle/>
          <a:p>
            <a:pPr>
              <a:defRPr/>
            </a:pPr>
            <a:fld id="{8C7BE9E0-2496-5846-B874-2AB31239707C}" type="slidenum">
              <a:rPr lang="en-US" smtClean="0"/>
              <a:pPr>
                <a:defRPr/>
              </a:pPr>
              <a:t>97</a:t>
            </a:fld>
            <a:endParaRPr lang="en-US"/>
          </a:p>
        </p:txBody>
      </p:sp>
    </p:spTree>
    <p:extLst>
      <p:ext uri="{BB962C8B-B14F-4D97-AF65-F5344CB8AC3E}">
        <p14:creationId xmlns:p14="http://schemas.microsoft.com/office/powerpoint/2010/main" val="280396181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fld id="{9DF6E2F4-38F9-0648-A034-021A683CB4C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0" fontAlgn="auto" latinLnBrk="0" hangingPunct="0">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56706" name="Rectangle 2"/>
          <p:cNvSpPr>
            <a:spLocks noGrp="1" noRot="1" noChangeAspect="1" noChangeArrowheads="1"/>
          </p:cNvSpPr>
          <p:nvPr>
            <p:ph type="sldImg"/>
          </p:nvPr>
        </p:nvSpPr>
        <p:spPr>
          <a:solidFill>
            <a:srgbClr val="FFFFFF"/>
          </a:solidFill>
          <a:ln/>
        </p:spPr>
      </p:sp>
      <p:sp>
        <p:nvSpPr>
          <p:cNvPr id="456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cs typeface="Geneva" charset="0"/>
              </a:rPr>
              <a:t>God showed Jacob nearly 2000 years before the birth of Jesus that the Messiah would come from Judah in the south of Israel. Royalty in the image of a lion, a scepter, and a ruler's staff all point to Jesus, who will receive worldwide honor and worship. </a:t>
            </a:r>
          </a:p>
          <a:p>
            <a:pPr eaLnBrk="1" hangingPunct="1"/>
            <a:r>
              <a:rPr lang="en-US" dirty="0">
                <a:latin typeface="Times New Roman" charset="0"/>
                <a:cs typeface="Geneva" charset="0"/>
              </a:rPr>
              <a:t>____________</a:t>
            </a:r>
          </a:p>
          <a:p>
            <a:pPr eaLnBrk="1" hangingPunct="1"/>
            <a:r>
              <a:rPr lang="en-US" dirty="0">
                <a:latin typeface="Times New Roman" charset="0"/>
                <a:cs typeface="Geneva" charset="0"/>
              </a:rPr>
              <a:t>Common-177</a:t>
            </a:r>
          </a:p>
          <a:p>
            <a:pPr eaLnBrk="1" hangingPunct="1"/>
            <a:r>
              <a:rPr lang="en-US" dirty="0">
                <a:latin typeface="Times New Roman" charset="0"/>
                <a:cs typeface="Geneva" charset="0"/>
              </a:rPr>
              <a:t>OS-01-Gen37-50-slide 275</a:t>
            </a:r>
          </a:p>
          <a:p>
            <a:pPr eaLnBrk="1" hangingPunct="1"/>
            <a:r>
              <a:rPr lang="en-US" altLang="zh-CN" dirty="0">
                <a:latin typeface="Times New Roman" charset="0"/>
                <a:ea typeface="ＭＳ Ｐゴシック" charset="0"/>
                <a:cs typeface="ＭＳ Ｐゴシック" charset="0"/>
              </a:rPr>
              <a:t>OS-10-2Sam-98</a:t>
            </a:r>
            <a:endParaRPr lang="zh-CN" altLang="en-US" dirty="0">
              <a:latin typeface="Times New Roman" charset="0"/>
              <a:ea typeface="ＭＳ Ｐゴシック" charset="0"/>
              <a:cs typeface="ＭＳ Ｐゴシック" charset="0"/>
            </a:endParaRPr>
          </a:p>
          <a:p>
            <a:pPr eaLnBrk="1" hangingPunct="1"/>
            <a:r>
              <a:rPr lang="en-US" dirty="0">
                <a:latin typeface="Arial" charset="0"/>
              </a:rPr>
              <a:t>NS-01-Matt1-14-slide 71</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04CF5A4-FF8C-F241-8023-6BCFC49020D2}" type="slidenum">
              <a:rPr lang="en-GB" sz="1200">
                <a:solidFill>
                  <a:srgbClr val="FFFFFF"/>
                </a:solidFill>
                <a:latin typeface="Comic Sans MS" charset="0"/>
              </a:rPr>
              <a:pPr eaLnBrk="1" hangingPunct="1"/>
              <a:t>99</a:t>
            </a:fld>
            <a:endParaRPr lang="en-GB" sz="1200">
              <a:solidFill>
                <a:srgbClr val="FFFFFF"/>
              </a:solidFill>
              <a:latin typeface="Comic Sans MS" charset="0"/>
            </a:endParaRPr>
          </a:p>
        </p:txBody>
      </p:sp>
      <p:sp>
        <p:nvSpPr>
          <p:cNvPr id="208898" name="Rectangle 1026"/>
          <p:cNvSpPr>
            <a:spLocks noGrp="1" noRot="1" noChangeAspect="1" noChangeArrowheads="1"/>
          </p:cNvSpPr>
          <p:nvPr>
            <p:ph type="sldImg"/>
          </p:nvPr>
        </p:nvSpPr>
        <p:spPr>
          <a:solidFill>
            <a:srgbClr val="FFFFFF"/>
          </a:solidFill>
          <a:ln/>
        </p:spPr>
      </p:sp>
      <p:sp>
        <p:nvSpPr>
          <p:cNvPr id="2088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cs typeface="ＭＳ Ｐゴシック" charset="0"/>
            </a:endParaRPr>
          </a:p>
          <a:p>
            <a:pPr eaLnBrk="1" hangingPunct="1"/>
            <a:r>
              <a:rPr lang="en-US" dirty="0">
                <a:cs typeface="ＭＳ Ｐゴシック" charset="0"/>
              </a:rPr>
              <a:t>___________________</a:t>
            </a:r>
          </a:p>
          <a:p>
            <a:pPr eaLnBrk="1" hangingPunct="1"/>
            <a:r>
              <a:rPr lang="en-US" dirty="0">
                <a:cs typeface="ＭＳ Ｐゴシック" charset="0"/>
              </a:rPr>
              <a:t>OS-10-Davidic Covenant-53</a:t>
            </a:r>
          </a:p>
          <a:p>
            <a:pPr eaLnBrk="1" hangingPunct="1"/>
            <a:r>
              <a:rPr lang="en-US" dirty="0">
                <a:cs typeface="ＭＳ Ｐゴシック" charset="0"/>
              </a:rPr>
              <a:t>OS-10-2Samuel-99</a:t>
            </a:r>
          </a:p>
          <a:p>
            <a:pPr eaLnBrk="1" hangingPunct="1"/>
            <a:r>
              <a:rPr lang="en-US" dirty="0">
                <a:cs typeface="ＭＳ Ｐゴシック" charset="0"/>
              </a:rPr>
              <a:t>NS-01-Matt1-14-slide 161</a:t>
            </a:r>
          </a:p>
          <a:p>
            <a:endParaRPr lang="en-US" dirty="0">
              <a:latin typeface="Arial"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Matthew’s genealogy omits three kings between Jehoram and Uzziah (=Azariah), giving 14 generations in each period of the rise, fall, and preservation of the kingdom until Jesus. </a:t>
            </a:r>
          </a:p>
          <a:p>
            <a:r>
              <a:rPr lang="en-US" dirty="0"/>
              <a:t>The Bible has several genealogies of the Davidic line:</a:t>
            </a:r>
          </a:p>
          <a:p>
            <a:pPr marL="228600" indent="-228600">
              <a:buAutoNum type="arabicParenBoth"/>
            </a:pPr>
            <a:r>
              <a:rPr lang="en-US" dirty="0"/>
              <a:t>Perez to David (Ruth 4:18-22)</a:t>
            </a:r>
          </a:p>
          <a:p>
            <a:pPr marL="228600" indent="-228600">
              <a:buAutoNum type="arabicParenBoth"/>
            </a:pPr>
            <a:r>
              <a:rPr lang="en-US" dirty="0"/>
              <a:t>David (1000 BC) to the sons of </a:t>
            </a:r>
            <a:r>
              <a:rPr lang="en-US" dirty="0" err="1"/>
              <a:t>Elionai</a:t>
            </a:r>
            <a:r>
              <a:rPr lang="en-US" dirty="0"/>
              <a:t> around 400 BC (1 Chron 3:9-17)</a:t>
            </a:r>
          </a:p>
          <a:p>
            <a:pPr marL="228600" indent="-228600">
              <a:buAutoNum type="arabicParenBoth"/>
            </a:pPr>
            <a:r>
              <a:rPr lang="en-US" dirty="0"/>
              <a:t>Abraham to Jesus (Matt 1:1-17)</a:t>
            </a:r>
          </a:p>
          <a:p>
            <a:pPr marL="228600" indent="-228600">
              <a:buAutoNum type="arabicParenBoth"/>
            </a:pPr>
            <a:r>
              <a:rPr lang="en-US" dirty="0"/>
              <a:t>Adam to Jesus (Luke 3:23-38)</a:t>
            </a:r>
          </a:p>
          <a:p>
            <a:pPr marL="0" indent="0">
              <a:buNone/>
            </a:pPr>
            <a:r>
              <a:rPr lang="en-US" dirty="0"/>
              <a:t>One difficulty concerns the son of Jehoiachin/Jeconiah/Coniah in the Davidic line. Was his son Shealtiel (Matt 1:12) or should we follow the line of Jehoiachin with his other son </a:t>
            </a:r>
            <a:r>
              <a:rPr lang="en-US" dirty="0" err="1"/>
              <a:t>Pedaiah</a:t>
            </a:r>
            <a:r>
              <a:rPr lang="en-US" dirty="0"/>
              <a:t> (1 Chron 3:17) or his son </a:t>
            </a:r>
            <a:r>
              <a:rPr lang="en-US" dirty="0" err="1"/>
              <a:t>Rhesa</a:t>
            </a:r>
            <a:r>
              <a:rPr lang="en-US" dirty="0"/>
              <a:t> (Luke 3:27), the latter not even listed among the seven sons of Jehoiachin in 1 Chron 3:17?</a:t>
            </a:r>
          </a:p>
          <a:p>
            <a:pPr marL="0" indent="0">
              <a:buNone/>
            </a:pPr>
            <a:endParaRPr lang="en-US" dirty="0"/>
          </a:p>
          <a:p>
            <a:r>
              <a:rPr lang="en-US" dirty="0"/>
              <a:t>“</a:t>
            </a:r>
            <a:r>
              <a:rPr lang="en-US" sz="1200" kern="1200" dirty="0">
                <a:solidFill>
                  <a:schemeClr val="tx1"/>
                </a:solidFill>
                <a:effectLst/>
                <a:latin typeface="Times New Roman" pitchFamily="-105" charset="0"/>
                <a:ea typeface="ＭＳ Ｐゴシック" charset="-128"/>
                <a:cs typeface="ＭＳ Ｐゴシック" charset="-128"/>
              </a:rPr>
              <a:t>2. DESCENDANTS OF SOLOMON (3:10-24)</a:t>
            </a:r>
          </a:p>
          <a:p>
            <a:r>
              <a:rPr lang="en-US" sz="1200" b="1" kern="1200" dirty="0">
                <a:solidFill>
                  <a:schemeClr val="tx1"/>
                </a:solidFill>
                <a:effectLst/>
                <a:latin typeface="Times New Roman" pitchFamily="-105" charset="0"/>
                <a:ea typeface="ＭＳ Ｐゴシック" charset="-128"/>
                <a:cs typeface="ＭＳ Ｐゴシック" charset="-128"/>
              </a:rPr>
              <a:t>3:10-24</a:t>
            </a:r>
            <a:r>
              <a:rPr lang="en-US" sz="1200" kern="1200" dirty="0">
                <a:solidFill>
                  <a:schemeClr val="tx1"/>
                </a:solidFill>
                <a:effectLst/>
                <a:latin typeface="Times New Roman" pitchFamily="-105" charset="0"/>
                <a:ea typeface="ＭＳ Ｐゴシック" charset="-128"/>
                <a:cs typeface="ＭＳ Ｐゴシック" charset="-128"/>
              </a:rPr>
              <a:t>. This list of </a:t>
            </a:r>
            <a:r>
              <a:rPr lang="en-US" sz="1200" b="1" kern="1200" dirty="0">
                <a:solidFill>
                  <a:schemeClr val="tx1"/>
                </a:solidFill>
                <a:effectLst/>
                <a:latin typeface="Times New Roman" pitchFamily="-105" charset="0"/>
                <a:ea typeface="ＭＳ Ｐゴシック" charset="-128"/>
                <a:cs typeface="ＭＳ Ｐゴシック" charset="-128"/>
              </a:rPr>
              <a:t>Solomon’s</a:t>
            </a:r>
            <a:r>
              <a:rPr lang="en-US" sz="1200" kern="1200" dirty="0">
                <a:solidFill>
                  <a:schemeClr val="tx1"/>
                </a:solidFill>
                <a:effectLst/>
                <a:latin typeface="Times New Roman" pitchFamily="-105" charset="0"/>
                <a:ea typeface="ＭＳ Ｐゴシック" charset="-128"/>
                <a:cs typeface="ＭＳ Ｐゴシック" charset="-128"/>
              </a:rPr>
              <a:t> descendants is in effect a list of Judah’s kings from Solomon through </a:t>
            </a:r>
            <a:r>
              <a:rPr lang="en-US" sz="1200" b="1" kern="1200" dirty="0">
                <a:solidFill>
                  <a:schemeClr val="tx1"/>
                </a:solidFill>
                <a:effectLst/>
                <a:latin typeface="Times New Roman" pitchFamily="-105" charset="0"/>
                <a:ea typeface="ＭＳ Ｐゴシック" charset="-128"/>
                <a:cs typeface="ＭＳ Ｐゴシック" charset="-128"/>
              </a:rPr>
              <a:t>Zedekiah</a:t>
            </a:r>
            <a:r>
              <a:rPr lang="en-US" sz="1200" kern="1200" dirty="0">
                <a:solidFill>
                  <a:schemeClr val="tx1"/>
                </a:solidFill>
                <a:effectLst/>
                <a:latin typeface="Times New Roman" pitchFamily="-105" charset="0"/>
                <a:ea typeface="ＭＳ Ｐゴシック" charset="-128"/>
                <a:cs typeface="ＭＳ Ｐゴシック" charset="-128"/>
              </a:rPr>
              <a:t> (vv. 10-16) and their exilic and postexilic continuation (vv. 17-24). Athaliah, the queen who ruled between </a:t>
            </a:r>
            <a:r>
              <a:rPr lang="en-US" sz="1200" b="1" kern="1200" dirty="0">
                <a:solidFill>
                  <a:schemeClr val="tx1"/>
                </a:solidFill>
                <a:effectLst/>
                <a:latin typeface="Times New Roman" pitchFamily="-105" charset="0"/>
                <a:ea typeface="ＭＳ Ｐゴシック" charset="-128"/>
                <a:cs typeface="ＭＳ Ｐゴシック" charset="-128"/>
              </a:rPr>
              <a:t>Ahaziah</a:t>
            </a:r>
            <a:r>
              <a:rPr lang="en-US" sz="1200" kern="1200" dirty="0">
                <a:solidFill>
                  <a:schemeClr val="tx1"/>
                </a:solidFill>
                <a:effectLst/>
                <a:latin typeface="Times New Roman" pitchFamily="-105" charset="0"/>
                <a:ea typeface="ＭＳ Ｐゴシック" charset="-128"/>
                <a:cs typeface="ＭＳ Ｐゴシック" charset="-128"/>
              </a:rPr>
              <a:t> and </a:t>
            </a:r>
            <a:r>
              <a:rPr lang="en-US" sz="1200" b="1" kern="1200" dirty="0">
                <a:solidFill>
                  <a:schemeClr val="tx1"/>
                </a:solidFill>
                <a:effectLst/>
                <a:latin typeface="Times New Roman" pitchFamily="-105" charset="0"/>
                <a:ea typeface="ＭＳ Ｐゴシック" charset="-128"/>
                <a:cs typeface="ＭＳ Ｐゴシック" charset="-128"/>
              </a:rPr>
              <a:t>Joash,</a:t>
            </a:r>
            <a:r>
              <a:rPr lang="en-US" sz="1200" kern="1200" dirty="0">
                <a:solidFill>
                  <a:schemeClr val="tx1"/>
                </a:solidFill>
                <a:effectLst/>
                <a:latin typeface="Times New Roman" pitchFamily="-105" charset="0"/>
                <a:ea typeface="ＭＳ Ｐゴシック" charset="-128"/>
                <a:cs typeface="ＭＳ Ｐゴシック" charset="-128"/>
              </a:rPr>
              <a:t> is not mentioned (v. 11). That is because she was only a political usurper and was not in the true dynastic succession (cf. 2 Kings 11). Of the sons of </a:t>
            </a:r>
            <a:r>
              <a:rPr lang="en-US" sz="1200" b="1" kern="1200" dirty="0">
                <a:solidFill>
                  <a:schemeClr val="tx1"/>
                </a:solidFill>
                <a:effectLst/>
                <a:latin typeface="Times New Roman" pitchFamily="-105" charset="0"/>
                <a:ea typeface="ＭＳ Ｐゴシック" charset="-128"/>
                <a:cs typeface="ＭＳ Ｐゴシック" charset="-128"/>
              </a:rPr>
              <a:t>Josiah, Johanan</a:t>
            </a:r>
            <a:r>
              <a:rPr lang="en-US" sz="1200" kern="1200" dirty="0">
                <a:solidFill>
                  <a:schemeClr val="tx1"/>
                </a:solidFill>
                <a:effectLst/>
                <a:latin typeface="Times New Roman" pitchFamily="-105" charset="0"/>
                <a:ea typeface="ＭＳ Ｐゴシック" charset="-128"/>
                <a:cs typeface="ＭＳ Ｐゴシック" charset="-128"/>
              </a:rPr>
              <a:t> (1 Chron. 3:15) is otherwise unknown. He cannot be Jehoahaz (2 Kings 23:31) because Jehoahaz was [Vol. 1, p. 595] younger than </a:t>
            </a:r>
            <a:r>
              <a:rPr lang="en-US" sz="1200" b="1" kern="1200" dirty="0">
                <a:solidFill>
                  <a:schemeClr val="tx1"/>
                </a:solidFill>
                <a:effectLst/>
                <a:latin typeface="Times New Roman" pitchFamily="-105" charset="0"/>
                <a:ea typeface="ＭＳ Ｐゴシック" charset="-128"/>
                <a:cs typeface="ＭＳ Ｐゴシック" charset="-128"/>
              </a:rPr>
              <a:t>Jehoiakim</a:t>
            </a:r>
            <a:r>
              <a:rPr lang="en-US" sz="1200" kern="1200" dirty="0">
                <a:solidFill>
                  <a:schemeClr val="tx1"/>
                </a:solidFill>
                <a:effectLst/>
                <a:latin typeface="Times New Roman" pitchFamily="-105" charset="0"/>
                <a:ea typeface="ＭＳ Ｐゴシック" charset="-128"/>
                <a:cs typeface="ＭＳ Ｐゴシック" charset="-128"/>
              </a:rPr>
              <a:t> (cf. 2 Kings 23:36). This means that </a:t>
            </a:r>
            <a:r>
              <a:rPr lang="en-US" sz="1200" b="1" kern="1200" dirty="0">
                <a:solidFill>
                  <a:schemeClr val="tx1"/>
                </a:solidFill>
                <a:effectLst/>
                <a:latin typeface="Times New Roman" pitchFamily="-105" charset="0"/>
                <a:ea typeface="ＭＳ Ｐゴシック" charset="-128"/>
                <a:cs typeface="ＭＳ Ｐゴシック" charset="-128"/>
              </a:rPr>
              <a:t>Shallum</a:t>
            </a:r>
            <a:r>
              <a:rPr lang="en-US" sz="1200" kern="1200" dirty="0">
                <a:solidFill>
                  <a:schemeClr val="tx1"/>
                </a:solidFill>
                <a:effectLst/>
                <a:latin typeface="Times New Roman" pitchFamily="-105" charset="0"/>
                <a:ea typeface="ＭＳ Ｐゴシック" charset="-128"/>
                <a:cs typeface="ＭＳ Ｐゴシック" charset="-128"/>
              </a:rPr>
              <a:t> (1 Chron. 3:15) is identical to Jehoahaz who, though the next-to-youngest son of Josiah, preceded his brothers on the throne (cf. Jer. 22:11-12).</a:t>
            </a:r>
          </a:p>
          <a:p>
            <a:r>
              <a:rPr lang="en-US" sz="1200" kern="1200" dirty="0">
                <a:solidFill>
                  <a:schemeClr val="tx1"/>
                </a:solidFill>
                <a:effectLst/>
                <a:latin typeface="Times New Roman" pitchFamily="-105" charset="0"/>
                <a:ea typeface="ＭＳ Ｐゴシック" charset="-128"/>
                <a:cs typeface="ＭＳ Ｐゴシック" charset="-128"/>
              </a:rPr>
              <a:t>The remainder of the succession followed by the chronicler is Jeconiah (Heb.; cf. NIV marg. of 1 Chron. 3:16; also known as </a:t>
            </a:r>
            <a:r>
              <a:rPr lang="en-US" sz="1200" b="1" kern="1200" dirty="0">
                <a:solidFill>
                  <a:schemeClr val="tx1"/>
                </a:solidFill>
                <a:effectLst/>
                <a:latin typeface="Times New Roman" pitchFamily="-105" charset="0"/>
                <a:ea typeface="ＭＳ Ｐゴシック" charset="-128"/>
                <a:cs typeface="ＭＳ Ｐゴシック" charset="-128"/>
              </a:rPr>
              <a:t>Jehoiachin;</a:t>
            </a:r>
            <a:r>
              <a:rPr lang="en-US" sz="1200" kern="1200" dirty="0">
                <a:solidFill>
                  <a:schemeClr val="tx1"/>
                </a:solidFill>
                <a:effectLst/>
                <a:latin typeface="Times New Roman" pitchFamily="-105" charset="0"/>
                <a:ea typeface="ＭＳ Ｐゴシック" charset="-128"/>
                <a:cs typeface="ＭＳ Ｐゴシック" charset="-128"/>
              </a:rPr>
              <a:t> cf. v. 17 and 2 Kings 24:8, and Coniah, Jer. 22:24, marg.). Then came </a:t>
            </a:r>
            <a:r>
              <a:rPr lang="en-US" sz="1200" b="1" kern="1200" dirty="0" err="1">
                <a:solidFill>
                  <a:schemeClr val="tx1"/>
                </a:solidFill>
                <a:effectLst/>
                <a:latin typeface="Times New Roman" pitchFamily="-105" charset="0"/>
                <a:ea typeface="ＭＳ Ｐゴシック" charset="-128"/>
                <a:cs typeface="ＭＳ Ｐゴシック" charset="-128"/>
              </a:rPr>
              <a:t>Pedaiah</a:t>
            </a:r>
            <a:r>
              <a:rPr lang="en-US" sz="1200" kern="1200" dirty="0">
                <a:solidFill>
                  <a:schemeClr val="tx1"/>
                </a:solidFill>
                <a:effectLst/>
                <a:latin typeface="Times New Roman" pitchFamily="-105" charset="0"/>
                <a:ea typeface="ＭＳ Ｐゴシック" charset="-128"/>
                <a:cs typeface="ＭＳ Ｐゴシック" charset="-128"/>
              </a:rPr>
              <a:t> (1 Chron. 3:18), </a:t>
            </a:r>
            <a:r>
              <a:rPr lang="en-US" sz="1200" b="1" kern="1200" dirty="0">
                <a:solidFill>
                  <a:schemeClr val="tx1"/>
                </a:solidFill>
                <a:effectLst/>
                <a:latin typeface="Times New Roman" pitchFamily="-105" charset="0"/>
                <a:ea typeface="ＭＳ Ｐゴシック" charset="-128"/>
                <a:cs typeface="ＭＳ Ｐゴシック" charset="-128"/>
              </a:rPr>
              <a:t>Zerubbabel</a:t>
            </a:r>
            <a:r>
              <a:rPr lang="en-US" sz="1200" kern="1200" dirty="0">
                <a:solidFill>
                  <a:schemeClr val="tx1"/>
                </a:solidFill>
                <a:effectLst/>
                <a:latin typeface="Times New Roman" pitchFamily="-105" charset="0"/>
                <a:ea typeface="ＭＳ Ｐゴシック" charset="-128"/>
                <a:cs typeface="ＭＳ Ｐゴシック" charset="-128"/>
              </a:rPr>
              <a:t> (v. 19), </a:t>
            </a:r>
            <a:r>
              <a:rPr lang="en-US" sz="1200" b="1" kern="1200" dirty="0">
                <a:solidFill>
                  <a:schemeClr val="tx1"/>
                </a:solidFill>
                <a:effectLst/>
                <a:latin typeface="Times New Roman" pitchFamily="-105" charset="0"/>
                <a:ea typeface="ＭＳ Ｐゴシック" charset="-128"/>
                <a:cs typeface="ＭＳ Ｐゴシック" charset="-128"/>
              </a:rPr>
              <a:t>Hananiah</a:t>
            </a:r>
            <a:r>
              <a:rPr lang="en-US" sz="1200" kern="1200" dirty="0">
                <a:solidFill>
                  <a:schemeClr val="tx1"/>
                </a:solidFill>
                <a:effectLst/>
                <a:latin typeface="Times New Roman" pitchFamily="-105" charset="0"/>
                <a:ea typeface="ＭＳ Ｐゴシック" charset="-128"/>
                <a:cs typeface="ＭＳ Ｐゴシック" charset="-128"/>
              </a:rPr>
              <a:t> (v. 19), </a:t>
            </a:r>
            <a:r>
              <a:rPr lang="en-US" sz="1200" b="1" kern="1200" dirty="0">
                <a:solidFill>
                  <a:schemeClr val="tx1"/>
                </a:solidFill>
                <a:effectLst/>
                <a:latin typeface="Times New Roman" pitchFamily="-105" charset="0"/>
                <a:ea typeface="ＭＳ Ｐゴシック" charset="-128"/>
                <a:cs typeface="ＭＳ Ｐゴシック" charset="-128"/>
              </a:rPr>
              <a:t>Shecaniah</a:t>
            </a:r>
            <a:r>
              <a:rPr lang="en-US" sz="1200" kern="1200" dirty="0">
                <a:solidFill>
                  <a:schemeClr val="tx1"/>
                </a:solidFill>
                <a:effectLst/>
                <a:latin typeface="Times New Roman" pitchFamily="-105" charset="0"/>
                <a:ea typeface="ＭＳ Ｐゴシック" charset="-128"/>
                <a:cs typeface="ＭＳ Ｐゴシック" charset="-128"/>
              </a:rPr>
              <a:t> (v. 21), </a:t>
            </a:r>
            <a:r>
              <a:rPr lang="en-US" sz="1200" b="1" kern="1200" dirty="0">
                <a:solidFill>
                  <a:schemeClr val="tx1"/>
                </a:solidFill>
                <a:effectLst/>
                <a:latin typeface="Times New Roman" pitchFamily="-105" charset="0"/>
                <a:ea typeface="ＭＳ Ｐゴシック" charset="-128"/>
                <a:cs typeface="ＭＳ Ｐゴシック" charset="-128"/>
              </a:rPr>
              <a:t>Shemaiah</a:t>
            </a:r>
            <a:r>
              <a:rPr lang="en-US" sz="1200" kern="1200" dirty="0">
                <a:solidFill>
                  <a:schemeClr val="tx1"/>
                </a:solidFill>
                <a:effectLst/>
                <a:latin typeface="Times New Roman" pitchFamily="-105" charset="0"/>
                <a:ea typeface="ＭＳ Ｐゴシック" charset="-128"/>
                <a:cs typeface="ＭＳ Ｐゴシック" charset="-128"/>
              </a:rPr>
              <a:t> (v. 22), </a:t>
            </a:r>
            <a:r>
              <a:rPr lang="en-US" sz="1200" b="1" kern="1200" dirty="0" err="1">
                <a:solidFill>
                  <a:schemeClr val="tx1"/>
                </a:solidFill>
                <a:effectLst/>
                <a:latin typeface="Times New Roman" pitchFamily="-105" charset="0"/>
                <a:ea typeface="ＭＳ Ｐゴシック" charset="-128"/>
                <a:cs typeface="ＭＳ Ｐゴシック" charset="-128"/>
              </a:rPr>
              <a:t>Elioenai</a:t>
            </a:r>
            <a:r>
              <a:rPr lang="en-US" sz="1200" kern="1200" dirty="0">
                <a:solidFill>
                  <a:schemeClr val="tx1"/>
                </a:solidFill>
                <a:effectLst/>
                <a:latin typeface="Times New Roman" pitchFamily="-105" charset="0"/>
                <a:ea typeface="ＭＳ Ｐゴシック" charset="-128"/>
                <a:cs typeface="ＭＳ Ｐゴシック" charset="-128"/>
              </a:rPr>
              <a:t> (v. 23), and </a:t>
            </a:r>
            <a:r>
              <a:rPr lang="en-US" sz="1200" b="1" kern="1200" dirty="0" err="1">
                <a:solidFill>
                  <a:schemeClr val="tx1"/>
                </a:solidFill>
                <a:effectLst/>
                <a:latin typeface="Times New Roman" pitchFamily="-105" charset="0"/>
                <a:ea typeface="ＭＳ Ｐゴシック" charset="-128"/>
                <a:cs typeface="ＭＳ Ｐゴシック" charset="-128"/>
              </a:rPr>
              <a:t>Hodaviah</a:t>
            </a:r>
            <a:r>
              <a:rPr lang="en-US" sz="1200" kern="1200" dirty="0">
                <a:solidFill>
                  <a:schemeClr val="tx1"/>
                </a:solidFill>
                <a:effectLst/>
                <a:latin typeface="Times New Roman" pitchFamily="-105" charset="0"/>
                <a:ea typeface="ＭＳ Ｐゴシック" charset="-128"/>
                <a:cs typeface="ＭＳ Ｐゴシック" charset="-128"/>
              </a:rPr>
              <a:t> (v. 24).</a:t>
            </a:r>
          </a:p>
          <a:p>
            <a:endParaRPr lang="en-US" sz="1200" kern="1200" dirty="0">
              <a:solidFill>
                <a:schemeClr val="tx1"/>
              </a:solidFill>
              <a:effectLst/>
              <a:latin typeface="Times New Roman" pitchFamily="-105" charset="0"/>
              <a:ea typeface="ＭＳ Ｐゴシック" charset="-128"/>
              <a:cs typeface="ＭＳ Ｐゴシック" charset="-128"/>
            </a:endParaRPr>
          </a:p>
          <a:p>
            <a:r>
              <a:rPr lang="en-US" sz="1200" kern="1200" dirty="0">
                <a:solidFill>
                  <a:schemeClr val="tx1"/>
                </a:solidFill>
                <a:effectLst/>
                <a:latin typeface="Times New Roman" pitchFamily="-105" charset="0"/>
                <a:ea typeface="ＭＳ Ｐゴシック" charset="-128"/>
                <a:cs typeface="ＭＳ Ｐゴシック" charset="-128"/>
              </a:rPr>
              <a:t>Three difficulties here must be addressed. First, Zerubbabel (v. 19) is elsewhere called the son of </a:t>
            </a:r>
            <a:r>
              <a:rPr lang="en-US" sz="1200" b="1" kern="1200" dirty="0">
                <a:solidFill>
                  <a:schemeClr val="tx1"/>
                </a:solidFill>
                <a:effectLst/>
                <a:latin typeface="Times New Roman" pitchFamily="-105" charset="0"/>
                <a:ea typeface="ＭＳ Ｐゴシック" charset="-128"/>
                <a:cs typeface="ＭＳ Ｐゴシック" charset="-128"/>
              </a:rPr>
              <a:t>Shealtiel,</a:t>
            </a:r>
            <a:r>
              <a:rPr lang="en-US" sz="1200" kern="1200" dirty="0">
                <a:solidFill>
                  <a:schemeClr val="tx1"/>
                </a:solidFill>
                <a:effectLst/>
                <a:latin typeface="Times New Roman" pitchFamily="-105" charset="0"/>
                <a:ea typeface="ＭＳ Ｐゴシック" charset="-128"/>
                <a:cs typeface="ＭＳ Ｐゴシック" charset="-128"/>
              </a:rPr>
              <a:t> not the son of </a:t>
            </a:r>
            <a:r>
              <a:rPr lang="en-US" sz="1200" kern="1200" dirty="0" err="1">
                <a:solidFill>
                  <a:schemeClr val="tx1"/>
                </a:solidFill>
                <a:effectLst/>
                <a:latin typeface="Times New Roman" pitchFamily="-105" charset="0"/>
                <a:ea typeface="ＭＳ Ｐゴシック" charset="-128"/>
                <a:cs typeface="ＭＳ Ｐゴシック" charset="-128"/>
              </a:rPr>
              <a:t>Pedaiah</a:t>
            </a:r>
            <a:r>
              <a:rPr lang="en-US" sz="1200" kern="1200" dirty="0">
                <a:solidFill>
                  <a:schemeClr val="tx1"/>
                </a:solidFill>
                <a:effectLst/>
                <a:latin typeface="Times New Roman" pitchFamily="-105" charset="0"/>
                <a:ea typeface="ＭＳ Ｐゴシック" charset="-128"/>
                <a:cs typeface="ＭＳ Ｐゴシック" charset="-128"/>
              </a:rPr>
              <a:t> (Ezra 3:2, 8; 5:2; Neh. 12:1; Hag. 1:12, 14; 2:2, 23; Matt. 1:12; Luke 3:27). Since Shealtiel and </a:t>
            </a:r>
            <a:r>
              <a:rPr lang="en-US" sz="1200" kern="1200" dirty="0" err="1">
                <a:solidFill>
                  <a:schemeClr val="tx1"/>
                </a:solidFill>
                <a:effectLst/>
                <a:latin typeface="Times New Roman" pitchFamily="-105" charset="0"/>
                <a:ea typeface="ＭＳ Ｐゴシック" charset="-128"/>
                <a:cs typeface="ＭＳ Ｐゴシック" charset="-128"/>
              </a:rPr>
              <a:t>Pedaiah</a:t>
            </a:r>
            <a:r>
              <a:rPr lang="en-US" sz="1200" kern="1200" dirty="0">
                <a:solidFill>
                  <a:schemeClr val="tx1"/>
                </a:solidFill>
                <a:effectLst/>
                <a:latin typeface="Times New Roman" pitchFamily="-105" charset="0"/>
                <a:ea typeface="ＭＳ Ｐゴシック" charset="-128"/>
                <a:cs typeface="ＭＳ Ｐゴシック" charset="-128"/>
              </a:rPr>
              <a:t> were brothers (1 Chron. 3:17-18) the best solution seems to be that Shealtiel died early on and his role of dynastic succession was assumed by his younger brother </a:t>
            </a:r>
            <a:r>
              <a:rPr lang="en-US" sz="1200" kern="1200" dirty="0" err="1">
                <a:solidFill>
                  <a:schemeClr val="tx1"/>
                </a:solidFill>
                <a:effectLst/>
                <a:latin typeface="Times New Roman" pitchFamily="-105" charset="0"/>
                <a:ea typeface="ＭＳ Ｐゴシック" charset="-128"/>
                <a:cs typeface="ＭＳ Ｐゴシック" charset="-128"/>
              </a:rPr>
              <a:t>Pedaiah</a:t>
            </a:r>
            <a:r>
              <a:rPr lang="en-US" sz="1200" kern="1200" dirty="0">
                <a:solidFill>
                  <a:schemeClr val="tx1"/>
                </a:solidFill>
                <a:effectLst/>
                <a:latin typeface="Times New Roman" pitchFamily="-105" charset="0"/>
                <a:ea typeface="ＭＳ Ｐゴシック" charset="-128"/>
                <a:cs typeface="ＭＳ Ｐゴシック" charset="-128"/>
              </a:rPr>
              <a:t>. The second problem concerns Luke’s account of the genealogy in which he identifies Shealtiel as the son of Neri, whose descent is not from Solomon but from David’s son Nathan (Luke 3:27-31). The answer may lie in the possibility that since Jeconiah had no male heir to sit on the throne (cf. Jer. 22:30), a daughter of Jeconiah married Neri, son of Melki (Luke 3:27-28; not the Melki of Luke 3:24), of the line of Nathan. Legally Shealtiel, as grandson of Jeconiah, would continue the Davidic dynasty through Solomon, a viewpoint espoused by Matthew (Matt. 1:6-12).</a:t>
            </a:r>
          </a:p>
          <a:p>
            <a:endParaRPr lang="en-US" sz="1200" kern="1200" dirty="0">
              <a:solidFill>
                <a:schemeClr val="tx1"/>
              </a:solidFill>
              <a:effectLst/>
              <a:latin typeface="Times New Roman" pitchFamily="-105" charset="0"/>
              <a:ea typeface="ＭＳ Ｐゴシック" charset="-128"/>
              <a:cs typeface="ＭＳ Ｐゴシック" charset="-128"/>
            </a:endParaRPr>
          </a:p>
          <a:p>
            <a:r>
              <a:rPr lang="en-US" sz="1200" kern="1200" dirty="0">
                <a:solidFill>
                  <a:schemeClr val="tx1"/>
                </a:solidFill>
                <a:effectLst/>
                <a:latin typeface="Times New Roman" pitchFamily="-105" charset="0"/>
                <a:ea typeface="ＭＳ Ｐゴシック" charset="-128"/>
                <a:cs typeface="ＭＳ Ｐゴシック" charset="-128"/>
              </a:rPr>
              <a:t>The third conflict appears in Zerubbabel’s line. The chronicler lists Zerubbabel’s seven sons and one daughter (1 Chron. 3:19b-20). But none of them is mentioned in the genealogies of either Matthew or Luke. Matthew, who traces Jesus’ descent from David through Solomon, wrote that the son of Zerubbabel was </a:t>
            </a:r>
            <a:r>
              <a:rPr lang="en-US" sz="1200" kern="1200" dirty="0" err="1">
                <a:solidFill>
                  <a:schemeClr val="tx1"/>
                </a:solidFill>
                <a:effectLst/>
                <a:latin typeface="Times New Roman" pitchFamily="-105" charset="0"/>
                <a:ea typeface="ＭＳ Ｐゴシック" charset="-128"/>
                <a:cs typeface="ＭＳ Ｐゴシック" charset="-128"/>
              </a:rPr>
              <a:t>Abiud</a:t>
            </a:r>
            <a:r>
              <a:rPr lang="en-US" sz="1200" kern="1200" dirty="0">
                <a:solidFill>
                  <a:schemeClr val="tx1"/>
                </a:solidFill>
                <a:effectLst/>
                <a:latin typeface="Times New Roman" pitchFamily="-105" charset="0"/>
                <a:ea typeface="ＭＳ Ｐゴシック" charset="-128"/>
                <a:cs typeface="ＭＳ Ｐゴシック" charset="-128"/>
              </a:rPr>
              <a:t> (Matt. 1:13). Luke, viewing it through Nathan, said </a:t>
            </a:r>
            <a:r>
              <a:rPr lang="en-US" sz="1200" kern="1200" dirty="0" err="1">
                <a:solidFill>
                  <a:schemeClr val="tx1"/>
                </a:solidFill>
                <a:effectLst/>
                <a:latin typeface="Times New Roman" pitchFamily="-105" charset="0"/>
                <a:ea typeface="ＭＳ Ｐゴシック" charset="-128"/>
                <a:cs typeface="ＭＳ Ｐゴシック" charset="-128"/>
              </a:rPr>
              <a:t>Rhesa</a:t>
            </a:r>
            <a:r>
              <a:rPr lang="en-US" sz="1200" kern="1200" dirty="0">
                <a:solidFill>
                  <a:schemeClr val="tx1"/>
                </a:solidFill>
                <a:effectLst/>
                <a:latin typeface="Times New Roman" pitchFamily="-105" charset="0"/>
                <a:ea typeface="ＭＳ Ｐゴシック" charset="-128"/>
                <a:cs typeface="ＭＳ Ｐゴシック" charset="-128"/>
              </a:rPr>
              <a:t> was that son (Luke 3:27). It is entirely possible, of course, that the Shealtiel and Zerubbabel of Luke are not the same as those of 1 Chronicles and that Luke preserves a genealogy of Mary straight from David through Nathan, a line of succession that has no other connection with the chronicler’s genealogy (cf. comments on Luke 3:27). This would preclude the suggested solution to the second problem previously mentioned (and would, in fact, eliminate the problem altogether). This still leaves the variance between 1 Chronicles 3:19b-20 and Matthew 1:13. One may conjecture that </a:t>
            </a:r>
            <a:r>
              <a:rPr lang="en-US" sz="1200" kern="1200" dirty="0" err="1">
                <a:solidFill>
                  <a:schemeClr val="tx1"/>
                </a:solidFill>
                <a:effectLst/>
                <a:latin typeface="Times New Roman" pitchFamily="-105" charset="0"/>
                <a:ea typeface="ＭＳ Ｐゴシック" charset="-128"/>
                <a:cs typeface="ＭＳ Ｐゴシック" charset="-128"/>
              </a:rPr>
              <a:t>Abiud</a:t>
            </a:r>
            <a:r>
              <a:rPr lang="en-US" sz="1200" kern="1200" dirty="0">
                <a:solidFill>
                  <a:schemeClr val="tx1"/>
                </a:solidFill>
                <a:effectLst/>
                <a:latin typeface="Times New Roman" pitchFamily="-105" charset="0"/>
                <a:ea typeface="ＭＳ Ｐゴシック" charset="-128"/>
                <a:cs typeface="ＭＳ Ｐゴシック" charset="-128"/>
              </a:rPr>
              <a:t> is another name for one of the seven sons of Zerubbabel listed in Chronicles or that his name is missing from that list to begin with. That such a thing is possible may be seen in 1 Chronicles 3:22 where the historian wrote that </a:t>
            </a:r>
            <a:r>
              <a:rPr lang="en-US" sz="1200" b="1" kern="1200" dirty="0">
                <a:solidFill>
                  <a:schemeClr val="tx1"/>
                </a:solidFill>
                <a:effectLst/>
                <a:latin typeface="Times New Roman" pitchFamily="-105" charset="0"/>
                <a:ea typeface="ＭＳ Ｐゴシック" charset="-128"/>
                <a:cs typeface="ＭＳ Ｐゴシック" charset="-128"/>
              </a:rPr>
              <a:t>Shemaiah</a:t>
            </a:r>
            <a:r>
              <a:rPr lang="en-US" sz="1200" kern="1200" dirty="0">
                <a:solidFill>
                  <a:schemeClr val="tx1"/>
                </a:solidFill>
                <a:effectLst/>
                <a:latin typeface="Times New Roman" pitchFamily="-105" charset="0"/>
                <a:ea typeface="ＭＳ Ｐゴシック" charset="-128"/>
                <a:cs typeface="ＭＳ Ｐゴシック" charset="-128"/>
              </a:rPr>
              <a:t> had </a:t>
            </a:r>
            <a:r>
              <a:rPr lang="en-US" sz="1200" b="1" kern="1200" dirty="0">
                <a:solidFill>
                  <a:schemeClr val="tx1"/>
                </a:solidFill>
                <a:effectLst/>
                <a:latin typeface="Times New Roman" pitchFamily="-105" charset="0"/>
                <a:ea typeface="ＭＳ Ｐゴシック" charset="-128"/>
                <a:cs typeface="ＭＳ Ｐゴシック" charset="-128"/>
              </a:rPr>
              <a:t>six</a:t>
            </a:r>
            <a:r>
              <a:rPr lang="en-US" sz="1200" kern="1200" dirty="0">
                <a:solidFill>
                  <a:schemeClr val="tx1"/>
                </a:solidFill>
                <a:effectLst/>
                <a:latin typeface="Times New Roman" pitchFamily="-105" charset="0"/>
                <a:ea typeface="ＭＳ Ｐゴシック" charset="-128"/>
                <a:cs typeface="ＭＳ Ｐゴシック" charset="-128"/>
              </a:rPr>
              <a:t> sons but listed only five names” (Eugene Merrill, “1 Chronicles,” in </a:t>
            </a:r>
            <a:r>
              <a:rPr lang="en-US" sz="1200" i="1" kern="1200" dirty="0">
                <a:solidFill>
                  <a:schemeClr val="tx1"/>
                </a:solidFill>
                <a:effectLst/>
                <a:latin typeface="Times New Roman" pitchFamily="-105" charset="0"/>
                <a:ea typeface="ＭＳ Ｐゴシック" charset="-128"/>
                <a:cs typeface="ＭＳ Ｐゴシック" charset="-128"/>
              </a:rPr>
              <a:t>The Bible Knowledge Commentary</a:t>
            </a:r>
            <a:r>
              <a:rPr lang="en-US" sz="1200" i="0" kern="1200" dirty="0">
                <a:solidFill>
                  <a:schemeClr val="tx1"/>
                </a:solidFill>
                <a:effectLst/>
                <a:latin typeface="Times New Roman" pitchFamily="-105" charset="0"/>
                <a:ea typeface="ＭＳ Ｐゴシック" charset="-128"/>
                <a:cs typeface="ＭＳ Ｐゴシック" charset="-128"/>
              </a:rPr>
              <a:t> [Wheaton, IL: Victor, 1985], 1:594-95).</a:t>
            </a:r>
            <a:endParaRPr lang="en-US" dirty="0"/>
          </a:p>
          <a:p>
            <a:r>
              <a:rPr lang="en-US" dirty="0"/>
              <a:t>______</a:t>
            </a:r>
          </a:p>
          <a:p>
            <a:r>
              <a:rPr lang="en-US" dirty="0"/>
              <a:t>Common-284</a:t>
            </a:r>
          </a:p>
          <a:p>
            <a:r>
              <a:rPr lang="en-US" dirty="0"/>
              <a:t>OS-10-2Sam-100</a:t>
            </a:r>
          </a:p>
          <a:p>
            <a:r>
              <a:rPr lang="en-US" dirty="0"/>
              <a:t>OS-13-1Chron-81</a:t>
            </a:r>
          </a:p>
          <a:p>
            <a:r>
              <a:rPr lang="en-US" dirty="0"/>
              <a:t>NS-01-Matt1-14—slide 161</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463B0E-4322-784C-AAEB-8FE465B948A1}"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03315365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1693E7F-0DE1-9744-81E8-0ACACD72EE1E}" type="slidenum">
              <a:rPr lang="en-GB" sz="1200">
                <a:solidFill>
                  <a:srgbClr val="FFFFFF"/>
                </a:solidFill>
                <a:latin typeface="Comic Sans MS" charset="0"/>
              </a:rPr>
              <a:pPr eaLnBrk="1" hangingPunct="1"/>
              <a:t>101</a:t>
            </a:fld>
            <a:endParaRPr lang="en-GB" sz="1200">
              <a:solidFill>
                <a:srgbClr val="FFFFFF"/>
              </a:solidFill>
              <a:latin typeface="Comic Sans MS" charset="0"/>
            </a:endParaRPr>
          </a:p>
        </p:txBody>
      </p:sp>
      <p:sp>
        <p:nvSpPr>
          <p:cNvPr id="211970" name="Rectangle 1026"/>
          <p:cNvSpPr>
            <a:spLocks noGrp="1" noRot="1" noChangeAspect="1" noChangeArrowheads="1"/>
          </p:cNvSpPr>
          <p:nvPr>
            <p:ph type="sldImg"/>
          </p:nvPr>
        </p:nvSpPr>
        <p:spPr>
          <a:solidFill>
            <a:srgbClr val="FFFFFF"/>
          </a:solidFill>
          <a:ln/>
        </p:spPr>
      </p:sp>
      <p:sp>
        <p:nvSpPr>
          <p:cNvPr id="21197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2D755D5-D0A9-BB47-B25C-86AF3C0BE3EF}" type="slidenum">
              <a:rPr lang="en-US" sz="1200">
                <a:solidFill>
                  <a:srgbClr val="000000"/>
                </a:solidFill>
              </a:rPr>
              <a:pPr eaLnBrk="1" hangingPunct="1"/>
              <a:t>102</a:t>
            </a:fld>
            <a:endParaRPr lang="en-US" sz="1200">
              <a:solidFill>
                <a:srgbClr val="000000"/>
              </a:solidFill>
            </a:endParaRPr>
          </a:p>
        </p:txBody>
      </p:sp>
      <p:sp>
        <p:nvSpPr>
          <p:cNvPr id="423938" name="Rectangle 2"/>
          <p:cNvSpPr>
            <a:spLocks noGrp="1" noRot="1" noChangeAspect="1" noChangeArrowheads="1" noTextEdit="1"/>
          </p:cNvSpPr>
          <p:nvPr>
            <p:ph type="sldImg"/>
          </p:nvPr>
        </p:nvSpPr>
        <p:spPr>
          <a:ln/>
        </p:spPr>
      </p:sp>
      <p:sp>
        <p:nvSpPr>
          <p:cNvPr id="4239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Knowing the nature of the kingdom first will help us discern when it will take place. If it is only a spiritual kingdom, then we will be led to think that it occurs now, though only partially since most people still do not submit to the Lord. But if it both a spiritual and political kingdom, then it obviously is future, for it should be evident to all that Jesus is not exercising his political rule on this rebellious planet. These factors lead </a:t>
            </a:r>
          </a:p>
          <a:p>
            <a:r>
              <a:rPr lang="en-US" dirty="0"/>
              <a:t>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Common-</a:t>
            </a:r>
            <a:r>
              <a:rPr lang="en-US" b="0" dirty="0">
                <a:latin typeface="Arial" charset="0"/>
                <a:ea typeface="ＭＳ Ｐゴシック" charset="0"/>
              </a:rPr>
              <a:t>494</a:t>
            </a:r>
            <a:endParaRPr lang="en-US" dirty="0"/>
          </a:p>
          <a:p>
            <a:r>
              <a:rPr lang="en-US" dirty="0"/>
              <a:t>OS-10-Davidic Covenant-67</a:t>
            </a:r>
          </a:p>
          <a:p>
            <a:r>
              <a:rPr lang="en-US" dirty="0"/>
              <a:t>OS-10-2Samuel-102</a:t>
            </a:r>
          </a:p>
          <a:p>
            <a:r>
              <a:rPr lang="en-US" dirty="0"/>
              <a:t>NS-01-Matt1-14—slide 165</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itchFamily="-111" charset="0"/>
                <a:ea typeface="ＭＳ Ｐゴシック" pitchFamily="-112" charset="-128"/>
                <a:cs typeface="ＭＳ Ｐゴシック" pitchFamily="-112" charset="-128"/>
              </a:rPr>
              <a:t>David expanded the kingdom with a new </a:t>
            </a:r>
            <a:r>
              <a:rPr lang="en-US" sz="1200" b="1" u="sng" kern="1200" dirty="0">
                <a:solidFill>
                  <a:schemeClr val="tx1"/>
                </a:solidFill>
                <a:effectLst/>
                <a:latin typeface="Arial" pitchFamily="-111" charset="0"/>
                <a:ea typeface="ＭＳ Ｐゴシック" pitchFamily="-112" charset="-128"/>
                <a:cs typeface="ＭＳ Ｐゴシック" pitchFamily="-112" charset="-128"/>
              </a:rPr>
              <a:t>boundary</a:t>
            </a:r>
            <a:r>
              <a:rPr lang="en-US" sz="1200" kern="1200" dirty="0">
                <a:solidFill>
                  <a:schemeClr val="tx1"/>
                </a:solidFill>
                <a:effectLst/>
                <a:latin typeface="Arial" pitchFamily="-111" charset="0"/>
                <a:ea typeface="ＭＳ Ｐゴシック" pitchFamily="-112" charset="-128"/>
                <a:cs typeface="ＭＳ Ｐゴシック" pitchFamily="-112" charset="-128"/>
              </a:rPr>
              <a:t> through military victories in the north and south as God's fulfillment of his promise to give Israel rest from its enemies (2 Sam 8).</a:t>
            </a:r>
            <a:r>
              <a:rPr lang="en-SG" dirty="0">
                <a:effectLst/>
              </a:rPr>
              <a:t> </a:t>
            </a:r>
            <a:endParaRPr lang="en-US"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11" charset="0"/>
                <a:ea typeface="ＭＳ Ｐゴシック" pitchFamily="-112" charset="-128"/>
                <a:cs typeface="ＭＳ Ｐゴシック" pitchFamily="-112" charset="-128"/>
              </a:rPr>
              <a:t>David honored Jonathan's son Mephibosheth as a new </a:t>
            </a:r>
            <a:r>
              <a:rPr lang="en-US" sz="1200" b="1" u="sng" kern="1200" dirty="0">
                <a:solidFill>
                  <a:schemeClr val="tx1"/>
                </a:solidFill>
                <a:effectLst/>
                <a:latin typeface="Arial" pitchFamily="-111" charset="0"/>
                <a:ea typeface="ＭＳ Ｐゴシック" pitchFamily="-112" charset="-128"/>
                <a:cs typeface="ＭＳ Ｐゴシック" pitchFamily="-112" charset="-128"/>
              </a:rPr>
              <a:t>son</a:t>
            </a:r>
            <a:r>
              <a:rPr lang="en-US" sz="1200" kern="1200" dirty="0">
                <a:solidFill>
                  <a:schemeClr val="tx1"/>
                </a:solidFill>
                <a:effectLst/>
                <a:latin typeface="Arial" pitchFamily="-111" charset="0"/>
                <a:ea typeface="ＭＳ Ｐゴシック" pitchFamily="-112" charset="-128"/>
                <a:cs typeface="ＭＳ Ｐゴシック" pitchFamily="-112" charset="-128"/>
              </a:rPr>
              <a:t> to show loyalty to Saul (2 Sam 9).</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106</a:t>
            </a:fld>
            <a:endParaRPr lang="en-US"/>
          </a:p>
        </p:txBody>
      </p:sp>
    </p:spTree>
    <p:extLst>
      <p:ext uri="{BB962C8B-B14F-4D97-AF65-F5344CB8AC3E}">
        <p14:creationId xmlns:p14="http://schemas.microsoft.com/office/powerpoint/2010/main" val="399428689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11" charset="0"/>
                <a:ea typeface="ＭＳ Ｐゴシック" pitchFamily="-112" charset="-128"/>
                <a:cs typeface="ＭＳ Ｐゴシック" pitchFamily="-112" charset="-128"/>
              </a:rPr>
              <a:t>David’s victory over ungrateful Ammon and Syria acquired them as new </a:t>
            </a:r>
            <a:r>
              <a:rPr lang="en-US" sz="1200" b="1" u="sng" kern="1200" dirty="0">
                <a:solidFill>
                  <a:schemeClr val="tx1"/>
                </a:solidFill>
                <a:effectLst/>
                <a:latin typeface="Arial" pitchFamily="-111" charset="0"/>
                <a:ea typeface="ＭＳ Ｐゴシック" pitchFamily="-112" charset="-128"/>
                <a:cs typeface="ＭＳ Ｐゴシック" pitchFamily="-112" charset="-128"/>
              </a:rPr>
              <a:t>vassals</a:t>
            </a:r>
            <a:r>
              <a:rPr lang="en-US" sz="1200" kern="1200" dirty="0">
                <a:solidFill>
                  <a:schemeClr val="tx1"/>
                </a:solidFill>
                <a:effectLst/>
                <a:latin typeface="Arial" pitchFamily="-111" charset="0"/>
                <a:ea typeface="ＭＳ Ｐゴシック" pitchFamily="-112" charset="-128"/>
                <a:cs typeface="ＭＳ Ｐゴシック" pitchFamily="-112" charset="-128"/>
              </a:rPr>
              <a:t> (2 Sam 10).</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108</a:t>
            </a:fld>
            <a:endParaRPr lang="en-US"/>
          </a:p>
        </p:txBody>
      </p:sp>
    </p:spTree>
    <p:extLst>
      <p:ext uri="{BB962C8B-B14F-4D97-AF65-F5344CB8AC3E}">
        <p14:creationId xmlns:p14="http://schemas.microsoft.com/office/powerpoint/2010/main" val="74418844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responsible shepherd sacrificially guards the flock from enemies and feeds the flock to sustain these helpless sheep. As David protected Israel and fed the people with God's Word, so Jesus protects believers from Satan and instructs us through his Word.</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solidFill>
                  <a:srgbClr val="006699"/>
                </a:solidFill>
                <a:effectLst/>
                <a:latin typeface="Helvetica Neue" panose="02000503000000020004" pitchFamily="2" charset="0"/>
              </a:rPr>
              <a:t>2Sam. 5:1</a:t>
            </a:r>
            <a:r>
              <a:rPr lang="en-US" dirty="0">
                <a:effectLst/>
                <a:latin typeface="Lucida Grande" panose="020B0600040502020204" pitchFamily="34" charset="0"/>
              </a:rPr>
              <a:t>    Then all the tribes of Israel went to David at Hebron and told him, “We are your own flesh and blood. </a:t>
            </a:r>
            <a:r>
              <a:rPr lang="en-US" b="1" baseline="30000" dirty="0">
                <a:solidFill>
                  <a:srgbClr val="006699"/>
                </a:solidFill>
                <a:effectLst/>
                <a:latin typeface="Helvetica Neue" panose="02000503000000020004" pitchFamily="2" charset="0"/>
              </a:rPr>
              <a:t>2</a:t>
            </a:r>
            <a:r>
              <a:rPr lang="en-US" dirty="0">
                <a:effectLst/>
                <a:latin typeface="Lucida Grande" panose="020B0600040502020204" pitchFamily="34" charset="0"/>
              </a:rPr>
              <a:t> In the past, when Saul was our king, you were the one who really led the forces of Israel. And the LORD told you, ‘You will be the shepherd of my people Israel. You will be Israel’s leader.’”</a:t>
            </a:r>
          </a:p>
        </p:txBody>
      </p:sp>
      <p:sp>
        <p:nvSpPr>
          <p:cNvPr id="4" name="Slide Number Placeholder 3"/>
          <p:cNvSpPr>
            <a:spLocks noGrp="1"/>
          </p:cNvSpPr>
          <p:nvPr>
            <p:ph type="sldNum" sz="quarter" idx="5"/>
          </p:nvPr>
        </p:nvSpPr>
        <p:spPr/>
        <p:txBody>
          <a:bodyPr/>
          <a:lstStyle/>
          <a:p>
            <a:pPr>
              <a:defRPr/>
            </a:pPr>
            <a:fld id="{8C7BE9E0-2496-5846-B874-2AB31239707C}" type="slidenum">
              <a:rPr lang="en-US" smtClean="0"/>
              <a:pPr>
                <a:defRPr/>
              </a:pPr>
              <a:t>8</a:t>
            </a:fld>
            <a:endParaRPr lang="en-US"/>
          </a:p>
        </p:txBody>
      </p:sp>
    </p:spTree>
    <p:extLst>
      <p:ext uri="{BB962C8B-B14F-4D97-AF65-F5344CB8AC3E}">
        <p14:creationId xmlns:p14="http://schemas.microsoft.com/office/powerpoint/2010/main" val="102503314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111</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The LORD shows us his compassion in placing the crown on Jesus.</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t>Our human tendency is to like to be in control. </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t>We like to elect our leaders because we feel that we can do the best job in directing our lives.</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t>But how are we doing at being in control? Just look at the world we live in where we seize control! If you haven’t noticed, it’s a mess. </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113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pitchFamily="-111" charset="0"/>
                <a:ea typeface="ＭＳ Ｐゴシック" pitchFamily="-112" charset="-128"/>
                <a:cs typeface="ＭＳ Ｐゴシック" pitchFamily="-112" charset="-128"/>
              </a:rPr>
              <a:t>We are far better to see that God shows his kindness to us when he gives the leader we really need in Christ.</a:t>
            </a:r>
            <a:r>
              <a:rPr lang="en-SG" dirty="0">
                <a:effectLst/>
              </a:rPr>
              <a:t> </a:t>
            </a:r>
            <a:endParaRPr lang="en-US" dirty="0"/>
          </a:p>
          <a:p>
            <a:endParaRPr lang="en-US"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How are we doing with rule from Rome</a:t>
            </a:r>
            <a:r>
              <a:rPr lang="en-US" baseline="0" dirty="0"/>
              <a:t> now like there was in the first century?</a:t>
            </a:r>
            <a:endParaRPr lang="en-US"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itchFamily="-111" charset="0"/>
                <a:ea typeface="ＭＳ Ｐゴシック" pitchFamily="-112" charset="-128"/>
                <a:cs typeface="ＭＳ Ｐゴシック" pitchFamily="-112" charset="-128"/>
              </a:rPr>
              <a:t>Matthew 2 shows us that the Jews were more disturbed at the birth of Jesus than they were with Herod’s rule!</a:t>
            </a:r>
            <a:r>
              <a:rPr lang="en-SG" dirty="0">
                <a:effectLst/>
              </a:rPr>
              <a:t> </a:t>
            </a:r>
            <a:endParaRPr lang="en-US"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itchFamily="-111" charset="0"/>
                <a:ea typeface="ＭＳ Ｐゴシック" pitchFamily="-112" charset="-128"/>
                <a:cs typeface="ＭＳ Ｐゴシック" pitchFamily="-112" charset="-128"/>
              </a:rPr>
              <a:t>Yet Jesus is the Prince of Peace to those who believe: “Peace on earth to all with whom he is pleased.” He will rule in peace for 1000 years over those who believe!</a:t>
            </a:r>
            <a:r>
              <a:rPr lang="en-SG" dirty="0">
                <a:effectLst/>
              </a:rPr>
              <a:t> </a:t>
            </a:r>
            <a:endParaRPr lang="en-US"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In what ways does the Lord exemplify compassion to us so we can pass this compassion on?</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itchFamily="-111" charset="0"/>
                <a:ea typeface="ＭＳ Ｐゴシック" pitchFamily="-112" charset="-128"/>
                <a:cs typeface="ＭＳ Ｐゴシック" pitchFamily="-112" charset="-128"/>
              </a:rPr>
              <a:t>The LORD grants us his divinely appointed authorities to follow</a:t>
            </a:r>
            <a:r>
              <a:rPr lang="en-SG" sz="1200" kern="1200" dirty="0">
                <a:solidFill>
                  <a:schemeClr val="tx1"/>
                </a:solidFill>
                <a:effectLst/>
                <a:latin typeface="Arial" pitchFamily="-111" charset="0"/>
                <a:ea typeface="ＭＳ Ｐゴシック" pitchFamily="-112" charset="-128"/>
                <a:cs typeface="ＭＳ Ｐゴシック" pitchFamily="-112" charset="-128"/>
              </a:rPr>
              <a:t>.</a:t>
            </a:r>
            <a:endParaRPr lang="en-US"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itchFamily="-111" charset="0"/>
                <a:ea typeface="ＭＳ Ｐゴシック" pitchFamily="-112" charset="-128"/>
                <a:cs typeface="ＭＳ Ｐゴシック" pitchFamily="-112" charset="-128"/>
              </a:rPr>
              <a:t>The LORD blesses us with inconveniences to turn us back to him.</a:t>
            </a:r>
            <a:r>
              <a:rPr lang="en-SG" dirty="0">
                <a:effectLst/>
              </a:rPr>
              <a:t> </a:t>
            </a:r>
            <a:endParaRPr lang="en-US" dirty="0"/>
          </a:p>
          <a:p>
            <a:endParaRPr lang="en-US" dirty="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1619B2C-73C0-C249-B81D-FB0B769748E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761A741-84A5-6A44-898A-8E2A3E9537B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2706" name="Rectangle 2">
            <a:extLst>
              <a:ext uri="{FF2B5EF4-FFF2-40B4-BE49-F238E27FC236}">
                <a16:creationId xmlns:a16="http://schemas.microsoft.com/office/drawing/2014/main" id="{08E1E1F0-4F83-CE42-96D8-65C1FC061376}"/>
              </a:ext>
            </a:extLst>
          </p:cNvPr>
          <p:cNvSpPr>
            <a:spLocks noGrp="1" noRot="1" noChangeAspect="1" noChangeArrowheads="1" noTextEdit="1"/>
          </p:cNvSpPr>
          <p:nvPr>
            <p:ph type="sldImg"/>
          </p:nvPr>
        </p:nvSpPr>
        <p:spPr>
          <a:ln/>
        </p:spPr>
      </p:sp>
      <p:sp>
        <p:nvSpPr>
          <p:cNvPr id="72707" name="Rectangle 3">
            <a:extLst>
              <a:ext uri="{FF2B5EF4-FFF2-40B4-BE49-F238E27FC236}">
                <a16:creationId xmlns:a16="http://schemas.microsoft.com/office/drawing/2014/main" id="{0D5F4460-75A9-3A4A-AF30-8A7EDC4581FE}"/>
              </a:ext>
            </a:extLst>
          </p:cNvPr>
          <p:cNvSpPr>
            <a:spLocks noGrp="1" noChangeArrowheads="1"/>
          </p:cNvSpPr>
          <p:nvPr>
            <p:ph type="body" idx="1"/>
          </p:nvPr>
        </p:nvSpPr>
        <p:spPr/>
        <p:txBody>
          <a:bodyPr/>
          <a:lstStyle/>
          <a:p>
            <a:pPr marL="228600" indent="-228600" algn="l"/>
            <a:r>
              <a:rPr lang="en-US" altLang="en-US" dirty="0"/>
              <a:t>The wall overlooking the area of Uriah’s attack is part of an Islamic palace complex (credit: Dr Todd Bolen, </a:t>
            </a:r>
            <a:r>
              <a:rPr lang="en-US" altLang="en-US" dirty="0" err="1"/>
              <a:t>BiblePlaces.com</a:t>
            </a:r>
            <a:r>
              <a:rPr lang="en-US" altLang="en-US" dirty="0"/>
              <a:t>).</a:t>
            </a:r>
          </a:p>
        </p:txBody>
      </p:sp>
    </p:spTree>
    <p:extLst>
      <p:ext uri="{BB962C8B-B14F-4D97-AF65-F5344CB8AC3E}">
        <p14:creationId xmlns:p14="http://schemas.microsoft.com/office/powerpoint/2010/main" val="13958115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key OT trait prophesied of Messiah is his kingship. In the OT, this begins with David and eventually leads to Jesus Christ 1000 year later.</a:t>
            </a:r>
          </a:p>
        </p:txBody>
      </p:sp>
      <p:sp>
        <p:nvSpPr>
          <p:cNvPr id="4" name="Slide Number Placeholder 3"/>
          <p:cNvSpPr>
            <a:spLocks noGrp="1"/>
          </p:cNvSpPr>
          <p:nvPr>
            <p:ph type="sldNum" sz="quarter" idx="5"/>
          </p:nvPr>
        </p:nvSpPr>
        <p:spPr/>
        <p:txBody>
          <a:bodyPr/>
          <a:lstStyle/>
          <a:p>
            <a:pPr>
              <a:defRPr/>
            </a:pPr>
            <a:fld id="{8C7BE9E0-2496-5846-B874-2AB31239707C}" type="slidenum">
              <a:rPr lang="en-US" smtClean="0"/>
              <a:pPr>
                <a:defRPr/>
              </a:pPr>
              <a:t>9</a:t>
            </a:fld>
            <a:endParaRPr lang="en-US"/>
          </a:p>
        </p:txBody>
      </p:sp>
    </p:spTree>
    <p:extLst>
      <p:ext uri="{BB962C8B-B14F-4D97-AF65-F5344CB8AC3E}">
        <p14:creationId xmlns:p14="http://schemas.microsoft.com/office/powerpoint/2010/main" val="115299625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835A1AB-A524-5047-A7EF-96E685520D0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EC8128C-B3F2-F342-B501-6FFFAB04102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1682" name="Rectangle 2">
            <a:extLst>
              <a:ext uri="{FF2B5EF4-FFF2-40B4-BE49-F238E27FC236}">
                <a16:creationId xmlns:a16="http://schemas.microsoft.com/office/drawing/2014/main" id="{D1AA5F24-5BBE-3840-8F38-3F742E0B6ED0}"/>
              </a:ext>
            </a:extLst>
          </p:cNvPr>
          <p:cNvSpPr>
            <a:spLocks noGrp="1" noRot="1" noChangeAspect="1" noChangeArrowheads="1" noTextEdit="1"/>
          </p:cNvSpPr>
          <p:nvPr>
            <p:ph type="sldImg"/>
          </p:nvPr>
        </p:nvSpPr>
        <p:spPr>
          <a:ln/>
        </p:spPr>
      </p:sp>
      <p:sp>
        <p:nvSpPr>
          <p:cNvPr id="71683" name="Rectangle 3">
            <a:extLst>
              <a:ext uri="{FF2B5EF4-FFF2-40B4-BE49-F238E27FC236}">
                <a16:creationId xmlns:a16="http://schemas.microsoft.com/office/drawing/2014/main" id="{07B08AC9-268F-A646-B62D-D23B1EC925D9}"/>
              </a:ext>
            </a:extLst>
          </p:cNvPr>
          <p:cNvSpPr>
            <a:spLocks noGrp="1" noChangeArrowheads="1"/>
          </p:cNvSpPr>
          <p:nvPr>
            <p:ph type="body" idx="1"/>
          </p:nvPr>
        </p:nvSpPr>
        <p:spPr/>
        <p:txBody>
          <a:bodyPr/>
          <a:lstStyle/>
          <a:p>
            <a:pPr>
              <a:lnSpc>
                <a:spcPct val="80000"/>
              </a:lnSpc>
            </a:pPr>
            <a:r>
              <a:rPr lang="en-US" altLang="en-US" dirty="0"/>
              <a:t>The acropolis is surrounded by deep wadis (valleys) on three sides.  The north side was not so protected and thus was the most vulnerable to attack.  It is likely that David’s men concentrated their campaign against the city at this point, and perhaps it was here that Uriah was killed at David’s order (credit: Dr Todd Bolen, </a:t>
            </a:r>
            <a:r>
              <a:rPr lang="en-US" altLang="en-US" dirty="0" err="1"/>
              <a:t>BiblePlaces.com</a:t>
            </a:r>
            <a:r>
              <a:rPr lang="en-US" altLang="en-US" dirty="0"/>
              <a:t>).</a:t>
            </a:r>
          </a:p>
          <a:p>
            <a:pPr>
              <a:lnSpc>
                <a:spcPct val="80000"/>
              </a:lnSpc>
            </a:pPr>
            <a:endParaRPr lang="en-US" altLang="en-US" dirty="0"/>
          </a:p>
        </p:txBody>
      </p:sp>
    </p:spTree>
    <p:extLst>
      <p:ext uri="{BB962C8B-B14F-4D97-AF65-F5344CB8AC3E}">
        <p14:creationId xmlns:p14="http://schemas.microsoft.com/office/powerpoint/2010/main" val="212282804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11" charset="0"/>
                <a:ea typeface="ＭＳ Ｐゴシック" pitchFamily="-112" charset="-128"/>
                <a:cs typeface="ＭＳ Ｐゴシック" pitchFamily="-112" charset="-128"/>
              </a:rPr>
              <a:t>David's political troubles from Absalom and Sheba's rebellions actually removed Absalom as a rival to David’s throne (2 Sam 15–20).</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150</a:t>
            </a:fld>
            <a:endParaRPr lang="en-US"/>
          </a:p>
        </p:txBody>
      </p:sp>
    </p:spTree>
    <p:extLst>
      <p:ext uri="{BB962C8B-B14F-4D97-AF65-F5344CB8AC3E}">
        <p14:creationId xmlns:p14="http://schemas.microsoft.com/office/powerpoint/2010/main" val="27193532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11" charset="0"/>
                <a:ea typeface="ＭＳ Ｐゴシック" pitchFamily="-112" charset="-128"/>
                <a:cs typeface="ＭＳ Ｐゴシック" pitchFamily="-112" charset="-128"/>
              </a:rPr>
              <a:t>Absalom rivaled his father's throne but David refused to protect his kingdom by force, resulting in Absalom's death and the protection of David’s dynasty (2 Sam 15–18).</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151</a:t>
            </a:fld>
            <a:endParaRPr lang="en-US"/>
          </a:p>
        </p:txBody>
      </p:sp>
    </p:spTree>
    <p:extLst>
      <p:ext uri="{BB962C8B-B14F-4D97-AF65-F5344CB8AC3E}">
        <p14:creationId xmlns:p14="http://schemas.microsoft.com/office/powerpoint/2010/main" val="13775537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11" charset="0"/>
                <a:ea typeface="ＭＳ Ｐゴシック" pitchFamily="-112" charset="-128"/>
                <a:cs typeface="ＭＳ Ｐゴシック" pitchFamily="-112" charset="-128"/>
              </a:rPr>
              <a:t>Absalom won over many in Israel to become king, forcing David from Jerusalem into exile since he was unwilling to protect his kingdom by force (15:1–16:14).</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154</a:t>
            </a:fld>
            <a:endParaRPr lang="en-US"/>
          </a:p>
        </p:txBody>
      </p:sp>
    </p:spTree>
    <p:extLst>
      <p:ext uri="{BB962C8B-B14F-4D97-AF65-F5344CB8AC3E}">
        <p14:creationId xmlns:p14="http://schemas.microsoft.com/office/powerpoint/2010/main" val="332747288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dirty="0"/>
              <a:t>_______</a:t>
            </a:r>
          </a:p>
          <a:p>
            <a:r>
              <a:rPr lang="en-US" dirty="0"/>
              <a:t>Common-289</a:t>
            </a:r>
          </a:p>
          <a:p>
            <a:r>
              <a:rPr lang="en-US" dirty="0"/>
              <a:t>OS-10-2 Samuel-166</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11" charset="0"/>
                <a:ea typeface="ＭＳ Ｐゴシック" pitchFamily="-112" charset="-128"/>
                <a:cs typeface="ＭＳ Ｐゴシック" pitchFamily="-112" charset="-128"/>
              </a:rPr>
              <a:t>An appendix of David's failures and successes in his final years proves God blessed his line while punishing sin (2 Sam 21–24).</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171</a:t>
            </a:fld>
            <a:endParaRPr lang="en-US"/>
          </a:p>
        </p:txBody>
      </p:sp>
    </p:spTree>
    <p:extLst>
      <p:ext uri="{BB962C8B-B14F-4D97-AF65-F5344CB8AC3E}">
        <p14:creationId xmlns:p14="http://schemas.microsoft.com/office/powerpoint/2010/main" val="331583492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In this photo taken Wednesday Aug. 24, 2011, is </a:t>
            </a:r>
            <a:r>
              <a:rPr lang="en-US" dirty="0" err="1"/>
              <a:t>Yoandri</a:t>
            </a:r>
            <a:r>
              <a:rPr lang="en-US" dirty="0"/>
              <a:t> Hernandez Garrido, 37</a:t>
            </a:r>
          </a:p>
          <a:p>
            <a:endParaRPr lang="en-US" dirty="0"/>
          </a:p>
          <a:p>
            <a:r>
              <a:rPr lang="en-US" b="1" dirty="0"/>
              <a:t>There be GIANTS!</a:t>
            </a:r>
          </a:p>
          <a:p>
            <a:r>
              <a:rPr lang="en-US" dirty="0"/>
              <a:t>Posted on </a:t>
            </a:r>
            <a:r>
              <a:rPr lang="en-US" dirty="0">
                <a:hlinkClick r:id="rId3"/>
              </a:rPr>
              <a:t>October 6, 2015</a:t>
            </a:r>
            <a:r>
              <a:rPr lang="en-US" dirty="0"/>
              <a:t> by </a:t>
            </a:r>
            <a:r>
              <a:rPr lang="en-US" dirty="0">
                <a:hlinkClick r:id="rId4"/>
              </a:rPr>
              <a:t>TheMeltingThought</a:t>
            </a:r>
            <a:r>
              <a:rPr lang="en-US" dirty="0"/>
              <a:t> </a:t>
            </a:r>
          </a:p>
          <a:p>
            <a:r>
              <a:rPr lang="en-US" dirty="0"/>
              <a:t>https://themeltingthought2000.wordpress.com/2015/10/06/there-be-giants/</a:t>
            </a:r>
          </a:p>
          <a:p>
            <a:r>
              <a:rPr lang="en-US" dirty="0"/>
              <a:t>Accessed 21 Jan 2018</a:t>
            </a:r>
          </a:p>
          <a:p>
            <a:endParaRPr lang="en-US" dirty="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David’s sin in the the matter of taking a census of the people of Israel, and his acknowledgment of the sin, he was told by Gad to build an altar (2 Samuel 24:1-10). The instructions are specific.</a:t>
            </a:r>
          </a:p>
          <a:p>
            <a:r>
              <a:rPr lang="en-US" dirty="0"/>
              <a:t>And Gad came that day to David and said to him, “Go up, raise an altar to the LORD on the threshing floor of Araunah the Jebusite.” So David went up at Gad’s word, as the LORD commanded. (2 Samuel 24:18-19 ESV)</a:t>
            </a:r>
          </a:p>
          <a:p>
            <a:r>
              <a:rPr lang="en-US" dirty="0"/>
              <a:t>Araunah was gracious in his offer to allow David to take any of his property needed — the oxen, the threshing sledge, and the yokes of the oxen for the wood. He said, “All this, O king, Araunah gives to the king.”</a:t>
            </a:r>
          </a:p>
          <a:p>
            <a:r>
              <a:rPr lang="en-US" dirty="0"/>
              <a:t>David’s reply is one of those memorable statements of Scripture.</a:t>
            </a:r>
          </a:p>
          <a:p>
            <a:r>
              <a:rPr lang="en-US" dirty="0"/>
              <a:t>But the king said to Araunah, “No, but I will buy it from you for a price. I will not offer burnt offerings to the LORD my God that cost me nothing.” So David bought the threshing floor and the oxen for fifty shekels of silver. (2 Samuel 24:24 ESV)</a:t>
            </a:r>
          </a:p>
          <a:p>
            <a:r>
              <a:rPr lang="en-US" dirty="0"/>
              <a:t>Artist </a:t>
            </a:r>
            <a:r>
              <a:rPr lang="en-US" dirty="0" err="1"/>
              <a:t>Balage</a:t>
            </a:r>
            <a:r>
              <a:rPr lang="en-US" dirty="0"/>
              <a:t> Balogh has provided us a beautiful illustration of the threshing floor of Araunah [above] on what we later know to be Mount Moriah. See more of his work at </a:t>
            </a:r>
            <a:r>
              <a:rPr lang="en-US" dirty="0">
                <a:hlinkClick r:id="rId3" tooltip="Archaeology Illustrated"/>
              </a:rPr>
              <a:t>Archaeology Illustrated</a:t>
            </a:r>
            <a:r>
              <a:rPr lang="en-US" dirty="0"/>
              <a:t>.</a:t>
            </a:r>
          </a:p>
          <a:p>
            <a:r>
              <a:rPr lang="en-US" dirty="0"/>
              <a:t>It is generally understood that this is the place where Abraham came to offer Isaac, in the mount of the LORD three days from Beersheba  (Genesis 22:4, 14). It is where Solomon began to build the temple in 966 B.C.</a:t>
            </a:r>
          </a:p>
          <a:p>
            <a:r>
              <a:rPr lang="en-US" dirty="0"/>
              <a:t>Then Solomon began to build the house of the LORD in Jerusalem on Mount Moriah, where the LORD had appeared to David his father, at the place that David had appointed, on the threshing floor of </a:t>
            </a:r>
            <a:r>
              <a:rPr lang="en-US" dirty="0" err="1"/>
              <a:t>Ornan</a:t>
            </a:r>
            <a:r>
              <a:rPr lang="en-US" dirty="0"/>
              <a:t> the Jebusite. (2 Chronicles 3:1 ESV)."</a:t>
            </a:r>
          </a:p>
          <a:p>
            <a:endParaRPr lang="en-US" dirty="0"/>
          </a:p>
          <a:p>
            <a:r>
              <a:rPr lang="en-US" b="1" dirty="0" err="1"/>
              <a:t>Araunah’s</a:t>
            </a:r>
            <a:r>
              <a:rPr lang="en-US" b="1" dirty="0"/>
              <a:t> threshing floor</a:t>
            </a:r>
          </a:p>
          <a:p>
            <a:r>
              <a:rPr lang="en-US" dirty="0"/>
              <a:t>Posted on </a:t>
            </a:r>
            <a:r>
              <a:rPr lang="en-US" dirty="0">
                <a:hlinkClick r:id="rId4" tooltip="7:20 am"/>
              </a:rPr>
              <a:t>August 18, 2010</a:t>
            </a:r>
            <a:r>
              <a:rPr lang="en-US" dirty="0"/>
              <a:t> | </a:t>
            </a:r>
            <a:r>
              <a:rPr lang="en-US" dirty="0">
                <a:hlinkClick r:id="rId5"/>
              </a:rPr>
              <a:t>4 Comments</a:t>
            </a:r>
            <a:r>
              <a:rPr lang="en-US" dirty="0"/>
              <a:t> </a:t>
            </a:r>
          </a:p>
          <a:p>
            <a:r>
              <a:rPr lang="en-US" dirty="0" err="1"/>
              <a:t>Ferrel</a:t>
            </a:r>
            <a:r>
              <a:rPr lang="en-US" dirty="0"/>
              <a:t> Jenkins</a:t>
            </a:r>
          </a:p>
          <a:p>
            <a:r>
              <a:rPr lang="en-US" dirty="0"/>
              <a:t>https://</a:t>
            </a:r>
            <a:r>
              <a:rPr lang="en-US" dirty="0" err="1"/>
              <a:t>ferrelljenkins.wordpress.com</a:t>
            </a:r>
            <a:r>
              <a:rPr lang="en-US" dirty="0"/>
              <a:t>/2010/08/18/</a:t>
            </a:r>
            <a:r>
              <a:rPr lang="en-US" dirty="0" err="1"/>
              <a:t>araunahs</a:t>
            </a:r>
            <a:r>
              <a:rPr lang="en-US" dirty="0"/>
              <a:t>-threshing-floor/</a:t>
            </a:r>
          </a:p>
          <a:p>
            <a:r>
              <a:rPr lang="en-US" dirty="0"/>
              <a:t>Accessed 24 Dec 2017</a:t>
            </a:r>
          </a:p>
          <a:p>
            <a:endParaRPr lang="en-US" dirty="0"/>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181</a:t>
            </a:fld>
            <a:endParaRPr lang="en-US"/>
          </a:p>
        </p:txBody>
      </p:sp>
    </p:spTree>
    <p:extLst>
      <p:ext uri="{BB962C8B-B14F-4D97-AF65-F5344CB8AC3E}">
        <p14:creationId xmlns:p14="http://schemas.microsoft.com/office/powerpoint/2010/main" val="355922083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Rot="1" noChangeAspect="1" noChangeArrowheads="1" noTextEdit="1"/>
          </p:cNvSpPr>
          <p:nvPr>
            <p:ph type="sldImg"/>
          </p:nvPr>
        </p:nvSpPr>
        <p:spPr>
          <a:xfrm>
            <a:off x="1150938" y="692150"/>
            <a:ext cx="4556125" cy="3416300"/>
          </a:xfrm>
          <a:ln/>
        </p:spPr>
      </p:sp>
      <p:sp>
        <p:nvSpPr>
          <p:cNvPr id="6041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0" dirty="0">
                <a:latin typeface="Times" charset="0"/>
                <a:ea typeface="ＭＳ Ｐゴシック" charset="0"/>
                <a:cs typeface="ＭＳ Ｐゴシック" charset="0"/>
              </a:rPr>
              <a:t>Flying closer, you would see on that Temple Mount the golden-roofed Islamic Dome of the Rock.  Also known as Mount Moriah and Mount Zion, this site marks the location of the First Temple of King David and the later Second Temple – built by King Herod the Great -- around which Our Lord ministered to the multitudes.  To the far left are the Mount of Olives and the Garden of Gethsemane.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10.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4.xml.rels><?xml version="1.0" encoding="UTF-8" standalone="yes"?>
<Relationships xmlns="http://schemas.openxmlformats.org/package/2006/relationships"><Relationship Id="rId2" Type="http://schemas.openxmlformats.org/officeDocument/2006/relationships/slideMaster" Target="../slideMasters/slideMaster34.xml"/><Relationship Id="rId1" Type="http://schemas.openxmlformats.org/officeDocument/2006/relationships/themeOverride" Target="../theme/themeOverride1.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99E3E5-F83A-B24D-8630-A0B3E56A848A}" type="slidenum">
              <a:rPr lang="en-US"/>
              <a:pPr>
                <a:defRPr/>
              </a:pPr>
              <a:t>‹#›</a:t>
            </a:fld>
            <a:endParaRPr lang="en-US"/>
          </a:p>
        </p:txBody>
      </p:sp>
    </p:spTree>
    <p:extLst>
      <p:ext uri="{BB962C8B-B14F-4D97-AF65-F5344CB8AC3E}">
        <p14:creationId xmlns:p14="http://schemas.microsoft.com/office/powerpoint/2010/main" val="30979439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E93F0-9DB4-4844-A476-5323F55B5A5E}" type="slidenum">
              <a:rPr lang="en-US"/>
              <a:pPr>
                <a:defRPr/>
              </a:pPr>
              <a:t>‹#›</a:t>
            </a:fld>
            <a:endParaRPr lang="en-US"/>
          </a:p>
        </p:txBody>
      </p:sp>
    </p:spTree>
    <p:extLst>
      <p:ext uri="{BB962C8B-B14F-4D97-AF65-F5344CB8AC3E}">
        <p14:creationId xmlns:p14="http://schemas.microsoft.com/office/powerpoint/2010/main" val="282412465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7DAA1B6-2A73-074F-8648-E654DD0FA4E4}" type="slidenum">
              <a:rPr lang="en-US"/>
              <a:pPr>
                <a:defRPr/>
              </a:pPr>
              <a:t>‹#›</a:t>
            </a:fld>
            <a:endParaRPr lang="en-US"/>
          </a:p>
        </p:txBody>
      </p:sp>
    </p:spTree>
    <p:extLst>
      <p:ext uri="{BB962C8B-B14F-4D97-AF65-F5344CB8AC3E}">
        <p14:creationId xmlns:p14="http://schemas.microsoft.com/office/powerpoint/2010/main" val="141728428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FB274825-207F-6C44-8361-A68C2105A8DF}" type="slidenum">
              <a:rPr lang="en-US"/>
              <a:pPr>
                <a:defRPr/>
              </a:pPr>
              <a:t>‹#›</a:t>
            </a:fld>
            <a:endParaRPr lang="en-US"/>
          </a:p>
        </p:txBody>
      </p:sp>
    </p:spTree>
    <p:extLst>
      <p:ext uri="{BB962C8B-B14F-4D97-AF65-F5344CB8AC3E}">
        <p14:creationId xmlns:p14="http://schemas.microsoft.com/office/powerpoint/2010/main" val="134884254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DF8CE8DB-809A-AA45-9042-2F1B4F7931A5}" type="slidenum">
              <a:rPr lang="en-US"/>
              <a:pPr>
                <a:defRPr/>
              </a:pPr>
              <a:t>‹#›</a:t>
            </a:fld>
            <a:endParaRPr lang="en-US"/>
          </a:p>
        </p:txBody>
      </p:sp>
    </p:spTree>
    <p:extLst>
      <p:ext uri="{BB962C8B-B14F-4D97-AF65-F5344CB8AC3E}">
        <p14:creationId xmlns:p14="http://schemas.microsoft.com/office/powerpoint/2010/main" val="424699861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2C63A8C-ACD8-C743-8E98-FE20509023AC}" type="slidenum">
              <a:rPr lang="en-US"/>
              <a:pPr>
                <a:defRPr/>
              </a:pPr>
              <a:t>‹#›</a:t>
            </a:fld>
            <a:endParaRPr lang="en-US"/>
          </a:p>
        </p:txBody>
      </p:sp>
    </p:spTree>
    <p:extLst>
      <p:ext uri="{BB962C8B-B14F-4D97-AF65-F5344CB8AC3E}">
        <p14:creationId xmlns:p14="http://schemas.microsoft.com/office/powerpoint/2010/main" val="322968429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430751C-3047-944D-B65C-E1ADC0C1F4EF}" type="slidenum">
              <a:rPr lang="en-US"/>
              <a:pPr>
                <a:defRPr/>
              </a:pPr>
              <a:t>‹#›</a:t>
            </a:fld>
            <a:endParaRPr lang="en-US"/>
          </a:p>
        </p:txBody>
      </p:sp>
    </p:spTree>
    <p:extLst>
      <p:ext uri="{BB962C8B-B14F-4D97-AF65-F5344CB8AC3E}">
        <p14:creationId xmlns:p14="http://schemas.microsoft.com/office/powerpoint/2010/main" val="104547997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07ED3F1-D072-A44B-B748-BBCEC89B3D0E}" type="slidenum">
              <a:rPr lang="en-US"/>
              <a:pPr>
                <a:defRPr/>
              </a:pPr>
              <a:t>‹#›</a:t>
            </a:fld>
            <a:endParaRPr lang="en-US"/>
          </a:p>
        </p:txBody>
      </p:sp>
    </p:spTree>
    <p:extLst>
      <p:ext uri="{BB962C8B-B14F-4D97-AF65-F5344CB8AC3E}">
        <p14:creationId xmlns:p14="http://schemas.microsoft.com/office/powerpoint/2010/main" val="181920674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F859358-422E-4A46-9E4E-0FAAF25511C1}" type="slidenum">
              <a:rPr lang="en-US"/>
              <a:pPr>
                <a:defRPr/>
              </a:pPr>
              <a:t>‹#›</a:t>
            </a:fld>
            <a:endParaRPr lang="en-US"/>
          </a:p>
        </p:txBody>
      </p:sp>
    </p:spTree>
    <p:extLst>
      <p:ext uri="{BB962C8B-B14F-4D97-AF65-F5344CB8AC3E}">
        <p14:creationId xmlns:p14="http://schemas.microsoft.com/office/powerpoint/2010/main" val="278699307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23131FDF-85B8-5C4A-8DA6-D4466C3A0418}" type="slidenum">
              <a:rPr lang="en-US"/>
              <a:pPr>
                <a:defRPr/>
              </a:pPr>
              <a:t>‹#›</a:t>
            </a:fld>
            <a:endParaRPr lang="en-US"/>
          </a:p>
        </p:txBody>
      </p:sp>
    </p:spTree>
    <p:extLst>
      <p:ext uri="{BB962C8B-B14F-4D97-AF65-F5344CB8AC3E}">
        <p14:creationId xmlns:p14="http://schemas.microsoft.com/office/powerpoint/2010/main" val="289591075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74F4C4B9-23DB-5841-98FD-67290D951E12}" type="slidenum">
              <a:rPr lang="en-US"/>
              <a:pPr>
                <a:defRPr/>
              </a:pPr>
              <a:t>‹#›</a:t>
            </a:fld>
            <a:endParaRPr lang="en-US"/>
          </a:p>
        </p:txBody>
      </p:sp>
    </p:spTree>
    <p:extLst>
      <p:ext uri="{BB962C8B-B14F-4D97-AF65-F5344CB8AC3E}">
        <p14:creationId xmlns:p14="http://schemas.microsoft.com/office/powerpoint/2010/main" val="47806514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b="1"/>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b="1"/>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b="1"/>
            </a:lvl1pPr>
          </a:lstStyle>
          <a:p>
            <a:pPr>
              <a:defRPr/>
            </a:pPr>
            <a:fld id="{5537345C-7D26-4941-8C96-7E0D280EC5D6}" type="slidenum">
              <a:rPr lang="en-US"/>
              <a:pPr>
                <a:defRPr/>
              </a:pPr>
              <a:t>‹#›</a:t>
            </a:fld>
            <a:endParaRPr lang="en-US"/>
          </a:p>
        </p:txBody>
      </p:sp>
    </p:spTree>
    <p:extLst>
      <p:ext uri="{BB962C8B-B14F-4D97-AF65-F5344CB8AC3E}">
        <p14:creationId xmlns:p14="http://schemas.microsoft.com/office/powerpoint/2010/main" val="24872273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A5FAF4-DD6A-CB4D-B2BB-6330EB3E42B9}" type="slidenum">
              <a:rPr lang="en-US"/>
              <a:pPr>
                <a:defRPr/>
              </a:pPr>
              <a:t>‹#›</a:t>
            </a:fld>
            <a:endParaRPr lang="en-US"/>
          </a:p>
        </p:txBody>
      </p:sp>
    </p:spTree>
    <p:extLst>
      <p:ext uri="{BB962C8B-B14F-4D97-AF65-F5344CB8AC3E}">
        <p14:creationId xmlns:p14="http://schemas.microsoft.com/office/powerpoint/2010/main" val="325660261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63DA8350-DF2B-C141-81EA-55EC5A035E0B}" type="slidenum">
              <a:rPr lang="en-US"/>
              <a:pPr>
                <a:defRPr/>
              </a:pPr>
              <a:t>‹#›</a:t>
            </a:fld>
            <a:endParaRPr lang="en-US"/>
          </a:p>
        </p:txBody>
      </p:sp>
    </p:spTree>
    <p:extLst>
      <p:ext uri="{BB962C8B-B14F-4D97-AF65-F5344CB8AC3E}">
        <p14:creationId xmlns:p14="http://schemas.microsoft.com/office/powerpoint/2010/main" val="123849912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004B61EC-4F2E-4847-AF4D-B6C3FE966F60}" type="slidenum">
              <a:rPr lang="en-US"/>
              <a:pPr>
                <a:defRPr/>
              </a:pPr>
              <a:t>‹#›</a:t>
            </a:fld>
            <a:endParaRPr lang="en-US"/>
          </a:p>
        </p:txBody>
      </p:sp>
    </p:spTree>
    <p:extLst>
      <p:ext uri="{BB962C8B-B14F-4D97-AF65-F5344CB8AC3E}">
        <p14:creationId xmlns:p14="http://schemas.microsoft.com/office/powerpoint/2010/main" val="83686332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575DC40B-FBFC-164E-AEC5-3E67709A3B20}" type="slidenum">
              <a:rPr lang="en-US"/>
              <a:pPr>
                <a:defRPr/>
              </a:pPr>
              <a:t>‹#›</a:t>
            </a:fld>
            <a:endParaRPr lang="en-US"/>
          </a:p>
        </p:txBody>
      </p:sp>
    </p:spTree>
    <p:extLst>
      <p:ext uri="{BB962C8B-B14F-4D97-AF65-F5344CB8AC3E}">
        <p14:creationId xmlns:p14="http://schemas.microsoft.com/office/powerpoint/2010/main" val="374946330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1"/>
            </a:lvl1pPr>
          </a:lstStyle>
          <a:p>
            <a:pPr>
              <a:defRPr/>
            </a:pPr>
            <a:endParaRPr lang="en-US"/>
          </a:p>
        </p:txBody>
      </p:sp>
      <p:sp>
        <p:nvSpPr>
          <p:cNvPr id="8" name="Rectangle 5"/>
          <p:cNvSpPr>
            <a:spLocks noGrp="1" noChangeArrowheads="1"/>
          </p:cNvSpPr>
          <p:nvPr>
            <p:ph type="ftr" sz="quarter" idx="11"/>
          </p:nvPr>
        </p:nvSpPr>
        <p:spPr/>
        <p:txBody>
          <a:bodyPr/>
          <a:lstStyle>
            <a:lvl1pPr>
              <a:defRPr b="1"/>
            </a:lvl1pPr>
          </a:lstStyle>
          <a:p>
            <a:pPr>
              <a:defRPr/>
            </a:pPr>
            <a:endParaRPr lang="en-US"/>
          </a:p>
        </p:txBody>
      </p:sp>
      <p:sp>
        <p:nvSpPr>
          <p:cNvPr id="9" name="Rectangle 6"/>
          <p:cNvSpPr>
            <a:spLocks noGrp="1" noChangeArrowheads="1"/>
          </p:cNvSpPr>
          <p:nvPr>
            <p:ph type="sldNum" sz="quarter" idx="12"/>
          </p:nvPr>
        </p:nvSpPr>
        <p:spPr/>
        <p:txBody>
          <a:bodyPr/>
          <a:lstStyle>
            <a:lvl1pPr>
              <a:defRPr b="1"/>
            </a:lvl1pPr>
          </a:lstStyle>
          <a:p>
            <a:pPr>
              <a:defRPr/>
            </a:pPr>
            <a:fld id="{93CF3009-D9D4-014E-A197-D0EC570AF508}" type="slidenum">
              <a:rPr lang="en-US"/>
              <a:pPr>
                <a:defRPr/>
              </a:pPr>
              <a:t>‹#›</a:t>
            </a:fld>
            <a:endParaRPr lang="en-US"/>
          </a:p>
        </p:txBody>
      </p:sp>
    </p:spTree>
    <p:extLst>
      <p:ext uri="{BB962C8B-B14F-4D97-AF65-F5344CB8AC3E}">
        <p14:creationId xmlns:p14="http://schemas.microsoft.com/office/powerpoint/2010/main" val="26120276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b="1"/>
            </a:lvl1pPr>
          </a:lstStyle>
          <a:p>
            <a:pPr>
              <a:defRPr/>
            </a:pPr>
            <a:endParaRPr lang="en-US"/>
          </a:p>
        </p:txBody>
      </p:sp>
      <p:sp>
        <p:nvSpPr>
          <p:cNvPr id="4" name="Rectangle 5"/>
          <p:cNvSpPr>
            <a:spLocks noGrp="1" noChangeArrowheads="1"/>
          </p:cNvSpPr>
          <p:nvPr>
            <p:ph type="ftr" sz="quarter" idx="11"/>
          </p:nvPr>
        </p:nvSpPr>
        <p:spPr/>
        <p:txBody>
          <a:bodyPr/>
          <a:lstStyle>
            <a:lvl1pPr>
              <a:defRPr b="1"/>
            </a:lvl1pPr>
          </a:lstStyle>
          <a:p>
            <a:pPr>
              <a:defRPr/>
            </a:pPr>
            <a:endParaRPr lang="en-US"/>
          </a:p>
        </p:txBody>
      </p:sp>
      <p:sp>
        <p:nvSpPr>
          <p:cNvPr id="5" name="Rectangle 6"/>
          <p:cNvSpPr>
            <a:spLocks noGrp="1" noChangeArrowheads="1"/>
          </p:cNvSpPr>
          <p:nvPr>
            <p:ph type="sldNum" sz="quarter" idx="12"/>
          </p:nvPr>
        </p:nvSpPr>
        <p:spPr/>
        <p:txBody>
          <a:bodyPr/>
          <a:lstStyle>
            <a:lvl1pPr>
              <a:defRPr b="1"/>
            </a:lvl1pPr>
          </a:lstStyle>
          <a:p>
            <a:pPr>
              <a:defRPr/>
            </a:pPr>
            <a:fld id="{23C0FBA6-C6CB-D34D-A288-C0A427A418CB}" type="slidenum">
              <a:rPr lang="en-US"/>
              <a:pPr>
                <a:defRPr/>
              </a:pPr>
              <a:t>‹#›</a:t>
            </a:fld>
            <a:endParaRPr lang="en-US"/>
          </a:p>
        </p:txBody>
      </p:sp>
    </p:spTree>
    <p:extLst>
      <p:ext uri="{BB962C8B-B14F-4D97-AF65-F5344CB8AC3E}">
        <p14:creationId xmlns:p14="http://schemas.microsoft.com/office/powerpoint/2010/main" val="262787694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vl1pPr>
          </a:lstStyle>
          <a:p>
            <a:pPr>
              <a:defRPr/>
            </a:pPr>
            <a:endParaRPr lang="en-US"/>
          </a:p>
        </p:txBody>
      </p:sp>
      <p:sp>
        <p:nvSpPr>
          <p:cNvPr id="3" name="Rectangle 5"/>
          <p:cNvSpPr>
            <a:spLocks noGrp="1" noChangeArrowheads="1"/>
          </p:cNvSpPr>
          <p:nvPr>
            <p:ph type="ftr" sz="quarter" idx="11"/>
          </p:nvPr>
        </p:nvSpPr>
        <p:spPr/>
        <p:txBody>
          <a:bodyPr/>
          <a:lstStyle>
            <a:lvl1pPr>
              <a:defRPr b="1"/>
            </a:lvl1pPr>
          </a:lstStyle>
          <a:p>
            <a:pPr>
              <a:defRPr/>
            </a:pPr>
            <a:endParaRPr lang="en-US"/>
          </a:p>
        </p:txBody>
      </p:sp>
      <p:sp>
        <p:nvSpPr>
          <p:cNvPr id="4" name="Rectangle 6"/>
          <p:cNvSpPr>
            <a:spLocks noGrp="1" noChangeArrowheads="1"/>
          </p:cNvSpPr>
          <p:nvPr>
            <p:ph type="sldNum" sz="quarter" idx="12"/>
          </p:nvPr>
        </p:nvSpPr>
        <p:spPr/>
        <p:txBody>
          <a:bodyPr/>
          <a:lstStyle>
            <a:lvl1pPr>
              <a:defRPr b="1"/>
            </a:lvl1pPr>
          </a:lstStyle>
          <a:p>
            <a:pPr>
              <a:defRPr/>
            </a:pPr>
            <a:fld id="{9FEF7181-FE38-9941-B2E4-26A0C343D345}" type="slidenum">
              <a:rPr lang="en-US"/>
              <a:pPr>
                <a:defRPr/>
              </a:pPr>
              <a:t>‹#›</a:t>
            </a:fld>
            <a:endParaRPr lang="en-US"/>
          </a:p>
        </p:txBody>
      </p:sp>
    </p:spTree>
    <p:extLst>
      <p:ext uri="{BB962C8B-B14F-4D97-AF65-F5344CB8AC3E}">
        <p14:creationId xmlns:p14="http://schemas.microsoft.com/office/powerpoint/2010/main" val="378682336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A9B90672-CEC1-984C-B2F9-42D583A2F682}" type="slidenum">
              <a:rPr lang="en-US"/>
              <a:pPr>
                <a:defRPr/>
              </a:pPr>
              <a:t>‹#›</a:t>
            </a:fld>
            <a:endParaRPr lang="en-US"/>
          </a:p>
        </p:txBody>
      </p:sp>
    </p:spTree>
    <p:extLst>
      <p:ext uri="{BB962C8B-B14F-4D97-AF65-F5344CB8AC3E}">
        <p14:creationId xmlns:p14="http://schemas.microsoft.com/office/powerpoint/2010/main" val="140930744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072999D0-BAB4-2B43-8B83-0D6E238AE391}" type="slidenum">
              <a:rPr lang="en-US"/>
              <a:pPr>
                <a:defRPr/>
              </a:pPr>
              <a:t>‹#›</a:t>
            </a:fld>
            <a:endParaRPr lang="en-US"/>
          </a:p>
        </p:txBody>
      </p:sp>
    </p:spTree>
    <p:extLst>
      <p:ext uri="{BB962C8B-B14F-4D97-AF65-F5344CB8AC3E}">
        <p14:creationId xmlns:p14="http://schemas.microsoft.com/office/powerpoint/2010/main" val="172568231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13777A2C-8BBC-9643-8D48-AF81020FA90E}" type="slidenum">
              <a:rPr lang="en-US"/>
              <a:pPr>
                <a:defRPr/>
              </a:pPr>
              <a:t>‹#›</a:t>
            </a:fld>
            <a:endParaRPr lang="en-US"/>
          </a:p>
        </p:txBody>
      </p:sp>
    </p:spTree>
    <p:extLst>
      <p:ext uri="{BB962C8B-B14F-4D97-AF65-F5344CB8AC3E}">
        <p14:creationId xmlns:p14="http://schemas.microsoft.com/office/powerpoint/2010/main" val="255131469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E4ADB604-A779-D641-9EF7-4F06E1E279FA}" type="slidenum">
              <a:rPr lang="en-US"/>
              <a:pPr>
                <a:defRPr/>
              </a:pPr>
              <a:t>‹#›</a:t>
            </a:fld>
            <a:endParaRPr lang="en-US"/>
          </a:p>
        </p:txBody>
      </p:sp>
    </p:spTree>
    <p:extLst>
      <p:ext uri="{BB962C8B-B14F-4D97-AF65-F5344CB8AC3E}">
        <p14:creationId xmlns:p14="http://schemas.microsoft.com/office/powerpoint/2010/main" val="35801185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11F72FF-98EE-6949-9F0E-E4C9844354A8}" type="slidenum">
              <a:rPr lang="en-US"/>
              <a:pPr>
                <a:defRPr/>
              </a:pPr>
              <a:t>‹#›</a:t>
            </a:fld>
            <a:endParaRPr lang="en-US"/>
          </a:p>
        </p:txBody>
      </p:sp>
    </p:spTree>
    <p:extLst>
      <p:ext uri="{BB962C8B-B14F-4D97-AF65-F5344CB8AC3E}">
        <p14:creationId xmlns:p14="http://schemas.microsoft.com/office/powerpoint/2010/main" val="411176694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1062038" y="1766888"/>
            <a:ext cx="7769225" cy="4113212"/>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AEC6DFFD-32D8-004D-86AF-4CF326D191B5}" type="slidenum">
              <a:rPr lang="en-US"/>
              <a:pPr>
                <a:defRPr/>
              </a:pPr>
              <a:t>‹#›</a:t>
            </a:fld>
            <a:endParaRPr lang="en-US"/>
          </a:p>
        </p:txBody>
      </p:sp>
    </p:spTree>
    <p:extLst>
      <p:ext uri="{BB962C8B-B14F-4D97-AF65-F5344CB8AC3E}">
        <p14:creationId xmlns:p14="http://schemas.microsoft.com/office/powerpoint/2010/main" val="242125071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303307880"/>
      </p:ext>
    </p:extLst>
  </p:cSld>
  <p:clrMapOvr>
    <a:masterClrMapping/>
  </p:clrMapOvr>
  <p:transition>
    <p:wheel spokes="0"/>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0704931"/>
      </p:ext>
    </p:extLst>
  </p:cSld>
  <p:clrMapOvr>
    <a:masterClrMapping/>
  </p:clrMapOvr>
  <p:transition>
    <p:wheel spokes="0"/>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226856320"/>
      </p:ext>
    </p:extLst>
  </p:cSld>
  <p:clrMapOvr>
    <a:masterClrMapping/>
  </p:clrMapOvr>
  <p:transition>
    <p:wheel spokes="0"/>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4859118"/>
      </p:ext>
    </p:extLst>
  </p:cSld>
  <p:clrMapOvr>
    <a:masterClrMapping/>
  </p:clrMapOvr>
  <p:transition>
    <p:wheel spokes="0"/>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8327853"/>
      </p:ext>
    </p:extLst>
  </p:cSld>
  <p:clrMapOvr>
    <a:masterClrMapping/>
  </p:clrMapOvr>
  <p:transition>
    <p:wheel spokes="0"/>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574713663"/>
      </p:ext>
    </p:extLst>
  </p:cSld>
  <p:clrMapOvr>
    <a:masterClrMapping/>
  </p:clrMapOvr>
  <p:transition>
    <p:wheel spokes="0"/>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157758"/>
      </p:ext>
    </p:extLst>
  </p:cSld>
  <p:clrMapOvr>
    <a:masterClrMapping/>
  </p:clrMapOvr>
  <p:transition>
    <p:wheel spokes="0"/>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90526075"/>
      </p:ext>
    </p:extLst>
  </p:cSld>
  <p:clrMapOvr>
    <a:masterClrMapping/>
  </p:clrMapOvr>
  <p:transition>
    <p:wheel spokes="0"/>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23389943"/>
      </p:ext>
    </p:extLst>
  </p:cSld>
  <p:clrMapOvr>
    <a:masterClrMapping/>
  </p:clrMapOvr>
  <p:transition>
    <p:wheel spokes="0"/>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26"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kumimoji="1" lang="en-US" sz="2400">
              <a:latin typeface="Times New Roman" charset="0"/>
            </a:endParaRPr>
          </a:p>
        </p:txBody>
      </p:sp>
      <p:pic>
        <p:nvPicPr>
          <p:cNvPr id="5" name="Picture 1027"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1028"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kumimoji="1" lang="en-US" sz="2400">
              <a:latin typeface="Times New Roman" charset="0"/>
            </a:endParaRPr>
          </a:p>
        </p:txBody>
      </p:sp>
      <p:pic>
        <p:nvPicPr>
          <p:cNvPr id="7" name="Picture 1029"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3910" name="Rectangle 1030"/>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123911" name="Rectangle 1031"/>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1032"/>
          <p:cNvSpPr>
            <a:spLocks noGrp="1" noChangeArrowheads="1"/>
          </p:cNvSpPr>
          <p:nvPr>
            <p:ph type="dt" sz="quarter" idx="10"/>
          </p:nvPr>
        </p:nvSpPr>
        <p:spPr>
          <a:xfrm>
            <a:off x="1084263" y="6096000"/>
            <a:ext cx="1905000" cy="457200"/>
          </a:xfrm>
        </p:spPr>
        <p:txBody>
          <a:bodyPr/>
          <a:lstStyle>
            <a:lvl1pPr>
              <a:defRPr/>
            </a:lvl1pPr>
          </a:lstStyle>
          <a:p>
            <a:pPr>
              <a:defRPr/>
            </a:pPr>
            <a:endParaRPr lang="en-US"/>
          </a:p>
        </p:txBody>
      </p:sp>
      <p:sp>
        <p:nvSpPr>
          <p:cNvPr id="9" name="Rectangle 1033"/>
          <p:cNvSpPr>
            <a:spLocks noGrp="1" noChangeArrowheads="1"/>
          </p:cNvSpPr>
          <p:nvPr>
            <p:ph type="ftr" sz="quarter" idx="11"/>
          </p:nvPr>
        </p:nvSpPr>
        <p:spPr>
          <a:xfrm>
            <a:off x="3522663" y="6096000"/>
            <a:ext cx="2895600" cy="457200"/>
          </a:xfrm>
        </p:spPr>
        <p:txBody>
          <a:bodyPr/>
          <a:lstStyle>
            <a:lvl1pPr>
              <a:defRPr/>
            </a:lvl1pPr>
          </a:lstStyle>
          <a:p>
            <a:pPr>
              <a:defRPr/>
            </a:pPr>
            <a:endParaRPr lang="en-US"/>
          </a:p>
        </p:txBody>
      </p:sp>
      <p:sp>
        <p:nvSpPr>
          <p:cNvPr id="10" name="Rectangle 1034"/>
          <p:cNvSpPr>
            <a:spLocks noGrp="1" noChangeArrowheads="1"/>
          </p:cNvSpPr>
          <p:nvPr>
            <p:ph type="sldNum" sz="quarter" idx="12"/>
          </p:nvPr>
        </p:nvSpPr>
        <p:spPr>
          <a:xfrm>
            <a:off x="6951663" y="6096000"/>
            <a:ext cx="1905000" cy="457200"/>
          </a:xfrm>
        </p:spPr>
        <p:txBody>
          <a:bodyPr/>
          <a:lstStyle>
            <a:lvl1pPr>
              <a:defRPr/>
            </a:lvl1pPr>
          </a:lstStyle>
          <a:p>
            <a:pPr>
              <a:defRPr/>
            </a:pPr>
            <a:fld id="{D356C48F-F100-D746-A83C-0CD0C85DD454}" type="slidenum">
              <a:rPr lang="en-US"/>
              <a:pPr>
                <a:defRPr/>
              </a:pPr>
              <a:t>‹#›</a:t>
            </a:fld>
            <a:endParaRPr lang="en-US"/>
          </a:p>
        </p:txBody>
      </p:sp>
    </p:spTree>
    <p:extLst>
      <p:ext uri="{BB962C8B-B14F-4D97-AF65-F5344CB8AC3E}">
        <p14:creationId xmlns:p14="http://schemas.microsoft.com/office/powerpoint/2010/main" val="372862159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8318569"/>
      </p:ext>
    </p:extLst>
  </p:cSld>
  <p:clrMapOvr>
    <a:masterClrMapping/>
  </p:clrMapOvr>
  <p:transition>
    <p:wheel spokes="0"/>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8759946"/>
      </p:ext>
    </p:extLst>
  </p:cSld>
  <p:clrMapOvr>
    <a:masterClrMapping/>
  </p:clrMapOvr>
  <p:transition>
    <p:wheel spokes="0"/>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lgn="ct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097CF261-2D5D-6F48-BBD8-91807B40F52E}" type="slidenum">
              <a:rPr lang="en-US"/>
              <a:pPr>
                <a:defRPr/>
              </a:pPr>
              <a:t>‹#›</a:t>
            </a:fld>
            <a:endParaRPr lang="en-US"/>
          </a:p>
        </p:txBody>
      </p:sp>
    </p:spTree>
    <p:extLst>
      <p:ext uri="{BB962C8B-B14F-4D97-AF65-F5344CB8AC3E}">
        <p14:creationId xmlns:p14="http://schemas.microsoft.com/office/powerpoint/2010/main" val="233813587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lgn="ct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AB9824D9-7BA5-CF42-83A1-2C4255E6D280}" type="slidenum">
              <a:rPr lang="en-US"/>
              <a:pPr>
                <a:defRPr/>
              </a:pPr>
              <a:t>‹#›</a:t>
            </a:fld>
            <a:endParaRPr lang="en-US"/>
          </a:p>
        </p:txBody>
      </p:sp>
    </p:spTree>
    <p:extLst>
      <p:ext uri="{BB962C8B-B14F-4D97-AF65-F5344CB8AC3E}">
        <p14:creationId xmlns:p14="http://schemas.microsoft.com/office/powerpoint/2010/main" val="266479609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lgn="ct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vl1pPr>
          </a:lstStyle>
          <a:p>
            <a:pPr>
              <a:defRPr/>
            </a:pPr>
            <a:fld id="{ECF449AA-194E-6444-9D1A-CFB6DD82D980}" type="slidenum">
              <a:rPr lang="en-US"/>
              <a:pPr>
                <a:defRPr/>
              </a:pPr>
              <a:t>‹#›</a:t>
            </a:fld>
            <a:endParaRPr lang="en-US"/>
          </a:p>
        </p:txBody>
      </p:sp>
    </p:spTree>
    <p:extLst>
      <p:ext uri="{BB962C8B-B14F-4D97-AF65-F5344CB8AC3E}">
        <p14:creationId xmlns:p14="http://schemas.microsoft.com/office/powerpoint/2010/main" val="414675484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lgn="ct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lvl1pPr>
          </a:lstStyle>
          <a:p>
            <a:pPr>
              <a:defRPr/>
            </a:pPr>
            <a:fld id="{CF372176-3AF5-2945-9B0B-3C141429363B}" type="slidenum">
              <a:rPr lang="en-US"/>
              <a:pPr>
                <a:defRPr/>
              </a:pPr>
              <a:t>‹#›</a:t>
            </a:fld>
            <a:endParaRPr lang="en-US"/>
          </a:p>
        </p:txBody>
      </p:sp>
    </p:spTree>
    <p:extLst>
      <p:ext uri="{BB962C8B-B14F-4D97-AF65-F5344CB8AC3E}">
        <p14:creationId xmlns:p14="http://schemas.microsoft.com/office/powerpoint/2010/main" val="257213278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lgn="ct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lvl1pPr>
          </a:lstStyle>
          <a:p>
            <a:pPr>
              <a:defRPr/>
            </a:pPr>
            <a:fld id="{9F457A52-2488-724A-B06E-5FA37FF0A7F7}" type="slidenum">
              <a:rPr lang="en-US"/>
              <a:pPr>
                <a:defRPr/>
              </a:pPr>
              <a:t>‹#›</a:t>
            </a:fld>
            <a:endParaRPr lang="en-US"/>
          </a:p>
        </p:txBody>
      </p:sp>
    </p:spTree>
    <p:extLst>
      <p:ext uri="{BB962C8B-B14F-4D97-AF65-F5344CB8AC3E}">
        <p14:creationId xmlns:p14="http://schemas.microsoft.com/office/powerpoint/2010/main" val="198927583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lgn="ct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lvl1pPr>
          </a:lstStyle>
          <a:p>
            <a:pPr>
              <a:defRPr/>
            </a:pPr>
            <a:fld id="{605863E7-A73B-E841-8F7C-CC97D97BF6EC}" type="slidenum">
              <a:rPr lang="en-US"/>
              <a:pPr>
                <a:defRPr/>
              </a:pPr>
              <a:t>‹#›</a:t>
            </a:fld>
            <a:endParaRPr lang="en-US"/>
          </a:p>
        </p:txBody>
      </p:sp>
    </p:spTree>
    <p:extLst>
      <p:ext uri="{BB962C8B-B14F-4D97-AF65-F5344CB8AC3E}">
        <p14:creationId xmlns:p14="http://schemas.microsoft.com/office/powerpoint/2010/main" val="252475949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lgn="ct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vl1pPr>
          </a:lstStyle>
          <a:p>
            <a:pPr>
              <a:defRPr/>
            </a:pPr>
            <a:fld id="{80390BF3-A95B-0349-8AC0-E92CDB33825E}" type="slidenum">
              <a:rPr lang="en-US"/>
              <a:pPr>
                <a:defRPr/>
              </a:pPr>
              <a:t>‹#›</a:t>
            </a:fld>
            <a:endParaRPr lang="en-US"/>
          </a:p>
        </p:txBody>
      </p:sp>
    </p:spTree>
    <p:extLst>
      <p:ext uri="{BB962C8B-B14F-4D97-AF65-F5344CB8AC3E}">
        <p14:creationId xmlns:p14="http://schemas.microsoft.com/office/powerpoint/2010/main" val="371660385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lgn="ct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vl1pPr>
          </a:lstStyle>
          <a:p>
            <a:pPr>
              <a:defRPr/>
            </a:pPr>
            <a:fld id="{C5F02E40-401E-654A-863C-78B9834FCC2D}" type="slidenum">
              <a:rPr lang="en-US"/>
              <a:pPr>
                <a:defRPr/>
              </a:pPr>
              <a:t>‹#›</a:t>
            </a:fld>
            <a:endParaRPr lang="en-US"/>
          </a:p>
        </p:txBody>
      </p:sp>
    </p:spTree>
    <p:extLst>
      <p:ext uri="{BB962C8B-B14F-4D97-AF65-F5344CB8AC3E}">
        <p14:creationId xmlns:p14="http://schemas.microsoft.com/office/powerpoint/2010/main" val="26984605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7994749D-364D-6246-BD91-4AB2451DF6D3}" type="slidenum">
              <a:rPr lang="en-US"/>
              <a:pPr>
                <a:defRPr/>
              </a:pPr>
              <a:t>‹#›</a:t>
            </a:fld>
            <a:endParaRPr lang="en-US"/>
          </a:p>
        </p:txBody>
      </p:sp>
    </p:spTree>
    <p:extLst>
      <p:ext uri="{BB962C8B-B14F-4D97-AF65-F5344CB8AC3E}">
        <p14:creationId xmlns:p14="http://schemas.microsoft.com/office/powerpoint/2010/main" val="200561555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lgn="ct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DB8484E9-177C-C141-BE6B-02B9ABC50133}" type="slidenum">
              <a:rPr lang="en-US"/>
              <a:pPr>
                <a:defRPr/>
              </a:pPr>
              <a:t>‹#›</a:t>
            </a:fld>
            <a:endParaRPr lang="en-US"/>
          </a:p>
        </p:txBody>
      </p:sp>
    </p:spTree>
    <p:extLst>
      <p:ext uri="{BB962C8B-B14F-4D97-AF65-F5344CB8AC3E}">
        <p14:creationId xmlns:p14="http://schemas.microsoft.com/office/powerpoint/2010/main" val="104273548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lgn="ct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A3621164-51C5-7442-A40F-530D9A44C036}" type="slidenum">
              <a:rPr lang="en-US"/>
              <a:pPr>
                <a:defRPr/>
              </a:pPr>
              <a:t>‹#›</a:t>
            </a:fld>
            <a:endParaRPr lang="en-US"/>
          </a:p>
        </p:txBody>
      </p:sp>
    </p:spTree>
    <p:extLst>
      <p:ext uri="{BB962C8B-B14F-4D97-AF65-F5344CB8AC3E}">
        <p14:creationId xmlns:p14="http://schemas.microsoft.com/office/powerpoint/2010/main" val="194897539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SmartArt Placeholder 2"/>
          <p:cNvSpPr>
            <a:spLocks noGrp="1"/>
          </p:cNvSpPr>
          <p:nvPr>
            <p:ph type="dgm" idx="1"/>
          </p:nvPr>
        </p:nvSpPr>
        <p:spPr>
          <a:xfrm>
            <a:off x="457200" y="1600200"/>
            <a:ext cx="8229600" cy="4530725"/>
          </a:xfrm>
        </p:spPr>
        <p:txBody>
          <a:bodyPr/>
          <a:lstStyle/>
          <a:p>
            <a:pPr lvl="0"/>
            <a:endParaRPr lang="en-US" noProof="0"/>
          </a:p>
        </p:txBody>
      </p:sp>
      <p:sp>
        <p:nvSpPr>
          <p:cNvPr id="4" name="Rectangle 12"/>
          <p:cNvSpPr>
            <a:spLocks noGrp="1" noChangeArrowheads="1"/>
          </p:cNvSpPr>
          <p:nvPr>
            <p:ph type="dt" sz="half" idx="10"/>
          </p:nvPr>
        </p:nvSpPr>
        <p:spPr/>
        <p:txBody>
          <a:bodyPr/>
          <a:lstStyle>
            <a:lvl1pPr algn="ct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329178EF-8A55-9B44-BB41-E1EF82C38AAC}" type="slidenum">
              <a:rPr lang="en-US"/>
              <a:pPr>
                <a:defRPr/>
              </a:pPr>
              <a:t>‹#›</a:t>
            </a:fld>
            <a:endParaRPr lang="en-US"/>
          </a:p>
        </p:txBody>
      </p:sp>
    </p:spTree>
    <p:extLst>
      <p:ext uri="{BB962C8B-B14F-4D97-AF65-F5344CB8AC3E}">
        <p14:creationId xmlns:p14="http://schemas.microsoft.com/office/powerpoint/2010/main" val="259409318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0"/>
            <a:ext cx="9147175" cy="6867525"/>
            <a:chOff x="-2" y="0"/>
            <a:chExt cx="5762" cy="4326"/>
          </a:xfrm>
        </p:grpSpPr>
        <p:grpSp>
          <p:nvGrpSpPr>
            <p:cNvPr id="5" name="Group 3"/>
            <p:cNvGrpSpPr>
              <a:grpSpLocks/>
            </p:cNvGrpSpPr>
            <p:nvPr userDrawn="1"/>
          </p:nvGrpSpPr>
          <p:grpSpPr bwMode="auto">
            <a:xfrm>
              <a:off x="-2" y="0"/>
              <a:ext cx="5712" cy="4326"/>
              <a:chOff x="-2" y="0"/>
              <a:chExt cx="5712" cy="4326"/>
            </a:xfrm>
          </p:grpSpPr>
          <p:sp>
            <p:nvSpPr>
              <p:cNvPr id="8" name="Rectangle 4"/>
              <p:cNvSpPr>
                <a:spLocks noChangeArrowheads="1"/>
              </p:cNvSpPr>
              <p:nvPr/>
            </p:nvSpPr>
            <p:spPr bwMode="auto">
              <a:xfrm>
                <a:off x="-2" y="0"/>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9" name="Rectangle 5"/>
              <p:cNvSpPr>
                <a:spLocks noChangeArrowheads="1"/>
              </p:cNvSpPr>
              <p:nvPr/>
            </p:nvSpPr>
            <p:spPr bwMode="auto">
              <a:xfrm>
                <a:off x="9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10" name="Rectangle 6"/>
              <p:cNvSpPr>
                <a:spLocks noChangeArrowheads="1"/>
              </p:cNvSpPr>
              <p:nvPr/>
            </p:nvSpPr>
            <p:spPr bwMode="auto">
              <a:xfrm>
                <a:off x="19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11" name="Rectangle 7"/>
              <p:cNvSpPr>
                <a:spLocks noChangeArrowheads="1"/>
              </p:cNvSpPr>
              <p:nvPr/>
            </p:nvSpPr>
            <p:spPr bwMode="auto">
              <a:xfrm>
                <a:off x="28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12" name="Rectangle 8"/>
              <p:cNvSpPr>
                <a:spLocks noChangeArrowheads="1"/>
              </p:cNvSpPr>
              <p:nvPr/>
            </p:nvSpPr>
            <p:spPr bwMode="auto">
              <a:xfrm>
                <a:off x="38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13" name="Rectangle 9"/>
              <p:cNvSpPr>
                <a:spLocks noChangeArrowheads="1"/>
              </p:cNvSpPr>
              <p:nvPr/>
            </p:nvSpPr>
            <p:spPr bwMode="auto">
              <a:xfrm>
                <a:off x="47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14" name="Rectangle 10"/>
              <p:cNvSpPr>
                <a:spLocks noChangeArrowheads="1"/>
              </p:cNvSpPr>
              <p:nvPr/>
            </p:nvSpPr>
            <p:spPr bwMode="auto">
              <a:xfrm>
                <a:off x="57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15" name="Rectangle 11"/>
              <p:cNvSpPr>
                <a:spLocks noChangeArrowheads="1"/>
              </p:cNvSpPr>
              <p:nvPr/>
            </p:nvSpPr>
            <p:spPr bwMode="auto">
              <a:xfrm>
                <a:off x="67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16" name="Rectangle 12"/>
              <p:cNvSpPr>
                <a:spLocks noChangeArrowheads="1"/>
              </p:cNvSpPr>
              <p:nvPr/>
            </p:nvSpPr>
            <p:spPr bwMode="auto">
              <a:xfrm>
                <a:off x="76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17" name="Rectangle 13"/>
              <p:cNvSpPr>
                <a:spLocks noChangeArrowheads="1"/>
              </p:cNvSpPr>
              <p:nvPr/>
            </p:nvSpPr>
            <p:spPr bwMode="auto">
              <a:xfrm>
                <a:off x="86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18" name="Rectangle 14"/>
              <p:cNvSpPr>
                <a:spLocks noChangeArrowheads="1"/>
              </p:cNvSpPr>
              <p:nvPr/>
            </p:nvSpPr>
            <p:spPr bwMode="auto">
              <a:xfrm>
                <a:off x="95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19" name="Rectangle 15"/>
              <p:cNvSpPr>
                <a:spLocks noChangeArrowheads="1"/>
              </p:cNvSpPr>
              <p:nvPr/>
            </p:nvSpPr>
            <p:spPr bwMode="auto">
              <a:xfrm>
                <a:off x="105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20" name="Rectangle 16"/>
              <p:cNvSpPr>
                <a:spLocks noChangeArrowheads="1"/>
              </p:cNvSpPr>
              <p:nvPr/>
            </p:nvSpPr>
            <p:spPr bwMode="auto">
              <a:xfrm>
                <a:off x="115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21" name="Rectangle 17"/>
              <p:cNvSpPr>
                <a:spLocks noChangeArrowheads="1"/>
              </p:cNvSpPr>
              <p:nvPr/>
            </p:nvSpPr>
            <p:spPr bwMode="auto">
              <a:xfrm>
                <a:off x="124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22" name="Rectangle 18"/>
              <p:cNvSpPr>
                <a:spLocks noChangeArrowheads="1"/>
              </p:cNvSpPr>
              <p:nvPr/>
            </p:nvSpPr>
            <p:spPr bwMode="auto">
              <a:xfrm>
                <a:off x="134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23" name="Rectangle 19"/>
              <p:cNvSpPr>
                <a:spLocks noChangeArrowheads="1"/>
              </p:cNvSpPr>
              <p:nvPr/>
            </p:nvSpPr>
            <p:spPr bwMode="auto">
              <a:xfrm>
                <a:off x="143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24" name="Rectangle 20"/>
              <p:cNvSpPr>
                <a:spLocks noChangeArrowheads="1"/>
              </p:cNvSpPr>
              <p:nvPr/>
            </p:nvSpPr>
            <p:spPr bwMode="auto">
              <a:xfrm>
                <a:off x="153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25" name="Rectangle 21"/>
              <p:cNvSpPr>
                <a:spLocks noChangeArrowheads="1"/>
              </p:cNvSpPr>
              <p:nvPr/>
            </p:nvSpPr>
            <p:spPr bwMode="auto">
              <a:xfrm>
                <a:off x="163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26" name="Rectangle 22"/>
              <p:cNvSpPr>
                <a:spLocks noChangeArrowheads="1"/>
              </p:cNvSpPr>
              <p:nvPr/>
            </p:nvSpPr>
            <p:spPr bwMode="auto">
              <a:xfrm>
                <a:off x="172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27" name="Rectangle 23"/>
              <p:cNvSpPr>
                <a:spLocks noChangeArrowheads="1"/>
              </p:cNvSpPr>
              <p:nvPr/>
            </p:nvSpPr>
            <p:spPr bwMode="auto">
              <a:xfrm>
                <a:off x="182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28" name="Rectangle 24"/>
              <p:cNvSpPr>
                <a:spLocks noChangeArrowheads="1"/>
              </p:cNvSpPr>
              <p:nvPr/>
            </p:nvSpPr>
            <p:spPr bwMode="auto">
              <a:xfrm>
                <a:off x="191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29" name="Rectangle 25"/>
              <p:cNvSpPr>
                <a:spLocks noChangeArrowheads="1"/>
              </p:cNvSpPr>
              <p:nvPr/>
            </p:nvSpPr>
            <p:spPr bwMode="auto">
              <a:xfrm>
                <a:off x="201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30" name="Rectangle 26"/>
              <p:cNvSpPr>
                <a:spLocks noChangeArrowheads="1"/>
              </p:cNvSpPr>
              <p:nvPr/>
            </p:nvSpPr>
            <p:spPr bwMode="auto">
              <a:xfrm>
                <a:off x="211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31" name="Rectangle 27"/>
              <p:cNvSpPr>
                <a:spLocks noChangeArrowheads="1"/>
              </p:cNvSpPr>
              <p:nvPr/>
            </p:nvSpPr>
            <p:spPr bwMode="auto">
              <a:xfrm>
                <a:off x="220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32" name="Rectangle 28"/>
              <p:cNvSpPr>
                <a:spLocks noChangeArrowheads="1"/>
              </p:cNvSpPr>
              <p:nvPr/>
            </p:nvSpPr>
            <p:spPr bwMode="auto">
              <a:xfrm>
                <a:off x="230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33" name="Rectangle 29"/>
              <p:cNvSpPr>
                <a:spLocks noChangeArrowheads="1"/>
              </p:cNvSpPr>
              <p:nvPr/>
            </p:nvSpPr>
            <p:spPr bwMode="auto">
              <a:xfrm>
                <a:off x="239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34" name="Rectangle 30"/>
              <p:cNvSpPr>
                <a:spLocks noChangeArrowheads="1"/>
              </p:cNvSpPr>
              <p:nvPr/>
            </p:nvSpPr>
            <p:spPr bwMode="auto">
              <a:xfrm>
                <a:off x="249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35" name="Rectangle 31"/>
              <p:cNvSpPr>
                <a:spLocks noChangeArrowheads="1"/>
              </p:cNvSpPr>
              <p:nvPr/>
            </p:nvSpPr>
            <p:spPr bwMode="auto">
              <a:xfrm>
                <a:off x="259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36" name="Rectangle 32"/>
              <p:cNvSpPr>
                <a:spLocks noChangeArrowheads="1"/>
              </p:cNvSpPr>
              <p:nvPr/>
            </p:nvSpPr>
            <p:spPr bwMode="auto">
              <a:xfrm>
                <a:off x="268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37" name="Rectangle 33"/>
              <p:cNvSpPr>
                <a:spLocks noChangeArrowheads="1"/>
              </p:cNvSpPr>
              <p:nvPr/>
            </p:nvSpPr>
            <p:spPr bwMode="auto">
              <a:xfrm>
                <a:off x="278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38" name="Rectangle 34"/>
              <p:cNvSpPr>
                <a:spLocks noChangeArrowheads="1"/>
              </p:cNvSpPr>
              <p:nvPr/>
            </p:nvSpPr>
            <p:spPr bwMode="auto">
              <a:xfrm>
                <a:off x="287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39" name="Rectangle 35"/>
              <p:cNvSpPr>
                <a:spLocks noChangeArrowheads="1"/>
              </p:cNvSpPr>
              <p:nvPr/>
            </p:nvSpPr>
            <p:spPr bwMode="auto">
              <a:xfrm>
                <a:off x="297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40" name="Rectangle 36"/>
              <p:cNvSpPr>
                <a:spLocks noChangeArrowheads="1"/>
              </p:cNvSpPr>
              <p:nvPr/>
            </p:nvSpPr>
            <p:spPr bwMode="auto">
              <a:xfrm>
                <a:off x="307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41" name="Rectangle 37"/>
              <p:cNvSpPr>
                <a:spLocks noChangeArrowheads="1"/>
              </p:cNvSpPr>
              <p:nvPr/>
            </p:nvSpPr>
            <p:spPr bwMode="auto">
              <a:xfrm>
                <a:off x="316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42" name="Rectangle 38"/>
              <p:cNvSpPr>
                <a:spLocks noChangeArrowheads="1"/>
              </p:cNvSpPr>
              <p:nvPr/>
            </p:nvSpPr>
            <p:spPr bwMode="auto">
              <a:xfrm>
                <a:off x="326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43" name="Rectangle 39"/>
              <p:cNvSpPr>
                <a:spLocks noChangeArrowheads="1"/>
              </p:cNvSpPr>
              <p:nvPr/>
            </p:nvSpPr>
            <p:spPr bwMode="auto">
              <a:xfrm>
                <a:off x="335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44" name="Rectangle 40"/>
              <p:cNvSpPr>
                <a:spLocks noChangeArrowheads="1"/>
              </p:cNvSpPr>
              <p:nvPr/>
            </p:nvSpPr>
            <p:spPr bwMode="auto">
              <a:xfrm>
                <a:off x="345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45" name="Rectangle 41"/>
              <p:cNvSpPr>
                <a:spLocks noChangeArrowheads="1"/>
              </p:cNvSpPr>
              <p:nvPr/>
            </p:nvSpPr>
            <p:spPr bwMode="auto">
              <a:xfrm>
                <a:off x="355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46" name="Rectangle 42"/>
              <p:cNvSpPr>
                <a:spLocks noChangeArrowheads="1"/>
              </p:cNvSpPr>
              <p:nvPr/>
            </p:nvSpPr>
            <p:spPr bwMode="auto">
              <a:xfrm>
                <a:off x="364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47" name="Rectangle 43"/>
              <p:cNvSpPr>
                <a:spLocks noChangeArrowheads="1"/>
              </p:cNvSpPr>
              <p:nvPr/>
            </p:nvSpPr>
            <p:spPr bwMode="auto">
              <a:xfrm>
                <a:off x="374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48" name="Rectangle 44"/>
              <p:cNvSpPr>
                <a:spLocks noChangeArrowheads="1"/>
              </p:cNvSpPr>
              <p:nvPr/>
            </p:nvSpPr>
            <p:spPr bwMode="auto">
              <a:xfrm>
                <a:off x="383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49" name="Rectangle 45"/>
              <p:cNvSpPr>
                <a:spLocks noChangeArrowheads="1"/>
              </p:cNvSpPr>
              <p:nvPr/>
            </p:nvSpPr>
            <p:spPr bwMode="auto">
              <a:xfrm>
                <a:off x="393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50" name="Rectangle 46"/>
              <p:cNvSpPr>
                <a:spLocks noChangeArrowheads="1"/>
              </p:cNvSpPr>
              <p:nvPr/>
            </p:nvSpPr>
            <p:spPr bwMode="auto">
              <a:xfrm>
                <a:off x="403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51" name="Rectangle 47"/>
              <p:cNvSpPr>
                <a:spLocks noChangeArrowheads="1"/>
              </p:cNvSpPr>
              <p:nvPr/>
            </p:nvSpPr>
            <p:spPr bwMode="auto">
              <a:xfrm>
                <a:off x="412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52" name="Rectangle 48"/>
              <p:cNvSpPr>
                <a:spLocks noChangeArrowheads="1"/>
              </p:cNvSpPr>
              <p:nvPr/>
            </p:nvSpPr>
            <p:spPr bwMode="auto">
              <a:xfrm>
                <a:off x="422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53" name="Rectangle 49"/>
              <p:cNvSpPr>
                <a:spLocks noChangeArrowheads="1"/>
              </p:cNvSpPr>
              <p:nvPr/>
            </p:nvSpPr>
            <p:spPr bwMode="auto">
              <a:xfrm>
                <a:off x="431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54" name="Rectangle 50"/>
              <p:cNvSpPr>
                <a:spLocks noChangeArrowheads="1"/>
              </p:cNvSpPr>
              <p:nvPr/>
            </p:nvSpPr>
            <p:spPr bwMode="auto">
              <a:xfrm>
                <a:off x="441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55" name="Rectangle 51"/>
              <p:cNvSpPr>
                <a:spLocks noChangeArrowheads="1"/>
              </p:cNvSpPr>
              <p:nvPr/>
            </p:nvSpPr>
            <p:spPr bwMode="auto">
              <a:xfrm>
                <a:off x="451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56" name="Rectangle 52"/>
              <p:cNvSpPr>
                <a:spLocks noChangeArrowheads="1"/>
              </p:cNvSpPr>
              <p:nvPr/>
            </p:nvSpPr>
            <p:spPr bwMode="auto">
              <a:xfrm>
                <a:off x="460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57" name="Rectangle 53"/>
              <p:cNvSpPr>
                <a:spLocks noChangeArrowheads="1"/>
              </p:cNvSpPr>
              <p:nvPr/>
            </p:nvSpPr>
            <p:spPr bwMode="auto">
              <a:xfrm>
                <a:off x="470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58" name="Rectangle 54"/>
              <p:cNvSpPr>
                <a:spLocks noChangeArrowheads="1"/>
              </p:cNvSpPr>
              <p:nvPr/>
            </p:nvSpPr>
            <p:spPr bwMode="auto">
              <a:xfrm>
                <a:off x="479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59" name="Rectangle 55"/>
              <p:cNvSpPr>
                <a:spLocks noChangeArrowheads="1"/>
              </p:cNvSpPr>
              <p:nvPr/>
            </p:nvSpPr>
            <p:spPr bwMode="auto">
              <a:xfrm>
                <a:off x="489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60" name="Rectangle 56"/>
              <p:cNvSpPr>
                <a:spLocks noChangeArrowheads="1"/>
              </p:cNvSpPr>
              <p:nvPr/>
            </p:nvSpPr>
            <p:spPr bwMode="auto">
              <a:xfrm>
                <a:off x="499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61" name="Rectangle 57"/>
              <p:cNvSpPr>
                <a:spLocks noChangeArrowheads="1"/>
              </p:cNvSpPr>
              <p:nvPr/>
            </p:nvSpPr>
            <p:spPr bwMode="auto">
              <a:xfrm>
                <a:off x="508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62" name="Rectangle 58"/>
              <p:cNvSpPr>
                <a:spLocks noChangeArrowheads="1"/>
              </p:cNvSpPr>
              <p:nvPr/>
            </p:nvSpPr>
            <p:spPr bwMode="auto">
              <a:xfrm>
                <a:off x="518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63" name="Rectangle 59"/>
              <p:cNvSpPr>
                <a:spLocks noChangeArrowheads="1"/>
              </p:cNvSpPr>
              <p:nvPr/>
            </p:nvSpPr>
            <p:spPr bwMode="auto">
              <a:xfrm>
                <a:off x="527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64" name="Rectangle 60"/>
              <p:cNvSpPr>
                <a:spLocks noChangeArrowheads="1"/>
              </p:cNvSpPr>
              <p:nvPr/>
            </p:nvSpPr>
            <p:spPr bwMode="auto">
              <a:xfrm>
                <a:off x="537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65" name="Rectangle 61"/>
              <p:cNvSpPr>
                <a:spLocks noChangeArrowheads="1"/>
              </p:cNvSpPr>
              <p:nvPr/>
            </p:nvSpPr>
            <p:spPr bwMode="auto">
              <a:xfrm>
                <a:off x="547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66" name="Rectangle 62"/>
              <p:cNvSpPr>
                <a:spLocks noChangeArrowheads="1"/>
              </p:cNvSpPr>
              <p:nvPr/>
            </p:nvSpPr>
            <p:spPr bwMode="auto">
              <a:xfrm>
                <a:off x="556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67" name="Rectangle 63"/>
              <p:cNvSpPr>
                <a:spLocks noChangeArrowheads="1"/>
              </p:cNvSpPr>
              <p:nvPr/>
            </p:nvSpPr>
            <p:spPr bwMode="auto">
              <a:xfrm>
                <a:off x="566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grpSp>
        <p:sp>
          <p:nvSpPr>
            <p:cNvPr id="6" name="Rectangle 64"/>
            <p:cNvSpPr>
              <a:spLocks noChangeArrowheads="1"/>
            </p:cNvSpPr>
            <p:nvPr/>
          </p:nvSpPr>
          <p:spPr bwMode="auto">
            <a:xfrm>
              <a:off x="429" y="0"/>
              <a:ext cx="5331" cy="4320"/>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7" name="Rectangle 65"/>
            <p:cNvSpPr>
              <a:spLocks noChangeArrowheads="1"/>
            </p:cNvSpPr>
            <p:nvPr/>
          </p:nvSpPr>
          <p:spPr bwMode="auto">
            <a:xfrm>
              <a:off x="0" y="0"/>
              <a:ext cx="5760" cy="321"/>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grpSp>
      <p:sp>
        <p:nvSpPr>
          <p:cNvPr id="68" name="Rectangle 66"/>
          <p:cNvSpPr>
            <a:spLocks noChangeArrowheads="1"/>
          </p:cNvSpPr>
          <p:nvPr/>
        </p:nvSpPr>
        <p:spPr bwMode="auto">
          <a:xfrm>
            <a:off x="3505200" y="2590800"/>
            <a:ext cx="4892675" cy="762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kumimoji="1" lang="en-US" sz="2400">
              <a:solidFill>
                <a:srgbClr val="000000"/>
              </a:solidFill>
              <a:latin typeface="Helvetica" charset="0"/>
            </a:endParaRPr>
          </a:p>
        </p:txBody>
      </p:sp>
      <p:sp>
        <p:nvSpPr>
          <p:cNvPr id="224323" name="Rectangle 67"/>
          <p:cNvSpPr>
            <a:spLocks noGrp="1" noChangeArrowheads="1"/>
          </p:cNvSpPr>
          <p:nvPr>
            <p:ph type="ctrTitle" sz="quarter"/>
          </p:nvPr>
        </p:nvSpPr>
        <p:spPr>
          <a:xfrm>
            <a:off x="779463" y="1447800"/>
            <a:ext cx="7678737" cy="1081088"/>
          </a:xfrm>
        </p:spPr>
        <p:txBody>
          <a:bodyPr/>
          <a:lstStyle>
            <a:lvl1pPr algn="r">
              <a:defRPr/>
            </a:lvl1pPr>
          </a:lstStyle>
          <a:p>
            <a:r>
              <a:rPr lang="en-US"/>
              <a:t>Click to edit Master title style</a:t>
            </a:r>
          </a:p>
        </p:txBody>
      </p:sp>
      <p:sp>
        <p:nvSpPr>
          <p:cNvPr id="224324" name="Rectangle 68"/>
          <p:cNvSpPr>
            <a:spLocks noGrp="1" noChangeArrowheads="1"/>
          </p:cNvSpPr>
          <p:nvPr>
            <p:ph type="subTitle" sz="quarter" idx="1"/>
          </p:nvPr>
        </p:nvSpPr>
        <p:spPr>
          <a:xfrm>
            <a:off x="4021138" y="2860675"/>
            <a:ext cx="4437062" cy="3114675"/>
          </a:xfrm>
        </p:spPr>
        <p:txBody>
          <a:bodyPr/>
          <a:lstStyle>
            <a:lvl1pPr marL="0" indent="0">
              <a:buFont typeface="Wingdings" pitchFamily="-111" charset="2"/>
              <a:buNone/>
              <a:defRPr/>
            </a:lvl1pPr>
          </a:lstStyle>
          <a:p>
            <a:r>
              <a:rPr lang="en-US"/>
              <a:t>Click to edit Master subtitle style</a:t>
            </a:r>
          </a:p>
        </p:txBody>
      </p:sp>
      <p:sp>
        <p:nvSpPr>
          <p:cNvPr id="69" name="Rectangle 69"/>
          <p:cNvSpPr>
            <a:spLocks noGrp="1" noChangeArrowheads="1"/>
          </p:cNvSpPr>
          <p:nvPr>
            <p:ph type="dt" sz="quarter" idx="10"/>
          </p:nvPr>
        </p:nvSpPr>
        <p:spPr/>
        <p:txBody>
          <a:bodyPr/>
          <a:lstStyle>
            <a:lvl1pPr algn="ctr">
              <a:defRPr/>
            </a:lvl1pPr>
          </a:lstStyle>
          <a:p>
            <a:pPr>
              <a:defRPr/>
            </a:pPr>
            <a:endParaRPr lang="en-US"/>
          </a:p>
        </p:txBody>
      </p:sp>
      <p:sp>
        <p:nvSpPr>
          <p:cNvPr id="70" name="Rectangle 70"/>
          <p:cNvSpPr>
            <a:spLocks noGrp="1" noChangeArrowheads="1"/>
          </p:cNvSpPr>
          <p:nvPr>
            <p:ph type="ftr" sz="quarter" idx="11"/>
          </p:nvPr>
        </p:nvSpPr>
        <p:spPr/>
        <p:txBody>
          <a:bodyPr/>
          <a:lstStyle>
            <a:lvl1pPr>
              <a:defRPr/>
            </a:lvl1pPr>
          </a:lstStyle>
          <a:p>
            <a:pPr>
              <a:defRPr/>
            </a:pPr>
            <a:endParaRPr lang="en-US"/>
          </a:p>
        </p:txBody>
      </p:sp>
      <p:sp>
        <p:nvSpPr>
          <p:cNvPr id="71" name="Rectangle 71"/>
          <p:cNvSpPr>
            <a:spLocks noGrp="1" noChangeArrowheads="1"/>
          </p:cNvSpPr>
          <p:nvPr>
            <p:ph type="sldNum" sz="quarter" idx="12"/>
          </p:nvPr>
        </p:nvSpPr>
        <p:spPr/>
        <p:txBody>
          <a:bodyPr/>
          <a:lstStyle>
            <a:lvl1pPr>
              <a:defRPr/>
            </a:lvl1pPr>
          </a:lstStyle>
          <a:p>
            <a:pPr>
              <a:defRPr/>
            </a:pPr>
            <a:fld id="{B82EF72A-631B-6347-8978-C70280CDE333}" type="slidenum">
              <a:rPr lang="en-US"/>
              <a:pPr>
                <a:defRPr/>
              </a:pPr>
              <a:t>‹#›</a:t>
            </a:fld>
            <a:endParaRPr lang="en-US"/>
          </a:p>
        </p:txBody>
      </p:sp>
    </p:spTree>
    <p:extLst>
      <p:ext uri="{BB962C8B-B14F-4D97-AF65-F5344CB8AC3E}">
        <p14:creationId xmlns:p14="http://schemas.microsoft.com/office/powerpoint/2010/main" val="228365022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031DA4E-A749-2743-9F8F-DD5103B4830E}" type="slidenum">
              <a:rPr lang="en-US"/>
              <a:pPr>
                <a:defRPr/>
              </a:pPr>
              <a:t>‹#›</a:t>
            </a:fld>
            <a:endParaRPr lang="en-US"/>
          </a:p>
        </p:txBody>
      </p:sp>
    </p:spTree>
    <p:extLst>
      <p:ext uri="{BB962C8B-B14F-4D97-AF65-F5344CB8AC3E}">
        <p14:creationId xmlns:p14="http://schemas.microsoft.com/office/powerpoint/2010/main" val="895497268"/>
      </p:ext>
    </p:extLst>
  </p:cSld>
  <p:clrMapOvr>
    <a:masterClrMapping/>
  </p:clrMapOvr>
  <p:transition spd="med">
    <p:randomBar dir="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07885D2-2784-5448-B786-840EFAB7CE1F}" type="slidenum">
              <a:rPr lang="en-US"/>
              <a:pPr>
                <a:defRPr/>
              </a:pPr>
              <a:t>‹#›</a:t>
            </a:fld>
            <a:endParaRPr lang="en-US"/>
          </a:p>
        </p:txBody>
      </p:sp>
    </p:spTree>
    <p:extLst>
      <p:ext uri="{BB962C8B-B14F-4D97-AF65-F5344CB8AC3E}">
        <p14:creationId xmlns:p14="http://schemas.microsoft.com/office/powerpoint/2010/main" val="424255612"/>
      </p:ext>
    </p:extLst>
  </p:cSld>
  <p:clrMapOvr>
    <a:masterClrMapping/>
  </p:clrMapOvr>
  <p:transition spd="med">
    <p:randomBar dir="ver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FFD63A3-EBC4-9643-A94A-7D1F47013FAF}" type="slidenum">
              <a:rPr lang="en-US"/>
              <a:pPr>
                <a:defRPr/>
              </a:pPr>
              <a:t>‹#›</a:t>
            </a:fld>
            <a:endParaRPr lang="en-US"/>
          </a:p>
        </p:txBody>
      </p:sp>
    </p:spTree>
    <p:extLst>
      <p:ext uri="{BB962C8B-B14F-4D97-AF65-F5344CB8AC3E}">
        <p14:creationId xmlns:p14="http://schemas.microsoft.com/office/powerpoint/2010/main" val="3369686019"/>
      </p:ext>
    </p:extLst>
  </p:cSld>
  <p:clrMapOvr>
    <a:masterClrMapping/>
  </p:clrMapOvr>
  <p:transition spd="med">
    <p:randomBar dir="ver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0CE4647-F634-7143-A5D7-3F44B0341C52}" type="slidenum">
              <a:rPr lang="en-US"/>
              <a:pPr>
                <a:defRPr/>
              </a:pPr>
              <a:t>‹#›</a:t>
            </a:fld>
            <a:endParaRPr lang="en-US"/>
          </a:p>
        </p:txBody>
      </p:sp>
    </p:spTree>
    <p:extLst>
      <p:ext uri="{BB962C8B-B14F-4D97-AF65-F5344CB8AC3E}">
        <p14:creationId xmlns:p14="http://schemas.microsoft.com/office/powerpoint/2010/main" val="3827153104"/>
      </p:ext>
    </p:extLst>
  </p:cSld>
  <p:clrMapOvr>
    <a:masterClrMapping/>
  </p:clrMapOvr>
  <p:transition spd="med">
    <p:randomBar dir="vert"/>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7041825C-07E3-CB46-8574-19564790E781}" type="slidenum">
              <a:rPr lang="en-US"/>
              <a:pPr>
                <a:defRPr/>
              </a:pPr>
              <a:t>‹#›</a:t>
            </a:fld>
            <a:endParaRPr lang="en-US"/>
          </a:p>
        </p:txBody>
      </p:sp>
    </p:spTree>
    <p:extLst>
      <p:ext uri="{BB962C8B-B14F-4D97-AF65-F5344CB8AC3E}">
        <p14:creationId xmlns:p14="http://schemas.microsoft.com/office/powerpoint/2010/main" val="2793697170"/>
      </p:ext>
    </p:extLst>
  </p:cSld>
  <p:clrMapOvr>
    <a:masterClrMapping/>
  </p:clrMapOvr>
  <p:transition spd="med">
    <p:randomBar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9A790B9-D0C2-AA42-820E-E6EECF88B36F}" type="slidenum">
              <a:rPr lang="en-US"/>
              <a:pPr>
                <a:defRPr/>
              </a:pPr>
              <a:t>‹#›</a:t>
            </a:fld>
            <a:endParaRPr lang="en-US"/>
          </a:p>
        </p:txBody>
      </p:sp>
    </p:spTree>
    <p:extLst>
      <p:ext uri="{BB962C8B-B14F-4D97-AF65-F5344CB8AC3E}">
        <p14:creationId xmlns:p14="http://schemas.microsoft.com/office/powerpoint/2010/main" val="129748961"/>
      </p:ext>
    </p:extLst>
  </p:cSld>
  <p:clrMapOvr>
    <a:masterClrMapping/>
  </p:clrMapOvr>
  <p:transition spd="med">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6426B854-7EBF-E34C-95F7-DC2D38351AB1}" type="slidenum">
              <a:rPr lang="en-US"/>
              <a:pPr>
                <a:defRPr/>
              </a:pPr>
              <a:t>‹#›</a:t>
            </a:fld>
            <a:endParaRPr lang="en-US"/>
          </a:p>
        </p:txBody>
      </p:sp>
    </p:spTree>
    <p:extLst>
      <p:ext uri="{BB962C8B-B14F-4D97-AF65-F5344CB8AC3E}">
        <p14:creationId xmlns:p14="http://schemas.microsoft.com/office/powerpoint/2010/main" val="334217303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E9D0144-3A7D-1342-B240-A9F04226A62B}" type="slidenum">
              <a:rPr lang="en-US"/>
              <a:pPr>
                <a:defRPr/>
              </a:pPr>
              <a:t>‹#›</a:t>
            </a:fld>
            <a:endParaRPr lang="en-US"/>
          </a:p>
        </p:txBody>
      </p:sp>
    </p:spTree>
    <p:extLst>
      <p:ext uri="{BB962C8B-B14F-4D97-AF65-F5344CB8AC3E}">
        <p14:creationId xmlns:p14="http://schemas.microsoft.com/office/powerpoint/2010/main" val="69841713"/>
      </p:ext>
    </p:extLst>
  </p:cSld>
  <p:clrMapOvr>
    <a:masterClrMapping/>
  </p:clrMapOvr>
  <p:transition spd="med">
    <p:randomBar dir="ver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1A58A49C-1875-4947-97F8-A78507D62DB4}" type="slidenum">
              <a:rPr lang="en-US"/>
              <a:pPr>
                <a:defRPr/>
              </a:pPr>
              <a:t>‹#›</a:t>
            </a:fld>
            <a:endParaRPr lang="en-US"/>
          </a:p>
        </p:txBody>
      </p:sp>
    </p:spTree>
    <p:extLst>
      <p:ext uri="{BB962C8B-B14F-4D97-AF65-F5344CB8AC3E}">
        <p14:creationId xmlns:p14="http://schemas.microsoft.com/office/powerpoint/2010/main" val="4022712481"/>
      </p:ext>
    </p:extLst>
  </p:cSld>
  <p:clrMapOvr>
    <a:masterClrMapping/>
  </p:clrMapOvr>
  <p:transition spd="med">
    <p:randomBar dir="vert"/>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23E90E5-9567-F24F-AE9E-9D761E03C3CD}" type="slidenum">
              <a:rPr lang="en-US"/>
              <a:pPr>
                <a:defRPr/>
              </a:pPr>
              <a:t>‹#›</a:t>
            </a:fld>
            <a:endParaRPr lang="en-US"/>
          </a:p>
        </p:txBody>
      </p:sp>
    </p:spTree>
    <p:extLst>
      <p:ext uri="{BB962C8B-B14F-4D97-AF65-F5344CB8AC3E}">
        <p14:creationId xmlns:p14="http://schemas.microsoft.com/office/powerpoint/2010/main" val="3489067634"/>
      </p:ext>
    </p:extLst>
  </p:cSld>
  <p:clrMapOvr>
    <a:masterClrMapping/>
  </p:clrMapOvr>
  <p:transition spd="med">
    <p:randomBar dir="vert"/>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E68E441-58D8-DE48-8A7F-190DBEE91A3C}" type="slidenum">
              <a:rPr lang="en-US"/>
              <a:pPr>
                <a:defRPr/>
              </a:pPr>
              <a:t>‹#›</a:t>
            </a:fld>
            <a:endParaRPr lang="en-US"/>
          </a:p>
        </p:txBody>
      </p:sp>
    </p:spTree>
    <p:extLst>
      <p:ext uri="{BB962C8B-B14F-4D97-AF65-F5344CB8AC3E}">
        <p14:creationId xmlns:p14="http://schemas.microsoft.com/office/powerpoint/2010/main" val="2576101021"/>
      </p:ext>
    </p:extLst>
  </p:cSld>
  <p:clrMapOvr>
    <a:masterClrMapping/>
  </p:clrMapOvr>
  <p:transition spd="med">
    <p:randomBar dir="vert"/>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D9B94F5-9B11-394E-89A0-B8F96C4C7C41}" type="slidenum">
              <a:rPr lang="en-US"/>
              <a:pPr>
                <a:defRPr/>
              </a:pPr>
              <a:t>‹#›</a:t>
            </a:fld>
            <a:endParaRPr lang="en-US"/>
          </a:p>
        </p:txBody>
      </p:sp>
    </p:spTree>
    <p:extLst>
      <p:ext uri="{BB962C8B-B14F-4D97-AF65-F5344CB8AC3E}">
        <p14:creationId xmlns:p14="http://schemas.microsoft.com/office/powerpoint/2010/main" val="2311204193"/>
      </p:ext>
    </p:extLst>
  </p:cSld>
  <p:clrMapOvr>
    <a:masterClrMapping/>
  </p:clrMapOvr>
  <p:transition spd="med">
    <p:randomBar dir="vert"/>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F6A7A0C-D87B-9144-B99C-788C02F59497}" type="slidenum">
              <a:rPr lang="en-US"/>
              <a:pPr>
                <a:defRPr/>
              </a:pPr>
              <a:t>‹#›</a:t>
            </a:fld>
            <a:endParaRPr lang="en-US"/>
          </a:p>
        </p:txBody>
      </p:sp>
    </p:spTree>
    <p:extLst>
      <p:ext uri="{BB962C8B-B14F-4D97-AF65-F5344CB8AC3E}">
        <p14:creationId xmlns:p14="http://schemas.microsoft.com/office/powerpoint/2010/main" val="1583166726"/>
      </p:ext>
    </p:extLst>
  </p:cSld>
  <p:clrMapOvr>
    <a:masterClrMapping/>
  </p:clrMapOvr>
  <p:transition spd="med">
    <p:randomBar dir="vert"/>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31BF2-1BBD-0F45-878C-32154E769D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351054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F14FCC-3C20-2042-80F7-F54222AC10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405016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2AC883-88A7-9648-824B-9FE9E261AD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73134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1B2C4E-80F5-6E4C-BE2B-D4738BDB8A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38258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p>
        </p:txBody>
      </p:sp>
      <p:sp>
        <p:nvSpPr>
          <p:cNvPr id="7" name="Rectangle 1034"/>
          <p:cNvSpPr>
            <a:spLocks noGrp="1" noChangeArrowheads="1"/>
          </p:cNvSpPr>
          <p:nvPr>
            <p:ph type="sldNum" sz="quarter" idx="12"/>
          </p:nvPr>
        </p:nvSpPr>
        <p:spPr>
          <a:ln/>
        </p:spPr>
        <p:txBody>
          <a:bodyPr/>
          <a:lstStyle>
            <a:lvl1pPr>
              <a:defRPr/>
            </a:lvl1pPr>
          </a:lstStyle>
          <a:p>
            <a:pPr>
              <a:defRPr/>
            </a:pPr>
            <a:fld id="{8EDC4540-72C8-BB47-8179-B3154EDAD3D9}" type="slidenum">
              <a:rPr lang="en-US"/>
              <a:pPr>
                <a:defRPr/>
              </a:pPr>
              <a:t>‹#›</a:t>
            </a:fld>
            <a:endParaRPr lang="en-US"/>
          </a:p>
        </p:txBody>
      </p:sp>
    </p:spTree>
    <p:extLst>
      <p:ext uri="{BB962C8B-B14F-4D97-AF65-F5344CB8AC3E}">
        <p14:creationId xmlns:p14="http://schemas.microsoft.com/office/powerpoint/2010/main" val="55290653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4227CC-2BC8-2E48-8A91-B8E1DF6F8A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860895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F19A347-A4E7-FE49-ADC1-6B38E8FC9E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334632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34317C-5155-3743-9E88-7720F2240C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310876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52C3C8-DC08-7041-87EB-67FA010CAC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990629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66AB08-12CA-5846-8A1F-721AFD6343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285025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A04D17-279F-1C4F-9AE2-F6CD88CC1D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795226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9681D1-55BA-954E-8070-C5E9481AD7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971848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061403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6E9899-9251-644D-B536-C3ED397BC8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366001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D0D6E6-1BB9-B847-B084-08F3B554AD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4062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a:ln/>
        </p:spPr>
        <p:txBody>
          <a:bodyPr/>
          <a:lstStyle>
            <a:lvl1pPr>
              <a:defRPr/>
            </a:lvl1pPr>
          </a:lstStyle>
          <a:p>
            <a:pPr>
              <a:defRPr/>
            </a:pPr>
            <a:endParaRPr lang="en-US"/>
          </a:p>
        </p:txBody>
      </p:sp>
      <p:sp>
        <p:nvSpPr>
          <p:cNvPr id="8" name="Rectangle 1033"/>
          <p:cNvSpPr>
            <a:spLocks noGrp="1" noChangeArrowheads="1"/>
          </p:cNvSpPr>
          <p:nvPr>
            <p:ph type="ftr" sz="quarter" idx="11"/>
          </p:nvPr>
        </p:nvSpPr>
        <p:spPr>
          <a:ln/>
        </p:spPr>
        <p:txBody>
          <a:bodyPr/>
          <a:lstStyle>
            <a:lvl1pPr>
              <a:defRPr/>
            </a:lvl1pPr>
          </a:lstStyle>
          <a:p>
            <a:pPr>
              <a:defRPr/>
            </a:pPr>
            <a:endParaRPr lang="en-US"/>
          </a:p>
        </p:txBody>
      </p:sp>
      <p:sp>
        <p:nvSpPr>
          <p:cNvPr id="9" name="Rectangle 1034"/>
          <p:cNvSpPr>
            <a:spLocks noGrp="1" noChangeArrowheads="1"/>
          </p:cNvSpPr>
          <p:nvPr>
            <p:ph type="sldNum" sz="quarter" idx="12"/>
          </p:nvPr>
        </p:nvSpPr>
        <p:spPr>
          <a:ln/>
        </p:spPr>
        <p:txBody>
          <a:bodyPr/>
          <a:lstStyle>
            <a:lvl1pPr>
              <a:defRPr/>
            </a:lvl1pPr>
          </a:lstStyle>
          <a:p>
            <a:pPr>
              <a:defRPr/>
            </a:pPr>
            <a:fld id="{BE662087-B0EA-DF4F-87AE-72007802B229}" type="slidenum">
              <a:rPr lang="en-US"/>
              <a:pPr>
                <a:defRPr/>
              </a:pPr>
              <a:t>‹#›</a:t>
            </a:fld>
            <a:endParaRPr lang="en-US"/>
          </a:p>
        </p:txBody>
      </p:sp>
    </p:spTree>
    <p:extLst>
      <p:ext uri="{BB962C8B-B14F-4D97-AF65-F5344CB8AC3E}">
        <p14:creationId xmlns:p14="http://schemas.microsoft.com/office/powerpoint/2010/main" val="293330705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DAD0CDE-13CF-7F4A-859F-8D84F62646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53819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31BF2-1BBD-0F45-878C-32154E769D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948555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F14FCC-3C20-2042-80F7-F54222AC10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440750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2AC883-88A7-9648-824B-9FE9E261AD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160918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1B2C4E-80F5-6E4C-BE2B-D4738BDB8A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722603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4227CC-2BC8-2E48-8A91-B8E1DF6F8A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899223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F19A347-A4E7-FE49-ADC1-6B38E8FC9E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663134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34317C-5155-3743-9E88-7720F2240C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427063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52C3C8-DC08-7041-87EB-67FA010CAC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460917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66AB08-12CA-5846-8A1F-721AFD6343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33056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a:ln/>
        </p:spPr>
        <p:txBody>
          <a:bodyPr/>
          <a:lstStyle>
            <a:lvl1pPr>
              <a:defRPr/>
            </a:lvl1pPr>
          </a:lstStyle>
          <a:p>
            <a:pPr>
              <a:defRPr/>
            </a:pPr>
            <a:endParaRPr lang="en-US"/>
          </a:p>
        </p:txBody>
      </p:sp>
      <p:sp>
        <p:nvSpPr>
          <p:cNvPr id="4" name="Rectangle 1033"/>
          <p:cNvSpPr>
            <a:spLocks noGrp="1" noChangeArrowheads="1"/>
          </p:cNvSpPr>
          <p:nvPr>
            <p:ph type="ftr" sz="quarter" idx="11"/>
          </p:nvPr>
        </p:nvSpPr>
        <p:spPr>
          <a:ln/>
        </p:spPr>
        <p:txBody>
          <a:bodyPr/>
          <a:lstStyle>
            <a:lvl1pPr>
              <a:defRPr/>
            </a:lvl1pPr>
          </a:lstStyle>
          <a:p>
            <a:pPr>
              <a:defRPr/>
            </a:pPr>
            <a:endParaRPr lang="en-US"/>
          </a:p>
        </p:txBody>
      </p:sp>
      <p:sp>
        <p:nvSpPr>
          <p:cNvPr id="5" name="Rectangle 1034"/>
          <p:cNvSpPr>
            <a:spLocks noGrp="1" noChangeArrowheads="1"/>
          </p:cNvSpPr>
          <p:nvPr>
            <p:ph type="sldNum" sz="quarter" idx="12"/>
          </p:nvPr>
        </p:nvSpPr>
        <p:spPr>
          <a:ln/>
        </p:spPr>
        <p:txBody>
          <a:bodyPr/>
          <a:lstStyle>
            <a:lvl1pPr>
              <a:defRPr/>
            </a:lvl1pPr>
          </a:lstStyle>
          <a:p>
            <a:pPr>
              <a:defRPr/>
            </a:pPr>
            <a:fld id="{10F71A86-5D50-5E4B-9475-F81D0060EC1B}" type="slidenum">
              <a:rPr lang="en-US"/>
              <a:pPr>
                <a:defRPr/>
              </a:pPr>
              <a:t>‹#›</a:t>
            </a:fld>
            <a:endParaRPr lang="en-US"/>
          </a:p>
        </p:txBody>
      </p:sp>
    </p:spTree>
    <p:extLst>
      <p:ext uri="{BB962C8B-B14F-4D97-AF65-F5344CB8AC3E}">
        <p14:creationId xmlns:p14="http://schemas.microsoft.com/office/powerpoint/2010/main" val="175111987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A04D17-279F-1C4F-9AE2-F6CD88CC1D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397981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9681D1-55BA-954E-8070-C5E9481AD7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430890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591609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6E9899-9251-644D-B536-C3ED397BC8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213627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D0D6E6-1BB9-B847-B084-08F3B554AD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63653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DAD0CDE-13CF-7F4A-859F-8D84F62646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879558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4728721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9466872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9111996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742343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a:ln/>
        </p:spPr>
        <p:txBody>
          <a:bodyPr/>
          <a:lstStyle>
            <a:lvl1pPr>
              <a:defRPr/>
            </a:lvl1pPr>
          </a:lstStyle>
          <a:p>
            <a:pPr>
              <a:defRPr/>
            </a:pPr>
            <a:endParaRPr lang="en-US"/>
          </a:p>
        </p:txBody>
      </p:sp>
      <p:sp>
        <p:nvSpPr>
          <p:cNvPr id="3" name="Rectangle 1033"/>
          <p:cNvSpPr>
            <a:spLocks noGrp="1" noChangeArrowheads="1"/>
          </p:cNvSpPr>
          <p:nvPr>
            <p:ph type="ftr" sz="quarter" idx="11"/>
          </p:nvPr>
        </p:nvSpPr>
        <p:spPr>
          <a:ln/>
        </p:spPr>
        <p:txBody>
          <a:bodyPr/>
          <a:lstStyle>
            <a:lvl1pPr>
              <a:defRPr/>
            </a:lvl1pPr>
          </a:lstStyle>
          <a:p>
            <a:pPr>
              <a:defRPr/>
            </a:pPr>
            <a:endParaRPr lang="en-US"/>
          </a:p>
        </p:txBody>
      </p:sp>
      <p:sp>
        <p:nvSpPr>
          <p:cNvPr id="4" name="Rectangle 1034"/>
          <p:cNvSpPr>
            <a:spLocks noGrp="1" noChangeArrowheads="1"/>
          </p:cNvSpPr>
          <p:nvPr>
            <p:ph type="sldNum" sz="quarter" idx="12"/>
          </p:nvPr>
        </p:nvSpPr>
        <p:spPr>
          <a:ln/>
        </p:spPr>
        <p:txBody>
          <a:bodyPr/>
          <a:lstStyle>
            <a:lvl1pPr>
              <a:defRPr/>
            </a:lvl1pPr>
          </a:lstStyle>
          <a:p>
            <a:pPr>
              <a:defRPr/>
            </a:pPr>
            <a:fld id="{E20E0E6C-9A68-554E-8582-E189D2D061E2}" type="slidenum">
              <a:rPr lang="en-US"/>
              <a:pPr>
                <a:defRPr/>
              </a:pPr>
              <a:t>‹#›</a:t>
            </a:fld>
            <a:endParaRPr lang="en-US"/>
          </a:p>
        </p:txBody>
      </p:sp>
    </p:spTree>
    <p:extLst>
      <p:ext uri="{BB962C8B-B14F-4D97-AF65-F5344CB8AC3E}">
        <p14:creationId xmlns:p14="http://schemas.microsoft.com/office/powerpoint/2010/main" val="343284343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6007732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5656347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6363783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6054889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0933218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9292526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1361360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4A3A6A64-F078-7943-8DE5-3FD767FADF8F}" type="datetimeFigureOut">
              <a:rPr lang="en-US">
                <a:solidFill>
                  <a:prstClr val="black">
                    <a:tint val="75000"/>
                  </a:prstClr>
                </a:solidFill>
                <a:latin typeface="Calibri"/>
              </a:rPr>
              <a:pPr>
                <a:defRPr/>
              </a:pPr>
              <a:t>9/14/23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0D52A5D-3FC0-7946-A5F3-E415EF896AC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8684830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36A7C56-9818-2942-B4F2-8D09FE4B4F90}" type="datetimeFigureOut">
              <a:rPr lang="en-US">
                <a:solidFill>
                  <a:prstClr val="black">
                    <a:tint val="75000"/>
                  </a:prstClr>
                </a:solidFill>
                <a:latin typeface="Calibri"/>
              </a:rPr>
              <a:pPr>
                <a:defRPr/>
              </a:pPr>
              <a:t>9/14/23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5DA6A296-6A88-AF4F-9727-DBC825E1823E}"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9992011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8A8A32D-E1C4-C34E-8263-ED8DAA4BE74E}" type="datetimeFigureOut">
              <a:rPr lang="en-US">
                <a:solidFill>
                  <a:prstClr val="black">
                    <a:tint val="75000"/>
                  </a:prstClr>
                </a:solidFill>
                <a:latin typeface="Calibri"/>
              </a:rPr>
              <a:pPr>
                <a:defRPr/>
              </a:pPr>
              <a:t>9/14/23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AA2F9EE2-932C-BF45-A491-F00C9E102D15}"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25684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C28C41F-17E1-C544-94C5-9EF1F53E384F}" type="slidenum">
              <a:rPr lang="en-US"/>
              <a:pPr>
                <a:defRPr/>
              </a:pPr>
              <a:t>‹#›</a:t>
            </a:fld>
            <a:endParaRPr lang="en-US"/>
          </a:p>
        </p:txBody>
      </p:sp>
    </p:spTree>
    <p:extLst>
      <p:ext uri="{BB962C8B-B14F-4D97-AF65-F5344CB8AC3E}">
        <p14:creationId xmlns:p14="http://schemas.microsoft.com/office/powerpoint/2010/main" val="35389518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p>
        </p:txBody>
      </p:sp>
      <p:sp>
        <p:nvSpPr>
          <p:cNvPr id="7" name="Rectangle 1034"/>
          <p:cNvSpPr>
            <a:spLocks noGrp="1" noChangeArrowheads="1"/>
          </p:cNvSpPr>
          <p:nvPr>
            <p:ph type="sldNum" sz="quarter" idx="12"/>
          </p:nvPr>
        </p:nvSpPr>
        <p:spPr>
          <a:ln/>
        </p:spPr>
        <p:txBody>
          <a:bodyPr/>
          <a:lstStyle>
            <a:lvl1pPr>
              <a:defRPr/>
            </a:lvl1pPr>
          </a:lstStyle>
          <a:p>
            <a:pPr>
              <a:defRPr/>
            </a:pPr>
            <a:fld id="{CF09B4A3-A387-C949-B9D5-F5863B4724BA}" type="slidenum">
              <a:rPr lang="en-US"/>
              <a:pPr>
                <a:defRPr/>
              </a:pPr>
              <a:t>‹#›</a:t>
            </a:fld>
            <a:endParaRPr lang="en-US"/>
          </a:p>
        </p:txBody>
      </p:sp>
    </p:spTree>
    <p:extLst>
      <p:ext uri="{BB962C8B-B14F-4D97-AF65-F5344CB8AC3E}">
        <p14:creationId xmlns:p14="http://schemas.microsoft.com/office/powerpoint/2010/main" val="148589923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149E1DA-54E5-2D46-9E29-42D934F88B26}" type="datetimeFigureOut">
              <a:rPr lang="en-US">
                <a:solidFill>
                  <a:prstClr val="black">
                    <a:tint val="75000"/>
                  </a:prstClr>
                </a:solidFill>
                <a:latin typeface="Calibri"/>
              </a:rPr>
              <a:pPr>
                <a:defRPr/>
              </a:pPr>
              <a:t>9/14/23</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A38EC202-5C24-5C4F-BE54-B5AA7939ECCA}"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4868760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ADBFA27-0E0F-A642-BF26-41CA06EAC8C3}" type="datetimeFigureOut">
              <a:rPr lang="en-US">
                <a:solidFill>
                  <a:prstClr val="black">
                    <a:tint val="75000"/>
                  </a:prstClr>
                </a:solidFill>
                <a:latin typeface="Calibri"/>
              </a:rPr>
              <a:pPr>
                <a:defRPr/>
              </a:pPr>
              <a:t>9/14/23</a:t>
            </a:fld>
            <a:endParaRPr lang="en-US">
              <a:solidFill>
                <a:prstClr val="black">
                  <a:tint val="75000"/>
                </a:prstClr>
              </a:solidFill>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EA48151A-01F6-3C42-A894-DA8074D976A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7923400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63FC2EB0-BACD-7346-A3AF-FE64D03A580A}" type="datetimeFigureOut">
              <a:rPr lang="en-US">
                <a:solidFill>
                  <a:prstClr val="black">
                    <a:tint val="75000"/>
                  </a:prstClr>
                </a:solidFill>
                <a:latin typeface="Calibri"/>
              </a:rPr>
              <a:pPr>
                <a:defRPr/>
              </a:pPr>
              <a:t>9/14/23</a:t>
            </a:fld>
            <a:endParaRPr lang="en-US">
              <a:solidFill>
                <a:prstClr val="black">
                  <a:tint val="75000"/>
                </a:prstClr>
              </a:solidFill>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D75CC3F-391E-5E42-971A-13FAB686C487}"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7381057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E1415F0-4864-8B45-BDCB-06AF2F6C91D8}" type="datetimeFigureOut">
              <a:rPr lang="en-US">
                <a:solidFill>
                  <a:prstClr val="black">
                    <a:tint val="75000"/>
                  </a:prstClr>
                </a:solidFill>
                <a:latin typeface="Calibri"/>
              </a:rPr>
              <a:pPr>
                <a:defRPr/>
              </a:pPr>
              <a:t>9/14/23</a:t>
            </a:fld>
            <a:endParaRPr lang="en-US">
              <a:solidFill>
                <a:prstClr val="black">
                  <a:tint val="75000"/>
                </a:prstClr>
              </a:solidFill>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7BF5367F-8B77-6B40-B736-8D8B9D52F7C2}"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8311132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68D03DF-554B-DA41-84ED-E619462FF4FC}" type="datetimeFigureOut">
              <a:rPr lang="en-US">
                <a:solidFill>
                  <a:prstClr val="black">
                    <a:tint val="75000"/>
                  </a:prstClr>
                </a:solidFill>
                <a:latin typeface="Calibri"/>
              </a:rPr>
              <a:pPr>
                <a:defRPr/>
              </a:pPr>
              <a:t>9/14/23</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96F4BEDD-423B-DC48-BEF4-0743739A4510}"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3354424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6C9970C-028F-5A4C-ACAF-DB3CBB89CF35}" type="datetimeFigureOut">
              <a:rPr lang="en-US">
                <a:solidFill>
                  <a:prstClr val="black">
                    <a:tint val="75000"/>
                  </a:prstClr>
                </a:solidFill>
                <a:latin typeface="Calibri"/>
              </a:rPr>
              <a:pPr>
                <a:defRPr/>
              </a:pPr>
              <a:t>9/14/23</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3E633DC3-A48B-314A-8BF3-3F757D46A02C}"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3391369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0309913-6935-8844-BB0B-DCE860F802BE}" type="datetimeFigureOut">
              <a:rPr lang="en-US">
                <a:solidFill>
                  <a:prstClr val="black">
                    <a:tint val="75000"/>
                  </a:prstClr>
                </a:solidFill>
                <a:latin typeface="Calibri"/>
              </a:rPr>
              <a:pPr>
                <a:defRPr/>
              </a:pPr>
              <a:t>9/14/23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2393A25-DB22-1748-A47F-3EE1A64B9DF8}"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6222980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EFFFE57-6A65-0241-B6C6-2BB3F35E401A}" type="datetimeFigureOut">
              <a:rPr lang="en-US">
                <a:solidFill>
                  <a:prstClr val="black">
                    <a:tint val="75000"/>
                  </a:prstClr>
                </a:solidFill>
                <a:latin typeface="Calibri"/>
              </a:rPr>
              <a:pPr>
                <a:defRPr/>
              </a:pPr>
              <a:t>9/14/23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E938EBC-2234-F940-A21C-678C26A55E0C}"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2415750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99E3E5-F83A-B24D-8630-A0B3E56A84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910342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28C41F-17E1-C544-94C5-9EF1F53E38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73346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p>
        </p:txBody>
      </p:sp>
      <p:sp>
        <p:nvSpPr>
          <p:cNvPr id="7" name="Rectangle 1034"/>
          <p:cNvSpPr>
            <a:spLocks noGrp="1" noChangeArrowheads="1"/>
          </p:cNvSpPr>
          <p:nvPr>
            <p:ph type="sldNum" sz="quarter" idx="12"/>
          </p:nvPr>
        </p:nvSpPr>
        <p:spPr>
          <a:ln/>
        </p:spPr>
        <p:txBody>
          <a:bodyPr/>
          <a:lstStyle>
            <a:lvl1pPr>
              <a:defRPr/>
            </a:lvl1pPr>
          </a:lstStyle>
          <a:p>
            <a:pPr>
              <a:defRPr/>
            </a:pPr>
            <a:fld id="{08CE82F5-C835-9E47-8CB1-3B7D4C65602D}" type="slidenum">
              <a:rPr lang="en-US"/>
              <a:pPr>
                <a:defRPr/>
              </a:pPr>
              <a:t>‹#›</a:t>
            </a:fld>
            <a:endParaRPr lang="en-US"/>
          </a:p>
        </p:txBody>
      </p:sp>
    </p:spTree>
    <p:extLst>
      <p:ext uri="{BB962C8B-B14F-4D97-AF65-F5344CB8AC3E}">
        <p14:creationId xmlns:p14="http://schemas.microsoft.com/office/powerpoint/2010/main" val="414963407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DD6253-EB3A-514E-AD7B-E4992E748E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436561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15C2499-5721-734D-AC8B-D847E2186B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63924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ACFD267-0DEB-3E40-99D4-E95A1C8185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576408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5CF6B2F-DD08-5C4D-B5AF-55C2D46598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853380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39B4099-D14E-B34E-9944-252510220C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337036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2965CB5-E663-3840-A191-02935611C3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846576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090CCB-61E6-0141-92B1-4E4E653993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875439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E93F0-9DB4-4844-A476-5323F55B5A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71362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A5FAF4-DD6A-CB4D-B2BB-6330EB3E42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852324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1F72FF-98EE-6949-9F0E-E4C9844354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86506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B99D83D9-15C9-D94A-B885-0D9DBA24D249}" type="slidenum">
              <a:rPr lang="en-US"/>
              <a:pPr>
                <a:defRPr/>
              </a:pPr>
              <a:t>‹#›</a:t>
            </a:fld>
            <a:endParaRPr lang="en-US"/>
          </a:p>
        </p:txBody>
      </p:sp>
    </p:spTree>
    <p:extLst>
      <p:ext uri="{BB962C8B-B14F-4D97-AF65-F5344CB8AC3E}">
        <p14:creationId xmlns:p14="http://schemas.microsoft.com/office/powerpoint/2010/main" val="35578482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F81A544-5B39-DD46-B687-9D6CB44E8028}" type="datetimeFigureOut">
              <a:rPr lang="en-US" smtClean="0">
                <a:solidFill>
                  <a:prstClr val="black">
                    <a:tint val="75000"/>
                  </a:prstClr>
                </a:solidFill>
                <a:latin typeface="Calibri"/>
              </a:rPr>
              <a:pPr/>
              <a:t>9/14/23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E613FC9-C024-1B48-9168-C38A998E285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0207343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81A544-5B39-DD46-B687-9D6CB44E8028}" type="datetimeFigureOut">
              <a:rPr lang="en-US" smtClean="0">
                <a:solidFill>
                  <a:prstClr val="black">
                    <a:tint val="75000"/>
                  </a:prstClr>
                </a:solidFill>
                <a:latin typeface="Calibri"/>
              </a:rPr>
              <a:pPr/>
              <a:t>9/14/23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E613FC9-C024-1B48-9168-C38A998E285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8638036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81A544-5B39-DD46-B687-9D6CB44E8028}" type="datetimeFigureOut">
              <a:rPr lang="en-US" smtClean="0">
                <a:solidFill>
                  <a:prstClr val="black">
                    <a:tint val="75000"/>
                  </a:prstClr>
                </a:solidFill>
                <a:latin typeface="Calibri"/>
              </a:rPr>
              <a:pPr/>
              <a:t>9/14/23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E613FC9-C024-1B48-9168-C38A998E285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3373186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F81A544-5B39-DD46-B687-9D6CB44E8028}" type="datetimeFigureOut">
              <a:rPr lang="en-US" smtClean="0">
                <a:solidFill>
                  <a:prstClr val="black">
                    <a:tint val="75000"/>
                  </a:prstClr>
                </a:solidFill>
                <a:latin typeface="Calibri"/>
              </a:rPr>
              <a:pPr/>
              <a:t>9/14/23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E613FC9-C024-1B48-9168-C38A998E285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232572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F81A544-5B39-DD46-B687-9D6CB44E8028}" type="datetimeFigureOut">
              <a:rPr lang="en-US" smtClean="0">
                <a:solidFill>
                  <a:prstClr val="black">
                    <a:tint val="75000"/>
                  </a:prstClr>
                </a:solidFill>
                <a:latin typeface="Calibri"/>
              </a:rPr>
              <a:pPr/>
              <a:t>9/14/23</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9E613FC9-C024-1B48-9168-C38A998E285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9277243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81A544-5B39-DD46-B687-9D6CB44E8028}" type="datetimeFigureOut">
              <a:rPr lang="en-US" smtClean="0">
                <a:solidFill>
                  <a:prstClr val="black">
                    <a:tint val="75000"/>
                  </a:prstClr>
                </a:solidFill>
                <a:latin typeface="Calibri"/>
              </a:rPr>
              <a:pPr/>
              <a:t>9/14/23</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9E613FC9-C024-1B48-9168-C38A998E285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2103390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81A544-5B39-DD46-B687-9D6CB44E8028}" type="datetimeFigureOut">
              <a:rPr lang="en-US" smtClean="0">
                <a:solidFill>
                  <a:prstClr val="black">
                    <a:tint val="75000"/>
                  </a:prstClr>
                </a:solidFill>
                <a:latin typeface="Calibri"/>
              </a:rPr>
              <a:pPr/>
              <a:t>9/14/23</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9E613FC9-C024-1B48-9168-C38A998E285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0883817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81A544-5B39-DD46-B687-9D6CB44E8028}" type="datetimeFigureOut">
              <a:rPr lang="en-US" smtClean="0">
                <a:solidFill>
                  <a:prstClr val="black">
                    <a:tint val="75000"/>
                  </a:prstClr>
                </a:solidFill>
                <a:latin typeface="Calibri"/>
              </a:rPr>
              <a:pPr/>
              <a:t>9/14/23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E613FC9-C024-1B48-9168-C38A998E285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7466127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81A544-5B39-DD46-B687-9D6CB44E8028}" type="datetimeFigureOut">
              <a:rPr lang="en-US" smtClean="0">
                <a:solidFill>
                  <a:prstClr val="black">
                    <a:tint val="75000"/>
                  </a:prstClr>
                </a:solidFill>
                <a:latin typeface="Calibri"/>
              </a:rPr>
              <a:pPr/>
              <a:t>9/14/23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E613FC9-C024-1B48-9168-C38A998E285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4379342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81A544-5B39-DD46-B687-9D6CB44E8028}" type="datetimeFigureOut">
              <a:rPr lang="en-US" smtClean="0">
                <a:solidFill>
                  <a:prstClr val="black">
                    <a:tint val="75000"/>
                  </a:prstClr>
                </a:solidFill>
                <a:latin typeface="Calibri"/>
              </a:rPr>
              <a:pPr/>
              <a:t>9/14/23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E613FC9-C024-1B48-9168-C38A998E285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185712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554C25BF-613C-BB40-91F8-40EF18A505C8}" type="slidenum">
              <a:rPr lang="en-US"/>
              <a:pPr>
                <a:defRPr/>
              </a:pPr>
              <a:t>‹#›</a:t>
            </a:fld>
            <a:endParaRPr lang="en-US"/>
          </a:p>
        </p:txBody>
      </p:sp>
    </p:spTree>
    <p:extLst>
      <p:ext uri="{BB962C8B-B14F-4D97-AF65-F5344CB8AC3E}">
        <p14:creationId xmlns:p14="http://schemas.microsoft.com/office/powerpoint/2010/main" val="255381581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81A544-5B39-DD46-B687-9D6CB44E8028}" type="datetimeFigureOut">
              <a:rPr lang="en-US" smtClean="0">
                <a:solidFill>
                  <a:prstClr val="black">
                    <a:tint val="75000"/>
                  </a:prstClr>
                </a:solidFill>
                <a:latin typeface="Calibri"/>
              </a:rPr>
              <a:pPr/>
              <a:t>9/14/23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E613FC9-C024-1B48-9168-C38A998E285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2277385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89481C97-012E-6B43-A498-C8C29EEA85C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3062812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5191C9F5-0548-664D-9E3C-20714B96697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2471167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F0F83765-2357-6446-B5ED-46C1CF7F6872}"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3161296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254E543F-D123-0C44-B931-98DC7D099C7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6606494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fld id="{96390C22-ACE6-D146-BE73-048CF6CC6B05}"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6648023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fld id="{111DF238-05B3-B242-90BC-18CC238727E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2575580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fld id="{2F2AC96F-98F6-9E49-BFCD-AFE62212762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2355354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459ABEB2-98B1-1847-8E3B-F6C158DC60D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1459710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004BA778-B90C-5A41-A3C0-3F667E30EEC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10152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084388" y="296863"/>
            <a:ext cx="6823075" cy="5353050"/>
            <a:chOff x="1313" y="187"/>
            <a:chExt cx="4298" cy="3372"/>
          </a:xfrm>
        </p:grpSpPr>
        <p:grpSp>
          <p:nvGrpSpPr>
            <p:cNvPr id="5" name="Group 3"/>
            <p:cNvGrpSpPr>
              <a:grpSpLocks/>
            </p:cNvGrpSpPr>
            <p:nvPr/>
          </p:nvGrpSpPr>
          <p:grpSpPr bwMode="auto">
            <a:xfrm>
              <a:off x="2194" y="601"/>
              <a:ext cx="596" cy="447"/>
              <a:chOff x="0" y="0"/>
              <a:chExt cx="768" cy="576"/>
            </a:xfrm>
          </p:grpSpPr>
          <p:sp>
            <p:nvSpPr>
              <p:cNvPr id="135" name="Oval 4"/>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sp>
            <p:nvSpPr>
              <p:cNvPr id="136" name="Oval 5"/>
              <p:cNvSpPr>
                <a:spLocks noChangeArrowheads="1"/>
              </p:cNvSpPr>
              <p:nvPr/>
            </p:nvSpPr>
            <p:spPr bwMode="hidden">
              <a:xfrm>
                <a:off x="276" y="253"/>
                <a:ext cx="186" cy="107"/>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grpSp>
        <p:grpSp>
          <p:nvGrpSpPr>
            <p:cNvPr id="6" name="Group 6"/>
            <p:cNvGrpSpPr>
              <a:grpSpLocks/>
            </p:cNvGrpSpPr>
            <p:nvPr/>
          </p:nvGrpSpPr>
          <p:grpSpPr bwMode="auto">
            <a:xfrm>
              <a:off x="1312" y="187"/>
              <a:ext cx="4299" cy="3372"/>
              <a:chOff x="0" y="0"/>
              <a:chExt cx="5533" cy="4341"/>
            </a:xfrm>
          </p:grpSpPr>
          <p:grpSp>
            <p:nvGrpSpPr>
              <p:cNvPr id="22" name="Group 7"/>
              <p:cNvGrpSpPr>
                <a:grpSpLocks/>
              </p:cNvGrpSpPr>
              <p:nvPr/>
            </p:nvGrpSpPr>
            <p:grpSpPr bwMode="auto">
              <a:xfrm>
                <a:off x="0" y="0"/>
                <a:ext cx="5470" cy="4341"/>
                <a:chOff x="0" y="0"/>
                <a:chExt cx="5470" cy="4341"/>
              </a:xfrm>
            </p:grpSpPr>
            <p:grpSp>
              <p:nvGrpSpPr>
                <p:cNvPr id="33" name="Group 8"/>
                <p:cNvGrpSpPr>
                  <a:grpSpLocks/>
                </p:cNvGrpSpPr>
                <p:nvPr/>
              </p:nvGrpSpPr>
              <p:grpSpPr bwMode="auto">
                <a:xfrm>
                  <a:off x="1339" y="786"/>
                  <a:ext cx="2919" cy="2151"/>
                  <a:chOff x="1265" y="814"/>
                  <a:chExt cx="2919" cy="2151"/>
                </a:xfrm>
              </p:grpSpPr>
              <p:sp>
                <p:nvSpPr>
                  <p:cNvPr id="133" name="Oval 9"/>
                  <p:cNvSpPr>
                    <a:spLocks noChangeArrowheads="1"/>
                  </p:cNvSpPr>
                  <p:nvPr/>
                </p:nvSpPr>
                <p:spPr bwMode="hidden">
                  <a:xfrm>
                    <a:off x="1265" y="815"/>
                    <a:ext cx="2919" cy="2150"/>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sp>
                <p:nvSpPr>
                  <p:cNvPr id="134" name="Oval 10"/>
                  <p:cNvSpPr>
                    <a:spLocks noChangeArrowheads="1"/>
                  </p:cNvSpPr>
                  <p:nvPr/>
                </p:nvSpPr>
                <p:spPr bwMode="hidden">
                  <a:xfrm>
                    <a:off x="2379" y="1601"/>
                    <a:ext cx="579" cy="406"/>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grpSp>
            <p:grpSp>
              <p:nvGrpSpPr>
                <p:cNvPr id="34" name="Group 11"/>
                <p:cNvGrpSpPr>
                  <a:grpSpLocks/>
                </p:cNvGrpSpPr>
                <p:nvPr/>
              </p:nvGrpSpPr>
              <p:grpSpPr bwMode="auto">
                <a:xfrm>
                  <a:off x="0" y="0"/>
                  <a:ext cx="5470" cy="4341"/>
                  <a:chOff x="0" y="0"/>
                  <a:chExt cx="5470" cy="4341"/>
                </a:xfrm>
              </p:grpSpPr>
              <p:grpSp>
                <p:nvGrpSpPr>
                  <p:cNvPr id="35" name="Group 12"/>
                  <p:cNvGrpSpPr>
                    <a:grpSpLocks/>
                  </p:cNvGrpSpPr>
                  <p:nvPr/>
                </p:nvGrpSpPr>
                <p:grpSpPr bwMode="auto">
                  <a:xfrm>
                    <a:off x="3545" y="1502"/>
                    <a:ext cx="1258" cy="2327"/>
                    <a:chOff x="3471" y="1530"/>
                    <a:chExt cx="1258" cy="2327"/>
                  </a:xfrm>
                </p:grpSpPr>
                <p:sp>
                  <p:nvSpPr>
                    <p:cNvPr id="131" name="Freeform 13"/>
                    <p:cNvSpPr>
                      <a:spLocks/>
                    </p:cNvSpPr>
                    <p:nvPr/>
                  </p:nvSpPr>
                  <p:spPr bwMode="hidden">
                    <a:xfrm rot="2711884">
                      <a:off x="2765" y="2236"/>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32" name="Freeform 14"/>
                    <p:cNvSpPr>
                      <a:spLocks/>
                    </p:cNvSpPr>
                    <p:nvPr/>
                  </p:nvSpPr>
                  <p:spPr bwMode="hidden">
                    <a:xfrm rot="2711884">
                      <a:off x="4022" y="3149"/>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36" name="Group 15"/>
                  <p:cNvGrpSpPr>
                    <a:grpSpLocks/>
                  </p:cNvGrpSpPr>
                  <p:nvPr/>
                </p:nvGrpSpPr>
                <p:grpSpPr bwMode="auto">
                  <a:xfrm>
                    <a:off x="2938" y="1991"/>
                    <a:ext cx="2463" cy="1332"/>
                    <a:chOff x="2864" y="2019"/>
                    <a:chExt cx="2463" cy="1332"/>
                  </a:xfrm>
                </p:grpSpPr>
                <p:sp>
                  <p:nvSpPr>
                    <p:cNvPr id="129" name="Freeform 16"/>
                    <p:cNvSpPr>
                      <a:spLocks/>
                    </p:cNvSpPr>
                    <p:nvPr/>
                  </p:nvSpPr>
                  <p:spPr bwMode="hidden">
                    <a:xfrm rot="2104081">
                      <a:off x="2864" y="2020"/>
                      <a:ext cx="1813" cy="346"/>
                    </a:xfrm>
                    <a:custGeom>
                      <a:avLst/>
                      <a:gdLst>
                        <a:gd name="T0" fmla="*/ 0 w 2736"/>
                        <a:gd name="T1" fmla="*/ 8 h 504"/>
                        <a:gd name="T2" fmla="*/ 9 w 2736"/>
                        <a:gd name="T3" fmla="*/ 2 h 504"/>
                        <a:gd name="T4" fmla="*/ 19 w 2736"/>
                        <a:gd name="T5" fmla="*/ 1 h 504"/>
                        <a:gd name="T6" fmla="*/ 29 w 2736"/>
                        <a:gd name="T7" fmla="*/ 1 h 504"/>
                        <a:gd name="T8" fmla="*/ 29 w 2736"/>
                        <a:gd name="T9" fmla="*/ 1 h 504"/>
                        <a:gd name="T10" fmla="*/ 19 w 2736"/>
                        <a:gd name="T11" fmla="*/ 1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30" name="Freeform 17"/>
                    <p:cNvSpPr>
                      <a:spLocks/>
                    </p:cNvSpPr>
                    <p:nvPr/>
                  </p:nvSpPr>
                  <p:spPr bwMode="hidden">
                    <a:xfrm rot="2104081">
                      <a:off x="4352" y="2806"/>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37" name="Group 18"/>
                  <p:cNvGrpSpPr>
                    <a:grpSpLocks/>
                  </p:cNvGrpSpPr>
                  <p:nvPr/>
                </p:nvGrpSpPr>
                <p:grpSpPr bwMode="auto">
                  <a:xfrm>
                    <a:off x="2971" y="1804"/>
                    <a:ext cx="2477" cy="1064"/>
                    <a:chOff x="2897" y="1832"/>
                    <a:chExt cx="2477" cy="1064"/>
                  </a:xfrm>
                </p:grpSpPr>
                <p:sp>
                  <p:nvSpPr>
                    <p:cNvPr id="127" name="Freeform 19"/>
                    <p:cNvSpPr>
                      <a:spLocks/>
                    </p:cNvSpPr>
                    <p:nvPr/>
                  </p:nvSpPr>
                  <p:spPr bwMode="hidden">
                    <a:xfrm rot="1582915">
                      <a:off x="2896" y="1832"/>
                      <a:ext cx="1736" cy="304"/>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8" name="Freeform 20"/>
                    <p:cNvSpPr>
                      <a:spLocks/>
                    </p:cNvSpPr>
                    <p:nvPr/>
                  </p:nvSpPr>
                  <p:spPr bwMode="hidden">
                    <a:xfrm rot="1582915">
                      <a:off x="4442" y="2420"/>
                      <a:ext cx="932" cy="476"/>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38" name="Group 21"/>
                  <p:cNvGrpSpPr>
                    <a:grpSpLocks/>
                  </p:cNvGrpSpPr>
                  <p:nvPr/>
                </p:nvGrpSpPr>
                <p:grpSpPr bwMode="auto">
                  <a:xfrm>
                    <a:off x="2998" y="1608"/>
                    <a:ext cx="2472" cy="927"/>
                    <a:chOff x="2924" y="1636"/>
                    <a:chExt cx="2472" cy="927"/>
                  </a:xfrm>
                </p:grpSpPr>
                <p:sp>
                  <p:nvSpPr>
                    <p:cNvPr id="125" name="Freeform 22"/>
                    <p:cNvSpPr>
                      <a:spLocks/>
                    </p:cNvSpPr>
                    <p:nvPr/>
                  </p:nvSpPr>
                  <p:spPr bwMode="hidden">
                    <a:xfrm rot="1080363">
                      <a:off x="2924" y="1636"/>
                      <a:ext cx="1677" cy="335"/>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6" name="Freeform 23"/>
                    <p:cNvSpPr>
                      <a:spLocks/>
                    </p:cNvSpPr>
                    <p:nvPr/>
                  </p:nvSpPr>
                  <p:spPr bwMode="hidden">
                    <a:xfrm rot="1080363">
                      <a:off x="4495" y="2036"/>
                      <a:ext cx="901" cy="527"/>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39" name="Group 24"/>
                  <p:cNvGrpSpPr>
                    <a:grpSpLocks/>
                  </p:cNvGrpSpPr>
                  <p:nvPr/>
                </p:nvGrpSpPr>
                <p:grpSpPr bwMode="auto">
                  <a:xfrm>
                    <a:off x="3032" y="1386"/>
                    <a:ext cx="2342" cy="657"/>
                    <a:chOff x="2958" y="1414"/>
                    <a:chExt cx="2342" cy="657"/>
                  </a:xfrm>
                </p:grpSpPr>
                <p:sp>
                  <p:nvSpPr>
                    <p:cNvPr id="123" name="Freeform 25"/>
                    <p:cNvSpPr>
                      <a:spLocks/>
                    </p:cNvSpPr>
                    <p:nvPr/>
                  </p:nvSpPr>
                  <p:spPr bwMode="hidden">
                    <a:xfrm rot="463793">
                      <a:off x="2958" y="1414"/>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 name="Freeform 26"/>
                    <p:cNvSpPr>
                      <a:spLocks/>
                    </p:cNvSpPr>
                    <p:nvPr/>
                  </p:nvSpPr>
                  <p:spPr bwMode="hidden">
                    <a:xfrm rot="463793">
                      <a:off x="4469" y="1582"/>
                      <a:ext cx="830"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40" name="Group 27"/>
                  <p:cNvGrpSpPr>
                    <a:grpSpLocks/>
                  </p:cNvGrpSpPr>
                  <p:nvPr/>
                </p:nvGrpSpPr>
                <p:grpSpPr bwMode="auto">
                  <a:xfrm>
                    <a:off x="3057" y="1241"/>
                    <a:ext cx="2150" cy="343"/>
                    <a:chOff x="2983" y="1269"/>
                    <a:chExt cx="2150" cy="343"/>
                  </a:xfrm>
                </p:grpSpPr>
                <p:sp>
                  <p:nvSpPr>
                    <p:cNvPr id="121" name="Freeform 28"/>
                    <p:cNvSpPr>
                      <a:spLocks/>
                    </p:cNvSpPr>
                    <p:nvPr/>
                  </p:nvSpPr>
                  <p:spPr bwMode="hidden">
                    <a:xfrm rot="-84182">
                      <a:off x="2983" y="1290"/>
                      <a:ext cx="1404" cy="218"/>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2" name="Freeform 29"/>
                    <p:cNvSpPr>
                      <a:spLocks/>
                    </p:cNvSpPr>
                    <p:nvPr/>
                  </p:nvSpPr>
                  <p:spPr bwMode="hidden">
                    <a:xfrm rot="-84182">
                      <a:off x="4379" y="1269"/>
                      <a:ext cx="754" cy="34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41" name="Group 30"/>
                  <p:cNvGrpSpPr>
                    <a:grpSpLocks/>
                  </p:cNvGrpSpPr>
                  <p:nvPr/>
                </p:nvGrpSpPr>
                <p:grpSpPr bwMode="auto">
                  <a:xfrm>
                    <a:off x="3012" y="889"/>
                    <a:ext cx="1879" cy="427"/>
                    <a:chOff x="2938" y="917"/>
                    <a:chExt cx="1879" cy="427"/>
                  </a:xfrm>
                </p:grpSpPr>
                <p:sp>
                  <p:nvSpPr>
                    <p:cNvPr id="119" name="Freeform 31"/>
                    <p:cNvSpPr>
                      <a:spLocks/>
                    </p:cNvSpPr>
                    <p:nvPr/>
                  </p:nvSpPr>
                  <p:spPr bwMode="hidden">
                    <a:xfrm rot="-802576">
                      <a:off x="2938" y="1129"/>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0" name="Freeform 32"/>
                    <p:cNvSpPr>
                      <a:spLocks/>
                    </p:cNvSpPr>
                    <p:nvPr/>
                  </p:nvSpPr>
                  <p:spPr bwMode="hidden">
                    <a:xfrm rot="-802576">
                      <a:off x="4155" y="918"/>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42" name="Group 33"/>
                  <p:cNvGrpSpPr>
                    <a:grpSpLocks/>
                  </p:cNvGrpSpPr>
                  <p:nvPr/>
                </p:nvGrpSpPr>
                <p:grpSpPr bwMode="auto">
                  <a:xfrm>
                    <a:off x="711" y="1625"/>
                    <a:ext cx="1257" cy="2326"/>
                    <a:chOff x="637" y="1653"/>
                    <a:chExt cx="1257" cy="2326"/>
                  </a:xfrm>
                </p:grpSpPr>
                <p:sp>
                  <p:nvSpPr>
                    <p:cNvPr id="117" name="Freeform 34"/>
                    <p:cNvSpPr>
                      <a:spLocks/>
                    </p:cNvSpPr>
                    <p:nvPr/>
                  </p:nvSpPr>
                  <p:spPr bwMode="hidden">
                    <a:xfrm rot="18888116" flipH="1">
                      <a:off x="876" y="2358"/>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8" name="Freeform 35"/>
                    <p:cNvSpPr>
                      <a:spLocks/>
                    </p:cNvSpPr>
                    <p:nvPr/>
                  </p:nvSpPr>
                  <p:spPr bwMode="hidden">
                    <a:xfrm rot="18888116" flipH="1">
                      <a:off x="419" y="3271"/>
                      <a:ext cx="926"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3" name="Group 36"/>
                  <p:cNvGrpSpPr>
                    <a:grpSpLocks/>
                  </p:cNvGrpSpPr>
                  <p:nvPr/>
                </p:nvGrpSpPr>
                <p:grpSpPr bwMode="auto">
                  <a:xfrm>
                    <a:off x="69" y="2168"/>
                    <a:ext cx="2463" cy="1332"/>
                    <a:chOff x="-5" y="2196"/>
                    <a:chExt cx="2463" cy="1332"/>
                  </a:xfrm>
                </p:grpSpPr>
                <p:sp>
                  <p:nvSpPr>
                    <p:cNvPr id="115" name="Freeform 37"/>
                    <p:cNvSpPr>
                      <a:spLocks/>
                    </p:cNvSpPr>
                    <p:nvPr/>
                  </p:nvSpPr>
                  <p:spPr bwMode="hidden">
                    <a:xfrm rot="19495919" flipH="1">
                      <a:off x="644" y="2196"/>
                      <a:ext cx="1813" cy="348"/>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6" name="Freeform 38"/>
                    <p:cNvSpPr>
                      <a:spLocks/>
                    </p:cNvSpPr>
                    <p:nvPr/>
                  </p:nvSpPr>
                  <p:spPr bwMode="hidden">
                    <a:xfrm rot="19495919" flipH="1">
                      <a:off x="-5" y="2984"/>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4" name="Group 39"/>
                  <p:cNvGrpSpPr>
                    <a:grpSpLocks/>
                  </p:cNvGrpSpPr>
                  <p:nvPr/>
                </p:nvGrpSpPr>
                <p:grpSpPr bwMode="auto">
                  <a:xfrm>
                    <a:off x="22" y="1981"/>
                    <a:ext cx="2477" cy="1064"/>
                    <a:chOff x="-52" y="2009"/>
                    <a:chExt cx="2477" cy="1064"/>
                  </a:xfrm>
                </p:grpSpPr>
                <p:sp>
                  <p:nvSpPr>
                    <p:cNvPr id="113" name="Freeform 40"/>
                    <p:cNvSpPr>
                      <a:spLocks/>
                    </p:cNvSpPr>
                    <p:nvPr/>
                  </p:nvSpPr>
                  <p:spPr bwMode="hidden">
                    <a:xfrm rot="20017085" flipH="1">
                      <a:off x="689" y="2009"/>
                      <a:ext cx="1736" cy="304"/>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4" name="Freeform 41"/>
                    <p:cNvSpPr>
                      <a:spLocks/>
                    </p:cNvSpPr>
                    <p:nvPr/>
                  </p:nvSpPr>
                  <p:spPr bwMode="hidden">
                    <a:xfrm rot="20017085" flipH="1">
                      <a:off x="-52" y="2596"/>
                      <a:ext cx="932" cy="476"/>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5" name="Group 42"/>
                  <p:cNvGrpSpPr>
                    <a:grpSpLocks/>
                  </p:cNvGrpSpPr>
                  <p:nvPr/>
                </p:nvGrpSpPr>
                <p:grpSpPr bwMode="auto">
                  <a:xfrm>
                    <a:off x="0" y="1785"/>
                    <a:ext cx="2472" cy="927"/>
                    <a:chOff x="-74" y="1813"/>
                    <a:chExt cx="2472" cy="927"/>
                  </a:xfrm>
                </p:grpSpPr>
                <p:sp>
                  <p:nvSpPr>
                    <p:cNvPr id="111" name="Freeform 43"/>
                    <p:cNvSpPr>
                      <a:spLocks/>
                    </p:cNvSpPr>
                    <p:nvPr/>
                  </p:nvSpPr>
                  <p:spPr bwMode="hidden">
                    <a:xfrm rot="20519637" flipH="1">
                      <a:off x="721" y="1814"/>
                      <a:ext cx="1677" cy="335"/>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2" name="Freeform 44"/>
                    <p:cNvSpPr>
                      <a:spLocks/>
                    </p:cNvSpPr>
                    <p:nvPr/>
                  </p:nvSpPr>
                  <p:spPr bwMode="hidden">
                    <a:xfrm rot="20519637" flipH="1">
                      <a:off x="-74" y="2214"/>
                      <a:ext cx="901" cy="527"/>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6" name="Group 183"/>
                  <p:cNvGrpSpPr>
                    <a:grpSpLocks/>
                  </p:cNvGrpSpPr>
                  <p:nvPr/>
                </p:nvGrpSpPr>
                <p:grpSpPr bwMode="auto">
                  <a:xfrm>
                    <a:off x="96" y="1563"/>
                    <a:ext cx="2342" cy="657"/>
                    <a:chOff x="22" y="1591"/>
                    <a:chExt cx="2342" cy="657"/>
                  </a:xfrm>
                </p:grpSpPr>
                <p:sp>
                  <p:nvSpPr>
                    <p:cNvPr id="109" name="Freeform 46"/>
                    <p:cNvSpPr>
                      <a:spLocks/>
                    </p:cNvSpPr>
                    <p:nvPr/>
                  </p:nvSpPr>
                  <p:spPr bwMode="hidden">
                    <a:xfrm rot="21136207" flipH="1">
                      <a:off x="819" y="1591"/>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0" name="Freeform 47"/>
                    <p:cNvSpPr>
                      <a:spLocks/>
                    </p:cNvSpPr>
                    <p:nvPr/>
                  </p:nvSpPr>
                  <p:spPr bwMode="hidden">
                    <a:xfrm rot="21136207" flipH="1">
                      <a:off x="23" y="1758"/>
                      <a:ext cx="830"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7" name="Group 48"/>
                  <p:cNvGrpSpPr>
                    <a:grpSpLocks/>
                  </p:cNvGrpSpPr>
                  <p:nvPr/>
                </p:nvGrpSpPr>
                <p:grpSpPr bwMode="auto">
                  <a:xfrm>
                    <a:off x="263" y="1418"/>
                    <a:ext cx="2150" cy="343"/>
                    <a:chOff x="189" y="1446"/>
                    <a:chExt cx="2150" cy="343"/>
                  </a:xfrm>
                </p:grpSpPr>
                <p:sp>
                  <p:nvSpPr>
                    <p:cNvPr id="107" name="Freeform 49"/>
                    <p:cNvSpPr>
                      <a:spLocks/>
                    </p:cNvSpPr>
                    <p:nvPr/>
                  </p:nvSpPr>
                  <p:spPr bwMode="hidden">
                    <a:xfrm rot="84182" flipH="1">
                      <a:off x="935" y="1466"/>
                      <a:ext cx="1404" cy="219"/>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8" name="Freeform 50"/>
                    <p:cNvSpPr>
                      <a:spLocks/>
                    </p:cNvSpPr>
                    <p:nvPr/>
                  </p:nvSpPr>
                  <p:spPr bwMode="hidden">
                    <a:xfrm rot="84182" flipH="1">
                      <a:off x="189" y="1445"/>
                      <a:ext cx="754" cy="34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8" name="Group 51"/>
                  <p:cNvGrpSpPr>
                    <a:grpSpLocks/>
                  </p:cNvGrpSpPr>
                  <p:nvPr/>
                </p:nvGrpSpPr>
                <p:grpSpPr bwMode="auto">
                  <a:xfrm>
                    <a:off x="579" y="1066"/>
                    <a:ext cx="1879" cy="427"/>
                    <a:chOff x="505" y="1094"/>
                    <a:chExt cx="1879" cy="427"/>
                  </a:xfrm>
                </p:grpSpPr>
                <p:sp>
                  <p:nvSpPr>
                    <p:cNvPr id="105" name="Freeform 52"/>
                    <p:cNvSpPr>
                      <a:spLocks/>
                    </p:cNvSpPr>
                    <p:nvPr/>
                  </p:nvSpPr>
                  <p:spPr bwMode="hidden">
                    <a:xfrm rot="802576" flipH="1">
                      <a:off x="1151" y="1306"/>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6" name="Freeform 53"/>
                    <p:cNvSpPr>
                      <a:spLocks/>
                    </p:cNvSpPr>
                    <p:nvPr/>
                  </p:nvSpPr>
                  <p:spPr bwMode="hidden">
                    <a:xfrm rot="802576" flipH="1">
                      <a:off x="505" y="1094"/>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49" name="Group 54"/>
                  <p:cNvGrpSpPr>
                    <a:grpSpLocks/>
                  </p:cNvGrpSpPr>
                  <p:nvPr/>
                </p:nvGrpSpPr>
                <p:grpSpPr bwMode="auto">
                  <a:xfrm>
                    <a:off x="690" y="871"/>
                    <a:ext cx="1850" cy="554"/>
                    <a:chOff x="616" y="899"/>
                    <a:chExt cx="1850" cy="554"/>
                  </a:xfrm>
                </p:grpSpPr>
                <p:sp>
                  <p:nvSpPr>
                    <p:cNvPr id="103" name="Freeform 55"/>
                    <p:cNvSpPr>
                      <a:spLocks/>
                    </p:cNvSpPr>
                    <p:nvPr/>
                  </p:nvSpPr>
                  <p:spPr bwMode="hidden">
                    <a:xfrm rot="1277471" flipH="1">
                      <a:off x="1232" y="1238"/>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4" name="Freeform 56"/>
                    <p:cNvSpPr>
                      <a:spLocks/>
                    </p:cNvSpPr>
                    <p:nvPr/>
                  </p:nvSpPr>
                  <p:spPr bwMode="hidden">
                    <a:xfrm rot="1277471" flipH="1">
                      <a:off x="616" y="90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0" name="Group 57"/>
                  <p:cNvGrpSpPr>
                    <a:grpSpLocks/>
                  </p:cNvGrpSpPr>
                  <p:nvPr/>
                </p:nvGrpSpPr>
                <p:grpSpPr bwMode="auto">
                  <a:xfrm>
                    <a:off x="911" y="589"/>
                    <a:ext cx="1767" cy="743"/>
                    <a:chOff x="911" y="589"/>
                    <a:chExt cx="1767" cy="743"/>
                  </a:xfrm>
                </p:grpSpPr>
                <p:sp>
                  <p:nvSpPr>
                    <p:cNvPr id="101" name="Freeform 58"/>
                    <p:cNvSpPr>
                      <a:spLocks/>
                    </p:cNvSpPr>
                    <p:nvPr/>
                  </p:nvSpPr>
                  <p:spPr bwMode="hidden">
                    <a:xfrm rot="2028410" flipH="1">
                      <a:off x="1445" y="111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2" name="Freeform 59"/>
                    <p:cNvSpPr>
                      <a:spLocks/>
                    </p:cNvSpPr>
                    <p:nvPr/>
                  </p:nvSpPr>
                  <p:spPr bwMode="hidden">
                    <a:xfrm rot="2028410" flipH="1">
                      <a:off x="911" y="59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1" name="Group 60"/>
                  <p:cNvGrpSpPr>
                    <a:grpSpLocks/>
                  </p:cNvGrpSpPr>
                  <p:nvPr/>
                </p:nvGrpSpPr>
                <p:grpSpPr bwMode="auto">
                  <a:xfrm>
                    <a:off x="1120" y="300"/>
                    <a:ext cx="1693" cy="892"/>
                    <a:chOff x="1120" y="300"/>
                    <a:chExt cx="1693" cy="892"/>
                  </a:xfrm>
                </p:grpSpPr>
                <p:sp>
                  <p:nvSpPr>
                    <p:cNvPr id="99" name="Freeform 61"/>
                    <p:cNvSpPr>
                      <a:spLocks/>
                    </p:cNvSpPr>
                    <p:nvPr/>
                  </p:nvSpPr>
                  <p:spPr bwMode="hidden">
                    <a:xfrm rot="2664424" flipH="1">
                      <a:off x="1562" y="977"/>
                      <a:ext cx="125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0" name="Freeform 62"/>
                    <p:cNvSpPr>
                      <a:spLocks/>
                    </p:cNvSpPr>
                    <p:nvPr/>
                  </p:nvSpPr>
                  <p:spPr bwMode="hidden">
                    <a:xfrm rot="2664424" flipH="1">
                      <a:off x="1120" y="300"/>
                      <a:ext cx="67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2" name="Group 63"/>
                  <p:cNvGrpSpPr>
                    <a:grpSpLocks/>
                  </p:cNvGrpSpPr>
                  <p:nvPr/>
                </p:nvGrpSpPr>
                <p:grpSpPr bwMode="auto">
                  <a:xfrm>
                    <a:off x="1707" y="76"/>
                    <a:ext cx="778" cy="1512"/>
                    <a:chOff x="1633" y="104"/>
                    <a:chExt cx="778" cy="1512"/>
                  </a:xfrm>
                </p:grpSpPr>
                <p:sp>
                  <p:nvSpPr>
                    <p:cNvPr id="97" name="Freeform 64"/>
                    <p:cNvSpPr>
                      <a:spLocks/>
                    </p:cNvSpPr>
                    <p:nvPr/>
                  </p:nvSpPr>
                  <p:spPr bwMode="hidden">
                    <a:xfrm rot="3473776" flipH="1">
                      <a:off x="1753" y="959"/>
                      <a:ext cx="110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8" name="Freeform 65"/>
                    <p:cNvSpPr>
                      <a:spLocks/>
                    </p:cNvSpPr>
                    <p:nvPr/>
                  </p:nvSpPr>
                  <p:spPr bwMode="hidden">
                    <a:xfrm rot="3473776" flipH="1">
                      <a:off x="1506" y="230"/>
                      <a:ext cx="591"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 name="Group 66"/>
                  <p:cNvGrpSpPr>
                    <a:grpSpLocks/>
                  </p:cNvGrpSpPr>
                  <p:nvPr/>
                </p:nvGrpSpPr>
                <p:grpSpPr bwMode="auto">
                  <a:xfrm>
                    <a:off x="2009" y="0"/>
                    <a:ext cx="634" cy="1534"/>
                    <a:chOff x="1935" y="28"/>
                    <a:chExt cx="634" cy="1534"/>
                  </a:xfrm>
                </p:grpSpPr>
                <p:sp>
                  <p:nvSpPr>
                    <p:cNvPr id="95" name="Freeform 67"/>
                    <p:cNvSpPr>
                      <a:spLocks/>
                    </p:cNvSpPr>
                    <p:nvPr/>
                  </p:nvSpPr>
                  <p:spPr bwMode="hidden">
                    <a:xfrm rot="4126480" flipH="1">
                      <a:off x="1932" y="925"/>
                      <a:ext cx="106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6" name="Freeform 68"/>
                    <p:cNvSpPr>
                      <a:spLocks/>
                    </p:cNvSpPr>
                    <p:nvPr/>
                  </p:nvSpPr>
                  <p:spPr bwMode="hidden">
                    <a:xfrm rot="4126480" flipH="1">
                      <a:off x="1819"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4" name="Group 69"/>
                  <p:cNvGrpSpPr>
                    <a:grpSpLocks/>
                  </p:cNvGrpSpPr>
                  <p:nvPr/>
                </p:nvGrpSpPr>
                <p:grpSpPr bwMode="auto">
                  <a:xfrm>
                    <a:off x="2896" y="644"/>
                    <a:ext cx="1845" cy="566"/>
                    <a:chOff x="2822" y="672"/>
                    <a:chExt cx="1845" cy="566"/>
                  </a:xfrm>
                </p:grpSpPr>
                <p:sp>
                  <p:nvSpPr>
                    <p:cNvPr id="93" name="Freeform 70"/>
                    <p:cNvSpPr>
                      <a:spLocks/>
                    </p:cNvSpPr>
                    <p:nvPr/>
                  </p:nvSpPr>
                  <p:spPr bwMode="hidden">
                    <a:xfrm rot="-1325434">
                      <a:off x="2822" y="1023"/>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4" name="Freeform 71"/>
                    <p:cNvSpPr>
                      <a:spLocks/>
                    </p:cNvSpPr>
                    <p:nvPr/>
                  </p:nvSpPr>
                  <p:spPr bwMode="hidden">
                    <a:xfrm rot="-1325434">
                      <a:off x="4005" y="672"/>
                      <a:ext cx="663"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5" name="Group 72"/>
                  <p:cNvGrpSpPr>
                    <a:grpSpLocks/>
                  </p:cNvGrpSpPr>
                  <p:nvPr/>
                </p:nvGrpSpPr>
                <p:grpSpPr bwMode="auto">
                  <a:xfrm>
                    <a:off x="2757" y="417"/>
                    <a:ext cx="1781" cy="717"/>
                    <a:chOff x="2683" y="445"/>
                    <a:chExt cx="1781" cy="717"/>
                  </a:xfrm>
                </p:grpSpPr>
                <p:sp>
                  <p:nvSpPr>
                    <p:cNvPr id="91" name="Freeform 73"/>
                    <p:cNvSpPr>
                      <a:spLocks/>
                    </p:cNvSpPr>
                    <p:nvPr/>
                  </p:nvSpPr>
                  <p:spPr bwMode="hidden">
                    <a:xfrm rot="-1921064">
                      <a:off x="2683" y="94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2" name="Freeform 74"/>
                    <p:cNvSpPr>
                      <a:spLocks/>
                    </p:cNvSpPr>
                    <p:nvPr/>
                  </p:nvSpPr>
                  <p:spPr bwMode="hidden">
                    <a:xfrm rot="-1921064">
                      <a:off x="3803" y="445"/>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56" name="Freeform 75"/>
                  <p:cNvSpPr>
                    <a:spLocks/>
                  </p:cNvSpPr>
                  <p:nvPr/>
                </p:nvSpPr>
                <p:spPr bwMode="hidden">
                  <a:xfrm rot="4578755" flipH="1">
                    <a:off x="2176" y="949"/>
                    <a:ext cx="1026" cy="14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7" name="Freeform 76"/>
                  <p:cNvSpPr>
                    <a:spLocks/>
                  </p:cNvSpPr>
                  <p:nvPr/>
                </p:nvSpPr>
                <p:spPr bwMode="hidden">
                  <a:xfrm rot="4578755" flipH="1">
                    <a:off x="2199" y="196"/>
                    <a:ext cx="552" cy="22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nvGrpSpPr>
                  <p:cNvPr id="58" name="Group 77"/>
                  <p:cNvGrpSpPr>
                    <a:grpSpLocks/>
                  </p:cNvGrpSpPr>
                  <p:nvPr/>
                </p:nvGrpSpPr>
                <p:grpSpPr bwMode="auto">
                  <a:xfrm>
                    <a:off x="2874" y="13"/>
                    <a:ext cx="640" cy="1520"/>
                    <a:chOff x="2800" y="41"/>
                    <a:chExt cx="640" cy="1520"/>
                  </a:xfrm>
                </p:grpSpPr>
                <p:sp>
                  <p:nvSpPr>
                    <p:cNvPr id="89" name="Freeform 78"/>
                    <p:cNvSpPr>
                      <a:spLocks/>
                    </p:cNvSpPr>
                    <p:nvPr/>
                  </p:nvSpPr>
                  <p:spPr bwMode="hidden">
                    <a:xfrm rot="-3857755">
                      <a:off x="2361" y="938"/>
                      <a:ext cx="1062" cy="1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0" name="Freeform 79"/>
                    <p:cNvSpPr>
                      <a:spLocks/>
                    </p:cNvSpPr>
                    <p:nvPr/>
                  </p:nvSpPr>
                  <p:spPr bwMode="hidden">
                    <a:xfrm rot="-3857755">
                      <a:off x="3010" y="182"/>
                      <a:ext cx="570"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9" name="Group 80"/>
                  <p:cNvGrpSpPr>
                    <a:grpSpLocks/>
                  </p:cNvGrpSpPr>
                  <p:nvPr/>
                </p:nvGrpSpPr>
                <p:grpSpPr bwMode="auto">
                  <a:xfrm>
                    <a:off x="3008" y="135"/>
                    <a:ext cx="1017" cy="1464"/>
                    <a:chOff x="2934" y="163"/>
                    <a:chExt cx="1017" cy="1464"/>
                  </a:xfrm>
                </p:grpSpPr>
                <p:sp>
                  <p:nvSpPr>
                    <p:cNvPr id="87" name="Freeform 81"/>
                    <p:cNvSpPr>
                      <a:spLocks/>
                    </p:cNvSpPr>
                    <p:nvPr/>
                  </p:nvSpPr>
                  <p:spPr bwMode="hidden">
                    <a:xfrm rot="-2777260">
                      <a:off x="2492" y="914"/>
                      <a:ext cx="1155"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8" name="Freeform 82"/>
                    <p:cNvSpPr>
                      <a:spLocks/>
                    </p:cNvSpPr>
                    <p:nvPr/>
                  </p:nvSpPr>
                  <p:spPr bwMode="hidden">
                    <a:xfrm rot="-2777260">
                      <a:off x="3429" y="262"/>
                      <a:ext cx="621" cy="423"/>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60" name="Group 83"/>
                  <p:cNvGrpSpPr>
                    <a:grpSpLocks/>
                  </p:cNvGrpSpPr>
                  <p:nvPr/>
                </p:nvGrpSpPr>
                <p:grpSpPr bwMode="auto">
                  <a:xfrm>
                    <a:off x="2804" y="4"/>
                    <a:ext cx="243" cy="1448"/>
                    <a:chOff x="2730" y="32"/>
                    <a:chExt cx="243" cy="1448"/>
                  </a:xfrm>
                </p:grpSpPr>
                <p:sp>
                  <p:nvSpPr>
                    <p:cNvPr id="85" name="Freeform 222"/>
                    <p:cNvSpPr>
                      <a:spLocks/>
                    </p:cNvSpPr>
                    <p:nvPr/>
                  </p:nvSpPr>
                  <p:spPr bwMode="hidden">
                    <a:xfrm rot="-4903748">
                      <a:off x="2297" y="960"/>
                      <a:ext cx="954" cy="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6" name="Freeform 223"/>
                    <p:cNvSpPr>
                      <a:spLocks/>
                    </p:cNvSpPr>
                    <p:nvPr/>
                  </p:nvSpPr>
                  <p:spPr bwMode="hidden">
                    <a:xfrm rot="-4903748">
                      <a:off x="2649" y="221"/>
                      <a:ext cx="512" cy="13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61" name="Group 86"/>
                  <p:cNvGrpSpPr>
                    <a:grpSpLocks/>
                  </p:cNvGrpSpPr>
                  <p:nvPr/>
                </p:nvGrpSpPr>
                <p:grpSpPr bwMode="auto">
                  <a:xfrm>
                    <a:off x="1017" y="1741"/>
                    <a:ext cx="1085" cy="2450"/>
                    <a:chOff x="943" y="1769"/>
                    <a:chExt cx="1085" cy="2450"/>
                  </a:xfrm>
                </p:grpSpPr>
                <p:sp>
                  <p:nvSpPr>
                    <p:cNvPr id="83" name="Freeform 87"/>
                    <p:cNvSpPr>
                      <a:spLocks/>
                    </p:cNvSpPr>
                    <p:nvPr/>
                  </p:nvSpPr>
                  <p:spPr bwMode="hidden">
                    <a:xfrm rot="18335692" flipH="1">
                      <a:off x="1010" y="2475"/>
                      <a:ext cx="1724" cy="311"/>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4" name="Freeform 88"/>
                    <p:cNvSpPr>
                      <a:spLocks/>
                    </p:cNvSpPr>
                    <p:nvPr/>
                  </p:nvSpPr>
                  <p:spPr bwMode="hidden">
                    <a:xfrm rot="18335692" flipH="1">
                      <a:off x="726" y="3511"/>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2" name="Group 89"/>
                  <p:cNvGrpSpPr>
                    <a:grpSpLocks/>
                  </p:cNvGrpSpPr>
                  <p:nvPr/>
                </p:nvGrpSpPr>
                <p:grpSpPr bwMode="auto">
                  <a:xfrm>
                    <a:off x="1529" y="1908"/>
                    <a:ext cx="766" cy="2373"/>
                    <a:chOff x="1455" y="1936"/>
                    <a:chExt cx="766" cy="2373"/>
                  </a:xfrm>
                </p:grpSpPr>
                <p:sp>
                  <p:nvSpPr>
                    <p:cNvPr id="81" name="Freeform 90"/>
                    <p:cNvSpPr>
                      <a:spLocks/>
                    </p:cNvSpPr>
                    <p:nvPr/>
                  </p:nvSpPr>
                  <p:spPr bwMode="hidden">
                    <a:xfrm rot="17542885" flipH="1">
                      <a:off x="1268" y="2578"/>
                      <a:ext cx="1595" cy="311"/>
                    </a:xfrm>
                    <a:custGeom>
                      <a:avLst/>
                      <a:gdLst>
                        <a:gd name="T0" fmla="*/ 0 w 2736"/>
                        <a:gd name="T1" fmla="*/ 2 h 504"/>
                        <a:gd name="T2" fmla="*/ 2 w 2736"/>
                        <a:gd name="T3" fmla="*/ 1 h 504"/>
                        <a:gd name="T4" fmla="*/ 5 w 2736"/>
                        <a:gd name="T5" fmla="*/ 1 h 504"/>
                        <a:gd name="T6" fmla="*/ 7 w 2736"/>
                        <a:gd name="T7" fmla="*/ 1 h 504"/>
                        <a:gd name="T8" fmla="*/ 7 w 2736"/>
                        <a:gd name="T9" fmla="*/ 1 h 504"/>
                        <a:gd name="T10" fmla="*/ 5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2" name="Freeform 91"/>
                    <p:cNvSpPr>
                      <a:spLocks/>
                    </p:cNvSpPr>
                    <p:nvPr/>
                  </p:nvSpPr>
                  <p:spPr bwMode="hidden">
                    <a:xfrm rot="17542885" flipH="1">
                      <a:off x="1272" y="3635"/>
                      <a:ext cx="856" cy="490"/>
                    </a:xfrm>
                    <a:custGeom>
                      <a:avLst/>
                      <a:gdLst>
                        <a:gd name="T0" fmla="*/ 0 w 1769"/>
                        <a:gd name="T1" fmla="*/ 1 h 791"/>
                        <a:gd name="T2" fmla="*/ 0 w 1769"/>
                        <a:gd name="T3" fmla="*/ 1 h 791"/>
                        <a:gd name="T4" fmla="*/ 0 w 1769"/>
                        <a:gd name="T5" fmla="*/ 1 h 791"/>
                        <a:gd name="T6" fmla="*/ 0 w 1769"/>
                        <a:gd name="T7" fmla="*/ 2 h 791"/>
                        <a:gd name="T8" fmla="*/ 0 w 1769"/>
                        <a:gd name="T9" fmla="*/ 4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3" name="Group 92"/>
                  <p:cNvGrpSpPr>
                    <a:grpSpLocks/>
                  </p:cNvGrpSpPr>
                  <p:nvPr/>
                </p:nvGrpSpPr>
                <p:grpSpPr bwMode="auto">
                  <a:xfrm rot="88588">
                    <a:off x="2061" y="1962"/>
                    <a:ext cx="459" cy="2329"/>
                    <a:chOff x="1956" y="1990"/>
                    <a:chExt cx="492" cy="2604"/>
                  </a:xfrm>
                </p:grpSpPr>
                <p:sp>
                  <p:nvSpPr>
                    <p:cNvPr id="79" name="Freeform 93"/>
                    <p:cNvSpPr>
                      <a:spLocks/>
                    </p:cNvSpPr>
                    <p:nvPr/>
                  </p:nvSpPr>
                  <p:spPr bwMode="hidden">
                    <a:xfrm rot="16782062" flipH="1">
                      <a:off x="1441" y="2694"/>
                      <a:ext cx="1711" cy="301"/>
                    </a:xfrm>
                    <a:custGeom>
                      <a:avLst/>
                      <a:gdLst>
                        <a:gd name="T0" fmla="*/ 0 w 2736"/>
                        <a:gd name="T1" fmla="*/ 2 h 504"/>
                        <a:gd name="T2" fmla="*/ 5 w 2736"/>
                        <a:gd name="T3" fmla="*/ 1 h 504"/>
                        <a:gd name="T4" fmla="*/ 10 w 2736"/>
                        <a:gd name="T5" fmla="*/ 1 h 504"/>
                        <a:gd name="T6" fmla="*/ 16 w 2736"/>
                        <a:gd name="T7" fmla="*/ 1 h 504"/>
                        <a:gd name="T8" fmla="*/ 16 w 2736"/>
                        <a:gd name="T9" fmla="*/ 1 h 504"/>
                        <a:gd name="T10" fmla="*/ 10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0" name="Freeform 94"/>
                    <p:cNvSpPr>
                      <a:spLocks/>
                    </p:cNvSpPr>
                    <p:nvPr/>
                  </p:nvSpPr>
                  <p:spPr bwMode="hidden">
                    <a:xfrm rot="16782062" flipH="1">
                      <a:off x="1732" y="3897"/>
                      <a:ext cx="918" cy="473"/>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1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4" name="Group 95"/>
                  <p:cNvGrpSpPr>
                    <a:grpSpLocks/>
                  </p:cNvGrpSpPr>
                  <p:nvPr/>
                </p:nvGrpSpPr>
                <p:grpSpPr bwMode="auto">
                  <a:xfrm>
                    <a:off x="3408" y="1689"/>
                    <a:ext cx="1125" cy="2426"/>
                    <a:chOff x="3334" y="1717"/>
                    <a:chExt cx="1125" cy="2426"/>
                  </a:xfrm>
                </p:grpSpPr>
                <p:sp>
                  <p:nvSpPr>
                    <p:cNvPr id="77" name="Freeform 96"/>
                    <p:cNvSpPr>
                      <a:spLocks/>
                    </p:cNvSpPr>
                    <p:nvPr/>
                  </p:nvSpPr>
                  <p:spPr bwMode="hidden">
                    <a:xfrm rot="3144576">
                      <a:off x="2628" y="2423"/>
                      <a:ext cx="1724" cy="311"/>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78" name="Freeform 97"/>
                    <p:cNvSpPr>
                      <a:spLocks/>
                    </p:cNvSpPr>
                    <p:nvPr/>
                  </p:nvSpPr>
                  <p:spPr bwMode="hidden">
                    <a:xfrm rot="3144576">
                      <a:off x="3752" y="3435"/>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5" name="Group 98"/>
                  <p:cNvGrpSpPr>
                    <a:grpSpLocks/>
                  </p:cNvGrpSpPr>
                  <p:nvPr/>
                </p:nvGrpSpPr>
                <p:grpSpPr bwMode="auto">
                  <a:xfrm>
                    <a:off x="3255" y="1838"/>
                    <a:ext cx="883" cy="2426"/>
                    <a:chOff x="3181" y="1866"/>
                    <a:chExt cx="883" cy="2426"/>
                  </a:xfrm>
                </p:grpSpPr>
                <p:sp>
                  <p:nvSpPr>
                    <p:cNvPr id="75" name="Freeform 99"/>
                    <p:cNvSpPr>
                      <a:spLocks/>
                    </p:cNvSpPr>
                    <p:nvPr/>
                  </p:nvSpPr>
                  <p:spPr bwMode="hidden">
                    <a:xfrm rot="3745735">
                      <a:off x="2506" y="2542"/>
                      <a:ext cx="1649" cy="299"/>
                    </a:xfrm>
                    <a:custGeom>
                      <a:avLst/>
                      <a:gdLst>
                        <a:gd name="T0" fmla="*/ 0 w 2736"/>
                        <a:gd name="T1" fmla="*/ 2 h 504"/>
                        <a:gd name="T2" fmla="*/ 3 w 2736"/>
                        <a:gd name="T3" fmla="*/ 1 h 504"/>
                        <a:gd name="T4" fmla="*/ 7 w 2736"/>
                        <a:gd name="T5" fmla="*/ 1 h 504"/>
                        <a:gd name="T6" fmla="*/ 10 w 2736"/>
                        <a:gd name="T7" fmla="*/ 1 h 504"/>
                        <a:gd name="T8" fmla="*/ 10 w 2736"/>
                        <a:gd name="T9" fmla="*/ 1 h 504"/>
                        <a:gd name="T10" fmla="*/ 7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76" name="Freeform 100"/>
                    <p:cNvSpPr>
                      <a:spLocks/>
                    </p:cNvSpPr>
                    <p:nvPr/>
                  </p:nvSpPr>
                  <p:spPr bwMode="hidden">
                    <a:xfrm rot="3745735">
                      <a:off x="3387" y="3615"/>
                      <a:ext cx="884" cy="468"/>
                    </a:xfrm>
                    <a:custGeom>
                      <a:avLst/>
                      <a:gdLst>
                        <a:gd name="T0" fmla="*/ 0 w 1769"/>
                        <a:gd name="T1" fmla="*/ 1 h 791"/>
                        <a:gd name="T2" fmla="*/ 0 w 1769"/>
                        <a:gd name="T3" fmla="*/ 1 h 791"/>
                        <a:gd name="T4" fmla="*/ 0 w 1769"/>
                        <a:gd name="T5" fmla="*/ 1 h 791"/>
                        <a:gd name="T6" fmla="*/ 0 w 1769"/>
                        <a:gd name="T7" fmla="*/ 1 h 791"/>
                        <a:gd name="T8" fmla="*/ 0 w 1769"/>
                        <a:gd name="T9" fmla="*/ 2 h 791"/>
                        <a:gd name="T10" fmla="*/ 0 w 1769"/>
                        <a:gd name="T11" fmla="*/ 2 h 791"/>
                        <a:gd name="T12" fmla="*/ 0 w 1769"/>
                        <a:gd name="T13" fmla="*/ 2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6" name="Group 101"/>
                  <p:cNvGrpSpPr>
                    <a:grpSpLocks/>
                  </p:cNvGrpSpPr>
                  <p:nvPr/>
                </p:nvGrpSpPr>
                <p:grpSpPr bwMode="auto">
                  <a:xfrm>
                    <a:off x="3080" y="1955"/>
                    <a:ext cx="619" cy="2386"/>
                    <a:chOff x="3006" y="1983"/>
                    <a:chExt cx="619" cy="2386"/>
                  </a:xfrm>
                </p:grpSpPr>
                <p:sp>
                  <p:nvSpPr>
                    <p:cNvPr id="73" name="Freeform 102"/>
                    <p:cNvSpPr>
                      <a:spLocks/>
                    </p:cNvSpPr>
                    <p:nvPr/>
                  </p:nvSpPr>
                  <p:spPr bwMode="hidden">
                    <a:xfrm rot="4286818">
                      <a:off x="2329" y="2661"/>
                      <a:ext cx="1600" cy="246"/>
                    </a:xfrm>
                    <a:custGeom>
                      <a:avLst/>
                      <a:gdLst>
                        <a:gd name="T0" fmla="*/ 0 w 2736"/>
                        <a:gd name="T1" fmla="*/ 0 h 504"/>
                        <a:gd name="T2" fmla="*/ 2 w 2736"/>
                        <a:gd name="T3" fmla="*/ 0 h 504"/>
                        <a:gd name="T4" fmla="*/ 5 w 2736"/>
                        <a:gd name="T5" fmla="*/ 0 h 504"/>
                        <a:gd name="T6" fmla="*/ 8 w 2736"/>
                        <a:gd name="T7" fmla="*/ 0 h 504"/>
                        <a:gd name="T8" fmla="*/ 8 w 2736"/>
                        <a:gd name="T9" fmla="*/ 0 h 504"/>
                        <a:gd name="T10" fmla="*/ 5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74" name="Freeform 103"/>
                    <p:cNvSpPr>
                      <a:spLocks/>
                    </p:cNvSpPr>
                    <p:nvPr/>
                  </p:nvSpPr>
                  <p:spPr bwMode="hidden">
                    <a:xfrm rot="4286818">
                      <a:off x="3003" y="3747"/>
                      <a:ext cx="85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67" name="Group 104"/>
                  <p:cNvGrpSpPr>
                    <a:grpSpLocks/>
                  </p:cNvGrpSpPr>
                  <p:nvPr/>
                </p:nvGrpSpPr>
                <p:grpSpPr bwMode="auto">
                  <a:xfrm>
                    <a:off x="2893" y="2073"/>
                    <a:ext cx="405" cy="2219"/>
                    <a:chOff x="2819" y="2101"/>
                    <a:chExt cx="405" cy="2219"/>
                  </a:xfrm>
                </p:grpSpPr>
                <p:sp>
                  <p:nvSpPr>
                    <p:cNvPr id="71" name="Freeform 105"/>
                    <p:cNvSpPr>
                      <a:spLocks/>
                    </p:cNvSpPr>
                    <p:nvPr/>
                  </p:nvSpPr>
                  <p:spPr bwMode="hidden">
                    <a:xfrm rot="4898956">
                      <a:off x="2206" y="2713"/>
                      <a:ext cx="1471" cy="246"/>
                    </a:xfrm>
                    <a:custGeom>
                      <a:avLst/>
                      <a:gdLst>
                        <a:gd name="T0" fmla="*/ 0 w 2736"/>
                        <a:gd name="T1" fmla="*/ 0 h 504"/>
                        <a:gd name="T2" fmla="*/ 1 w 2736"/>
                        <a:gd name="T3" fmla="*/ 0 h 504"/>
                        <a:gd name="T4" fmla="*/ 2 w 2736"/>
                        <a:gd name="T5" fmla="*/ 0 h 504"/>
                        <a:gd name="T6" fmla="*/ 3 w 2736"/>
                        <a:gd name="T7" fmla="*/ 0 h 504"/>
                        <a:gd name="T8" fmla="*/ 3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72" name="Freeform 106"/>
                    <p:cNvSpPr>
                      <a:spLocks/>
                    </p:cNvSpPr>
                    <p:nvPr/>
                  </p:nvSpPr>
                  <p:spPr bwMode="hidden">
                    <a:xfrm rot="4898956">
                      <a:off x="2636" y="3732"/>
                      <a:ext cx="790" cy="38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68" name="Group 107"/>
                  <p:cNvGrpSpPr>
                    <a:grpSpLocks/>
                  </p:cNvGrpSpPr>
                  <p:nvPr/>
                </p:nvGrpSpPr>
                <p:grpSpPr bwMode="auto">
                  <a:xfrm>
                    <a:off x="2372" y="2107"/>
                    <a:ext cx="426" cy="2185"/>
                    <a:chOff x="2287" y="2135"/>
                    <a:chExt cx="426" cy="2185"/>
                  </a:xfrm>
                </p:grpSpPr>
                <p:sp>
                  <p:nvSpPr>
                    <p:cNvPr id="69" name="Freeform 108"/>
                    <p:cNvSpPr>
                      <a:spLocks/>
                    </p:cNvSpPr>
                    <p:nvPr/>
                  </p:nvSpPr>
                  <p:spPr bwMode="hidden">
                    <a:xfrm rot="5755659">
                      <a:off x="1901" y="2760"/>
                      <a:ext cx="1437" cy="188"/>
                    </a:xfrm>
                    <a:custGeom>
                      <a:avLst/>
                      <a:gdLst>
                        <a:gd name="T0" fmla="*/ 0 w 2736"/>
                        <a:gd name="T1" fmla="*/ 0 h 504"/>
                        <a:gd name="T2" fmla="*/ 1 w 2736"/>
                        <a:gd name="T3" fmla="*/ 0 h 504"/>
                        <a:gd name="T4" fmla="*/ 2 w 2736"/>
                        <a:gd name="T5" fmla="*/ 0 h 504"/>
                        <a:gd name="T6" fmla="*/ 2 w 2736"/>
                        <a:gd name="T7" fmla="*/ 0 h 504"/>
                        <a:gd name="T8" fmla="*/ 2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70" name="Freeform 109"/>
                    <p:cNvSpPr>
                      <a:spLocks/>
                    </p:cNvSpPr>
                    <p:nvPr/>
                  </p:nvSpPr>
                  <p:spPr bwMode="hidden">
                    <a:xfrm rot="5755659">
                      <a:off x="2049" y="3787"/>
                      <a:ext cx="771" cy="29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grpSp>
          <p:grpSp>
            <p:nvGrpSpPr>
              <p:cNvPr id="23" name="Group 110"/>
              <p:cNvGrpSpPr>
                <a:grpSpLocks/>
              </p:cNvGrpSpPr>
              <p:nvPr/>
            </p:nvGrpSpPr>
            <p:grpSpPr bwMode="auto">
              <a:xfrm>
                <a:off x="74" y="313"/>
                <a:ext cx="5459" cy="3667"/>
                <a:chOff x="74" y="313"/>
                <a:chExt cx="5459" cy="3667"/>
              </a:xfrm>
            </p:grpSpPr>
            <p:grpSp>
              <p:nvGrpSpPr>
                <p:cNvPr id="24" name="Group 111"/>
                <p:cNvGrpSpPr>
                  <a:grpSpLocks/>
                </p:cNvGrpSpPr>
                <p:nvPr/>
              </p:nvGrpSpPr>
              <p:grpSpPr bwMode="auto">
                <a:xfrm>
                  <a:off x="74" y="313"/>
                  <a:ext cx="5459" cy="3667"/>
                  <a:chOff x="74" y="313"/>
                  <a:chExt cx="5459" cy="3667"/>
                </a:xfrm>
              </p:grpSpPr>
              <p:sp>
                <p:nvSpPr>
                  <p:cNvPr id="26" name="Arc 112"/>
                  <p:cNvSpPr>
                    <a:spLocks/>
                  </p:cNvSpPr>
                  <p:nvPr/>
                </p:nvSpPr>
                <p:spPr bwMode="hidden">
                  <a:xfrm flipV="1">
                    <a:off x="2965" y="456"/>
                    <a:ext cx="2568" cy="2047"/>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7" name="Arc 113"/>
                  <p:cNvSpPr>
                    <a:spLocks/>
                  </p:cNvSpPr>
                  <p:nvPr/>
                </p:nvSpPr>
                <p:spPr bwMode="hidden">
                  <a:xfrm flipH="1">
                    <a:off x="387" y="1601"/>
                    <a:ext cx="2017" cy="2379"/>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8" name="Arc 114"/>
                  <p:cNvSpPr>
                    <a:spLocks/>
                  </p:cNvSpPr>
                  <p:nvPr/>
                </p:nvSpPr>
                <p:spPr bwMode="hidden">
                  <a:xfrm>
                    <a:off x="3028" y="1181"/>
                    <a:ext cx="1426" cy="2380"/>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9" name="Arc 115"/>
                  <p:cNvSpPr>
                    <a:spLocks/>
                  </p:cNvSpPr>
                  <p:nvPr/>
                </p:nvSpPr>
                <p:spPr bwMode="hidden">
                  <a:xfrm flipH="1">
                    <a:off x="73" y="812"/>
                    <a:ext cx="2541" cy="2380"/>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30" name="Arc 116"/>
                  <p:cNvSpPr>
                    <a:spLocks/>
                  </p:cNvSpPr>
                  <p:nvPr/>
                </p:nvSpPr>
                <p:spPr bwMode="hidden">
                  <a:xfrm flipH="1">
                    <a:off x="789" y="313"/>
                    <a:ext cx="1851" cy="2304"/>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31" name="Arc 117"/>
                  <p:cNvSpPr>
                    <a:spLocks/>
                  </p:cNvSpPr>
                  <p:nvPr/>
                </p:nvSpPr>
                <p:spPr bwMode="hidden">
                  <a:xfrm>
                    <a:off x="2763" y="1281"/>
                    <a:ext cx="763" cy="23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32" name="Freeform 118"/>
                  <p:cNvSpPr>
                    <a:spLocks/>
                  </p:cNvSpPr>
                  <p:nvPr/>
                </p:nvSpPr>
                <p:spPr bwMode="hidden">
                  <a:xfrm flipH="1">
                    <a:off x="1799" y="438"/>
                    <a:ext cx="418" cy="1524"/>
                  </a:xfrm>
                  <a:custGeom>
                    <a:avLst/>
                    <a:gdLst>
                      <a:gd name="T0" fmla="*/ 0 w 776"/>
                      <a:gd name="T1" fmla="*/ 1 h 2368"/>
                      <a:gd name="T2" fmla="*/ 1 w 776"/>
                      <a:gd name="T3" fmla="*/ 1 h 2368"/>
                      <a:gd name="T4" fmla="*/ 1 w 776"/>
                      <a:gd name="T5" fmla="*/ 1 h 2368"/>
                      <a:gd name="T6" fmla="*/ 1 w 776"/>
                      <a:gd name="T7" fmla="*/ 1 h 2368"/>
                      <a:gd name="T8" fmla="*/ 1 w 776"/>
                      <a:gd name="T9" fmla="*/ 3 h 2368"/>
                      <a:gd name="T10" fmla="*/ 1 w 776"/>
                      <a:gd name="T11" fmla="*/ 3 h 2368"/>
                      <a:gd name="T12" fmla="*/ 1 w 776"/>
                      <a:gd name="T13" fmla="*/ 4 h 2368"/>
                      <a:gd name="T14" fmla="*/ 1 w 776"/>
                      <a:gd name="T15" fmla="*/ 4 h 2368"/>
                      <a:gd name="T16" fmla="*/ 1 w 776"/>
                      <a:gd name="T17" fmla="*/ 5 h 2368"/>
                      <a:gd name="T18" fmla="*/ 1 w 776"/>
                      <a:gd name="T19" fmla="*/ 5 h 2368"/>
                      <a:gd name="T20" fmla="*/ 1 w 776"/>
                      <a:gd name="T21" fmla="*/ 6 h 2368"/>
                      <a:gd name="T22" fmla="*/ 1 w 776"/>
                      <a:gd name="T23" fmla="*/ 6 h 2368"/>
                      <a:gd name="T24" fmla="*/ 1 w 776"/>
                      <a:gd name="T25" fmla="*/ 7 h 2368"/>
                      <a:gd name="T26" fmla="*/ 1 w 776"/>
                      <a:gd name="T27" fmla="*/ 9 h 2368"/>
                      <a:gd name="T28" fmla="*/ 1 w 776"/>
                      <a:gd name="T29" fmla="*/ 10 h 2368"/>
                      <a:gd name="T30" fmla="*/ 1 w 776"/>
                      <a:gd name="T31" fmla="*/ 10 h 2368"/>
                      <a:gd name="T32" fmla="*/ 1 w 776"/>
                      <a:gd name="T33" fmla="*/ 12 h 2368"/>
                      <a:gd name="T34" fmla="*/ 1 w 776"/>
                      <a:gd name="T35" fmla="*/ 12 h 2368"/>
                      <a:gd name="T36" fmla="*/ 1 w 776"/>
                      <a:gd name="T37" fmla="*/ 14 h 2368"/>
                      <a:gd name="T38" fmla="*/ 1 w 776"/>
                      <a:gd name="T39" fmla="*/ 15 h 2368"/>
                      <a:gd name="T40" fmla="*/ 1 w 776"/>
                      <a:gd name="T41" fmla="*/ 15 h 2368"/>
                      <a:gd name="T42" fmla="*/ 1 w 776"/>
                      <a:gd name="T43" fmla="*/ 17 h 2368"/>
                      <a:gd name="T44" fmla="*/ 1 w 776"/>
                      <a:gd name="T45" fmla="*/ 17 h 2368"/>
                      <a:gd name="T46" fmla="*/ 1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25" name="Freeform 119"/>
                <p:cNvSpPr>
                  <a:spLocks/>
                </p:cNvSpPr>
                <p:nvPr/>
              </p:nvSpPr>
              <p:spPr bwMode="hidden">
                <a:xfrm rot="-1346631">
                  <a:off x="3279" y="1529"/>
                  <a:ext cx="443"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grpSp>
          <p:nvGrpSpPr>
            <p:cNvPr id="7" name="Group 120"/>
            <p:cNvGrpSpPr>
              <a:grpSpLocks/>
            </p:cNvGrpSpPr>
            <p:nvPr/>
          </p:nvGrpSpPr>
          <p:grpSpPr bwMode="auto">
            <a:xfrm>
              <a:off x="1476" y="450"/>
              <a:ext cx="4040" cy="2966"/>
              <a:chOff x="210" y="337"/>
              <a:chExt cx="5198" cy="3818"/>
            </a:xfrm>
          </p:grpSpPr>
          <p:sp>
            <p:nvSpPr>
              <p:cNvPr id="8" name="Freeform 121"/>
              <p:cNvSpPr>
                <a:spLocks/>
              </p:cNvSpPr>
              <p:nvPr/>
            </p:nvSpPr>
            <p:spPr bwMode="hidden">
              <a:xfrm flipH="1">
                <a:off x="1934" y="2382"/>
                <a:ext cx="485" cy="1479"/>
              </a:xfrm>
              <a:custGeom>
                <a:avLst/>
                <a:gdLst>
                  <a:gd name="T0" fmla="*/ 0 w 776"/>
                  <a:gd name="T1" fmla="*/ 1 h 2368"/>
                  <a:gd name="T2" fmla="*/ 2 w 776"/>
                  <a:gd name="T3" fmla="*/ 1 h 2368"/>
                  <a:gd name="T4" fmla="*/ 1 w 776"/>
                  <a:gd name="T5" fmla="*/ 1 h 2368"/>
                  <a:gd name="T6" fmla="*/ 2 w 776"/>
                  <a:gd name="T7" fmla="*/ 1 h 2368"/>
                  <a:gd name="T8" fmla="*/ 1 w 776"/>
                  <a:gd name="T9" fmla="*/ 1 h 2368"/>
                  <a:gd name="T10" fmla="*/ 3 w 776"/>
                  <a:gd name="T11" fmla="*/ 2 h 2368"/>
                  <a:gd name="T12" fmla="*/ 2 w 776"/>
                  <a:gd name="T13" fmla="*/ 2 h 2368"/>
                  <a:gd name="T14" fmla="*/ 3 w 776"/>
                  <a:gd name="T15" fmla="*/ 2 h 2368"/>
                  <a:gd name="T16" fmla="*/ 3 w 776"/>
                  <a:gd name="T17" fmla="*/ 4 h 2368"/>
                  <a:gd name="T18" fmla="*/ 3 w 776"/>
                  <a:gd name="T19" fmla="*/ 4 h 2368"/>
                  <a:gd name="T20" fmla="*/ 3 w 776"/>
                  <a:gd name="T21" fmla="*/ 4 h 2368"/>
                  <a:gd name="T22" fmla="*/ 3 w 776"/>
                  <a:gd name="T23" fmla="*/ 4 h 2368"/>
                  <a:gd name="T24" fmla="*/ 3 w 776"/>
                  <a:gd name="T25" fmla="*/ 5 h 2368"/>
                  <a:gd name="T26" fmla="*/ 4 w 776"/>
                  <a:gd name="T27" fmla="*/ 6 h 2368"/>
                  <a:gd name="T28" fmla="*/ 4 w 776"/>
                  <a:gd name="T29" fmla="*/ 7 h 2368"/>
                  <a:gd name="T30" fmla="*/ 4 w 776"/>
                  <a:gd name="T31" fmla="*/ 7 h 2368"/>
                  <a:gd name="T32" fmla="*/ 4 w 776"/>
                  <a:gd name="T33" fmla="*/ 8 h 2368"/>
                  <a:gd name="T34" fmla="*/ 4 w 776"/>
                  <a:gd name="T35" fmla="*/ 9 h 2368"/>
                  <a:gd name="T36" fmla="*/ 4 w 776"/>
                  <a:gd name="T37" fmla="*/ 9 h 2368"/>
                  <a:gd name="T38" fmla="*/ 4 w 776"/>
                  <a:gd name="T39" fmla="*/ 10 h 2368"/>
                  <a:gd name="T40" fmla="*/ 4 w 776"/>
                  <a:gd name="T41" fmla="*/ 11 h 2368"/>
                  <a:gd name="T42" fmla="*/ 4 w 776"/>
                  <a:gd name="T43" fmla="*/ 12 h 2368"/>
                  <a:gd name="T44" fmla="*/ 4 w 776"/>
                  <a:gd name="T45" fmla="*/ 12 h 2368"/>
                  <a:gd name="T46" fmla="*/ 4 w 776"/>
                  <a:gd name="T47" fmla="*/ 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 name="Arc 122"/>
              <p:cNvSpPr>
                <a:spLocks/>
              </p:cNvSpPr>
              <p:nvPr/>
            </p:nvSpPr>
            <p:spPr bwMode="hidden">
              <a:xfrm flipH="1">
                <a:off x="1054" y="1851"/>
                <a:ext cx="2122" cy="2304"/>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0" name="Arc 123"/>
              <p:cNvSpPr>
                <a:spLocks/>
              </p:cNvSpPr>
              <p:nvPr/>
            </p:nvSpPr>
            <p:spPr bwMode="hidden">
              <a:xfrm flipH="1">
                <a:off x="1266" y="1480"/>
                <a:ext cx="1244" cy="2379"/>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1" name="Arc 124"/>
              <p:cNvSpPr>
                <a:spLocks/>
              </p:cNvSpPr>
              <p:nvPr/>
            </p:nvSpPr>
            <p:spPr bwMode="hidden">
              <a:xfrm flipH="1">
                <a:off x="210" y="1169"/>
                <a:ext cx="2376" cy="2379"/>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 name="Arc 125"/>
              <p:cNvSpPr>
                <a:spLocks/>
              </p:cNvSpPr>
              <p:nvPr/>
            </p:nvSpPr>
            <p:spPr bwMode="hidden">
              <a:xfrm>
                <a:off x="2840" y="1503"/>
                <a:ext cx="381"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3" name="Arc 126"/>
              <p:cNvSpPr>
                <a:spLocks/>
              </p:cNvSpPr>
              <p:nvPr/>
            </p:nvSpPr>
            <p:spPr bwMode="hidden">
              <a:xfrm>
                <a:off x="2940" y="1492"/>
                <a:ext cx="1004"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4" name="Freeform 127"/>
              <p:cNvSpPr>
                <a:spLocks/>
              </p:cNvSpPr>
              <p:nvPr/>
            </p:nvSpPr>
            <p:spPr bwMode="hidden">
              <a:xfrm>
                <a:off x="3300" y="2635"/>
                <a:ext cx="485" cy="1479"/>
              </a:xfrm>
              <a:custGeom>
                <a:avLst/>
                <a:gdLst>
                  <a:gd name="T0" fmla="*/ 0 w 776"/>
                  <a:gd name="T1" fmla="*/ 1 h 2368"/>
                  <a:gd name="T2" fmla="*/ 2 w 776"/>
                  <a:gd name="T3" fmla="*/ 1 h 2368"/>
                  <a:gd name="T4" fmla="*/ 1 w 776"/>
                  <a:gd name="T5" fmla="*/ 1 h 2368"/>
                  <a:gd name="T6" fmla="*/ 2 w 776"/>
                  <a:gd name="T7" fmla="*/ 1 h 2368"/>
                  <a:gd name="T8" fmla="*/ 1 w 776"/>
                  <a:gd name="T9" fmla="*/ 1 h 2368"/>
                  <a:gd name="T10" fmla="*/ 3 w 776"/>
                  <a:gd name="T11" fmla="*/ 2 h 2368"/>
                  <a:gd name="T12" fmla="*/ 2 w 776"/>
                  <a:gd name="T13" fmla="*/ 2 h 2368"/>
                  <a:gd name="T14" fmla="*/ 3 w 776"/>
                  <a:gd name="T15" fmla="*/ 2 h 2368"/>
                  <a:gd name="T16" fmla="*/ 3 w 776"/>
                  <a:gd name="T17" fmla="*/ 4 h 2368"/>
                  <a:gd name="T18" fmla="*/ 3 w 776"/>
                  <a:gd name="T19" fmla="*/ 4 h 2368"/>
                  <a:gd name="T20" fmla="*/ 3 w 776"/>
                  <a:gd name="T21" fmla="*/ 4 h 2368"/>
                  <a:gd name="T22" fmla="*/ 3 w 776"/>
                  <a:gd name="T23" fmla="*/ 4 h 2368"/>
                  <a:gd name="T24" fmla="*/ 3 w 776"/>
                  <a:gd name="T25" fmla="*/ 5 h 2368"/>
                  <a:gd name="T26" fmla="*/ 4 w 776"/>
                  <a:gd name="T27" fmla="*/ 6 h 2368"/>
                  <a:gd name="T28" fmla="*/ 4 w 776"/>
                  <a:gd name="T29" fmla="*/ 7 h 2368"/>
                  <a:gd name="T30" fmla="*/ 4 w 776"/>
                  <a:gd name="T31" fmla="*/ 7 h 2368"/>
                  <a:gd name="T32" fmla="*/ 4 w 776"/>
                  <a:gd name="T33" fmla="*/ 8 h 2368"/>
                  <a:gd name="T34" fmla="*/ 4 w 776"/>
                  <a:gd name="T35" fmla="*/ 9 h 2368"/>
                  <a:gd name="T36" fmla="*/ 4 w 776"/>
                  <a:gd name="T37" fmla="*/ 9 h 2368"/>
                  <a:gd name="T38" fmla="*/ 4 w 776"/>
                  <a:gd name="T39" fmla="*/ 10 h 2368"/>
                  <a:gd name="T40" fmla="*/ 4 w 776"/>
                  <a:gd name="T41" fmla="*/ 11 h 2368"/>
                  <a:gd name="T42" fmla="*/ 4 w 776"/>
                  <a:gd name="T43" fmla="*/ 12 h 2368"/>
                  <a:gd name="T44" fmla="*/ 4 w 776"/>
                  <a:gd name="T45" fmla="*/ 12 h 2368"/>
                  <a:gd name="T46" fmla="*/ 4 w 776"/>
                  <a:gd name="T47" fmla="*/ 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5" name="Freeform 128"/>
              <p:cNvSpPr>
                <a:spLocks/>
              </p:cNvSpPr>
              <p:nvPr/>
            </p:nvSpPr>
            <p:spPr bwMode="hidden">
              <a:xfrm rot="19660755" flipV="1">
                <a:off x="2547" y="2149"/>
                <a:ext cx="441" cy="83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6" name="Freeform 129"/>
              <p:cNvSpPr>
                <a:spLocks/>
              </p:cNvSpPr>
              <p:nvPr/>
            </p:nvSpPr>
            <p:spPr bwMode="hidden">
              <a:xfrm flipH="1">
                <a:off x="489" y="2503"/>
                <a:ext cx="1085" cy="1524"/>
              </a:xfrm>
              <a:custGeom>
                <a:avLst/>
                <a:gdLst>
                  <a:gd name="T0" fmla="*/ 0 w 776"/>
                  <a:gd name="T1" fmla="*/ 1 h 2368"/>
                  <a:gd name="T2" fmla="*/ 9604 w 776"/>
                  <a:gd name="T3" fmla="*/ 1 h 2368"/>
                  <a:gd name="T4" fmla="*/ 3810 w 776"/>
                  <a:gd name="T5" fmla="*/ 1 h 2368"/>
                  <a:gd name="T6" fmla="*/ 13428 w 776"/>
                  <a:gd name="T7" fmla="*/ 1 h 2368"/>
                  <a:gd name="T8" fmla="*/ 7659 w 776"/>
                  <a:gd name="T9" fmla="*/ 3 h 2368"/>
                  <a:gd name="T10" fmla="*/ 15337 w 776"/>
                  <a:gd name="T11" fmla="*/ 3 h 2368"/>
                  <a:gd name="T12" fmla="*/ 11489 w 776"/>
                  <a:gd name="T13" fmla="*/ 4 h 2368"/>
                  <a:gd name="T14" fmla="*/ 19158 w 776"/>
                  <a:gd name="T15" fmla="*/ 4 h 2368"/>
                  <a:gd name="T16" fmla="*/ 15337 w 776"/>
                  <a:gd name="T17" fmla="*/ 5 h 2368"/>
                  <a:gd name="T18" fmla="*/ 21086 w 776"/>
                  <a:gd name="T19" fmla="*/ 5 h 2368"/>
                  <a:gd name="T20" fmla="*/ 19158 w 776"/>
                  <a:gd name="T21" fmla="*/ 6 h 2368"/>
                  <a:gd name="T22" fmla="*/ 22988 w 776"/>
                  <a:gd name="T23" fmla="*/ 6 h 2368"/>
                  <a:gd name="T24" fmla="*/ 22988 w 776"/>
                  <a:gd name="T25" fmla="*/ 7 h 2368"/>
                  <a:gd name="T26" fmla="*/ 26827 w 776"/>
                  <a:gd name="T27" fmla="*/ 9 h 2368"/>
                  <a:gd name="T28" fmla="*/ 24896 w 776"/>
                  <a:gd name="T29" fmla="*/ 10 h 2368"/>
                  <a:gd name="T30" fmla="*/ 28757 w 776"/>
                  <a:gd name="T31" fmla="*/ 10 h 2368"/>
                  <a:gd name="T32" fmla="*/ 26827 w 776"/>
                  <a:gd name="T33" fmla="*/ 12 h 2368"/>
                  <a:gd name="T34" fmla="*/ 28757 w 776"/>
                  <a:gd name="T35" fmla="*/ 12 h 2368"/>
                  <a:gd name="T36" fmla="*/ 26827 w 776"/>
                  <a:gd name="T37" fmla="*/ 14 h 2368"/>
                  <a:gd name="T38" fmla="*/ 30675 w 776"/>
                  <a:gd name="T39" fmla="*/ 15 h 2368"/>
                  <a:gd name="T40" fmla="*/ 28757 w 776"/>
                  <a:gd name="T41" fmla="*/ 15 h 2368"/>
                  <a:gd name="T42" fmla="*/ 30675 w 776"/>
                  <a:gd name="T43" fmla="*/ 17 h 2368"/>
                  <a:gd name="T44" fmla="*/ 28757 w 776"/>
                  <a:gd name="T45" fmla="*/ 17 h 2368"/>
                  <a:gd name="T46" fmla="*/ 30675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7" name="Freeform 130"/>
              <p:cNvSpPr>
                <a:spLocks/>
              </p:cNvSpPr>
              <p:nvPr/>
            </p:nvSpPr>
            <p:spPr bwMode="hidden">
              <a:xfrm flipH="1">
                <a:off x="1000" y="893"/>
                <a:ext cx="696" cy="1524"/>
              </a:xfrm>
              <a:custGeom>
                <a:avLst/>
                <a:gdLst>
                  <a:gd name="T0" fmla="*/ 0 w 776"/>
                  <a:gd name="T1" fmla="*/ 1 h 2368"/>
                  <a:gd name="T2" fmla="*/ 73 w 776"/>
                  <a:gd name="T3" fmla="*/ 1 h 2368"/>
                  <a:gd name="T4" fmla="*/ 29 w 776"/>
                  <a:gd name="T5" fmla="*/ 1 h 2368"/>
                  <a:gd name="T6" fmla="*/ 101 w 776"/>
                  <a:gd name="T7" fmla="*/ 1 h 2368"/>
                  <a:gd name="T8" fmla="*/ 58 w 776"/>
                  <a:gd name="T9" fmla="*/ 3 h 2368"/>
                  <a:gd name="T10" fmla="*/ 116 w 776"/>
                  <a:gd name="T11" fmla="*/ 3 h 2368"/>
                  <a:gd name="T12" fmla="*/ 88 w 776"/>
                  <a:gd name="T13" fmla="*/ 4 h 2368"/>
                  <a:gd name="T14" fmla="*/ 144 w 776"/>
                  <a:gd name="T15" fmla="*/ 4 h 2368"/>
                  <a:gd name="T16" fmla="*/ 116 w 776"/>
                  <a:gd name="T17" fmla="*/ 5 h 2368"/>
                  <a:gd name="T18" fmla="*/ 160 w 776"/>
                  <a:gd name="T19" fmla="*/ 5 h 2368"/>
                  <a:gd name="T20" fmla="*/ 144 w 776"/>
                  <a:gd name="T21" fmla="*/ 6 h 2368"/>
                  <a:gd name="T22" fmla="*/ 174 w 776"/>
                  <a:gd name="T23" fmla="*/ 6 h 2368"/>
                  <a:gd name="T24" fmla="*/ 174 w 776"/>
                  <a:gd name="T25" fmla="*/ 7 h 2368"/>
                  <a:gd name="T26" fmla="*/ 204 w 776"/>
                  <a:gd name="T27" fmla="*/ 9 h 2368"/>
                  <a:gd name="T28" fmla="*/ 188 w 776"/>
                  <a:gd name="T29" fmla="*/ 10 h 2368"/>
                  <a:gd name="T30" fmla="*/ 216 w 776"/>
                  <a:gd name="T31" fmla="*/ 10 h 2368"/>
                  <a:gd name="T32" fmla="*/ 204 w 776"/>
                  <a:gd name="T33" fmla="*/ 12 h 2368"/>
                  <a:gd name="T34" fmla="*/ 216 w 776"/>
                  <a:gd name="T35" fmla="*/ 12 h 2368"/>
                  <a:gd name="T36" fmla="*/ 204 w 776"/>
                  <a:gd name="T37" fmla="*/ 14 h 2368"/>
                  <a:gd name="T38" fmla="*/ 232 w 776"/>
                  <a:gd name="T39" fmla="*/ 15 h 2368"/>
                  <a:gd name="T40" fmla="*/ 216 w 776"/>
                  <a:gd name="T41" fmla="*/ 15 h 2368"/>
                  <a:gd name="T42" fmla="*/ 232 w 776"/>
                  <a:gd name="T43" fmla="*/ 17 h 2368"/>
                  <a:gd name="T44" fmla="*/ 216 w 776"/>
                  <a:gd name="T45" fmla="*/ 17 h 2368"/>
                  <a:gd name="T46" fmla="*/ 232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8" name="Freeform 131"/>
              <p:cNvSpPr>
                <a:spLocks/>
              </p:cNvSpPr>
              <p:nvPr/>
            </p:nvSpPr>
            <p:spPr bwMode="hidden">
              <a:xfrm>
                <a:off x="4401" y="2279"/>
                <a:ext cx="1007" cy="1601"/>
              </a:xfrm>
              <a:custGeom>
                <a:avLst/>
                <a:gdLst>
                  <a:gd name="T0" fmla="*/ 0 w 776"/>
                  <a:gd name="T1" fmla="*/ 1 h 2368"/>
                  <a:gd name="T2" fmla="*/ 4214 w 776"/>
                  <a:gd name="T3" fmla="*/ 1 h 2368"/>
                  <a:gd name="T4" fmla="*/ 1690 w 776"/>
                  <a:gd name="T5" fmla="*/ 2 h 2368"/>
                  <a:gd name="T6" fmla="*/ 5897 w 776"/>
                  <a:gd name="T7" fmla="*/ 2 h 2368"/>
                  <a:gd name="T8" fmla="*/ 3371 w 776"/>
                  <a:gd name="T9" fmla="*/ 4 h 2368"/>
                  <a:gd name="T10" fmla="*/ 6738 w 776"/>
                  <a:gd name="T11" fmla="*/ 5 h 2368"/>
                  <a:gd name="T12" fmla="*/ 5057 w 776"/>
                  <a:gd name="T13" fmla="*/ 6 h 2368"/>
                  <a:gd name="T14" fmla="*/ 8434 w 776"/>
                  <a:gd name="T15" fmla="*/ 7 h 2368"/>
                  <a:gd name="T16" fmla="*/ 6738 w 776"/>
                  <a:gd name="T17" fmla="*/ 8 h 2368"/>
                  <a:gd name="T18" fmla="*/ 9285 w 776"/>
                  <a:gd name="T19" fmla="*/ 9 h 2368"/>
                  <a:gd name="T20" fmla="*/ 8434 w 776"/>
                  <a:gd name="T21" fmla="*/ 10 h 2368"/>
                  <a:gd name="T22" fmla="*/ 10109 w 776"/>
                  <a:gd name="T23" fmla="*/ 11 h 2368"/>
                  <a:gd name="T24" fmla="*/ 10109 w 776"/>
                  <a:gd name="T25" fmla="*/ 13 h 2368"/>
                  <a:gd name="T26" fmla="*/ 11810 w 776"/>
                  <a:gd name="T27" fmla="*/ 15 h 2368"/>
                  <a:gd name="T28" fmla="*/ 10968 w 776"/>
                  <a:gd name="T29" fmla="*/ 16 h 2368"/>
                  <a:gd name="T30" fmla="*/ 12650 w 776"/>
                  <a:gd name="T31" fmla="*/ 18 h 2368"/>
                  <a:gd name="T32" fmla="*/ 11810 w 776"/>
                  <a:gd name="T33" fmla="*/ 20 h 2368"/>
                  <a:gd name="T34" fmla="*/ 12650 w 776"/>
                  <a:gd name="T35" fmla="*/ 22 h 2368"/>
                  <a:gd name="T36" fmla="*/ 11810 w 776"/>
                  <a:gd name="T37" fmla="*/ 23 h 2368"/>
                  <a:gd name="T38" fmla="*/ 13505 w 776"/>
                  <a:gd name="T39" fmla="*/ 25 h 2368"/>
                  <a:gd name="T40" fmla="*/ 12650 w 776"/>
                  <a:gd name="T41" fmla="*/ 27 h 2368"/>
                  <a:gd name="T42" fmla="*/ 13505 w 776"/>
                  <a:gd name="T43" fmla="*/ 29 h 2368"/>
                  <a:gd name="T44" fmla="*/ 12650 w 776"/>
                  <a:gd name="T45" fmla="*/ 30 h 2368"/>
                  <a:gd name="T46" fmla="*/ 13505 w 776"/>
                  <a:gd name="T47" fmla="*/ 3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9" name="Freeform 132"/>
              <p:cNvSpPr>
                <a:spLocks/>
              </p:cNvSpPr>
              <p:nvPr/>
            </p:nvSpPr>
            <p:spPr bwMode="hidden">
              <a:xfrm>
                <a:off x="3878" y="1470"/>
                <a:ext cx="1518" cy="1067"/>
              </a:xfrm>
              <a:custGeom>
                <a:avLst/>
                <a:gdLst>
                  <a:gd name="T0" fmla="*/ 0 w 776"/>
                  <a:gd name="T1" fmla="*/ 0 h 2368"/>
                  <a:gd name="T2" fmla="*/ 384621 w 776"/>
                  <a:gd name="T3" fmla="*/ 0 h 2368"/>
                  <a:gd name="T4" fmla="*/ 154310 w 776"/>
                  <a:gd name="T5" fmla="*/ 0 h 2368"/>
                  <a:gd name="T6" fmla="*/ 539095 w 776"/>
                  <a:gd name="T7" fmla="*/ 0 h 2368"/>
                  <a:gd name="T8" fmla="*/ 308827 w 776"/>
                  <a:gd name="T9" fmla="*/ 0 h 2368"/>
                  <a:gd name="T10" fmla="*/ 616265 w 776"/>
                  <a:gd name="T11" fmla="*/ 0 h 2368"/>
                  <a:gd name="T12" fmla="*/ 461893 w 776"/>
                  <a:gd name="T13" fmla="*/ 0 h 2368"/>
                  <a:gd name="T14" fmla="*/ 770694 w 776"/>
                  <a:gd name="T15" fmla="*/ 0 h 2368"/>
                  <a:gd name="T16" fmla="*/ 616265 w 776"/>
                  <a:gd name="T17" fmla="*/ 0 h 2368"/>
                  <a:gd name="T18" fmla="*/ 847633 w 776"/>
                  <a:gd name="T19" fmla="*/ 0 h 2368"/>
                  <a:gd name="T20" fmla="*/ 770694 w 776"/>
                  <a:gd name="T21" fmla="*/ 0 h 2368"/>
                  <a:gd name="T22" fmla="*/ 924800 w 776"/>
                  <a:gd name="T23" fmla="*/ 0 h 2368"/>
                  <a:gd name="T24" fmla="*/ 924800 w 776"/>
                  <a:gd name="T25" fmla="*/ 0 h 2368"/>
                  <a:gd name="T26" fmla="*/ 1078832 w 776"/>
                  <a:gd name="T27" fmla="*/ 0 h 2368"/>
                  <a:gd name="T28" fmla="*/ 1001970 w 776"/>
                  <a:gd name="T29" fmla="*/ 0 h 2368"/>
                  <a:gd name="T30" fmla="*/ 1155112 w 776"/>
                  <a:gd name="T31" fmla="*/ 0 h 2368"/>
                  <a:gd name="T32" fmla="*/ 1078832 w 776"/>
                  <a:gd name="T33" fmla="*/ 0 h 2368"/>
                  <a:gd name="T34" fmla="*/ 1155112 w 776"/>
                  <a:gd name="T35" fmla="*/ 0 h 2368"/>
                  <a:gd name="T36" fmla="*/ 1078832 w 776"/>
                  <a:gd name="T37" fmla="*/ 0 h 2368"/>
                  <a:gd name="T38" fmla="*/ 1232250 w 776"/>
                  <a:gd name="T39" fmla="*/ 0 h 2368"/>
                  <a:gd name="T40" fmla="*/ 1155112 w 776"/>
                  <a:gd name="T41" fmla="*/ 0 h 2368"/>
                  <a:gd name="T42" fmla="*/ 1232250 w 776"/>
                  <a:gd name="T43" fmla="*/ 0 h 2368"/>
                  <a:gd name="T44" fmla="*/ 1155112 w 776"/>
                  <a:gd name="T45" fmla="*/ 0 h 2368"/>
                  <a:gd name="T46" fmla="*/ 123225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0" name="Freeform 133"/>
              <p:cNvSpPr>
                <a:spLocks/>
              </p:cNvSpPr>
              <p:nvPr/>
            </p:nvSpPr>
            <p:spPr bwMode="hidden">
              <a:xfrm>
                <a:off x="3934" y="337"/>
                <a:ext cx="664" cy="1434"/>
              </a:xfrm>
              <a:custGeom>
                <a:avLst/>
                <a:gdLst>
                  <a:gd name="T0" fmla="*/ 0 w 776"/>
                  <a:gd name="T1" fmla="*/ 1 h 2368"/>
                  <a:gd name="T2" fmla="*/ 43 w 776"/>
                  <a:gd name="T3" fmla="*/ 1 h 2368"/>
                  <a:gd name="T4" fmla="*/ 18 w 776"/>
                  <a:gd name="T5" fmla="*/ 1 h 2368"/>
                  <a:gd name="T6" fmla="*/ 61 w 776"/>
                  <a:gd name="T7" fmla="*/ 1 h 2368"/>
                  <a:gd name="T8" fmla="*/ 34 w 776"/>
                  <a:gd name="T9" fmla="*/ 1 h 2368"/>
                  <a:gd name="T10" fmla="*/ 68 w 776"/>
                  <a:gd name="T11" fmla="*/ 1 h 2368"/>
                  <a:gd name="T12" fmla="*/ 52 w 776"/>
                  <a:gd name="T13" fmla="*/ 2 h 2368"/>
                  <a:gd name="T14" fmla="*/ 87 w 776"/>
                  <a:gd name="T15" fmla="*/ 2 h 2368"/>
                  <a:gd name="T16" fmla="*/ 68 w 776"/>
                  <a:gd name="T17" fmla="*/ 2 h 2368"/>
                  <a:gd name="T18" fmla="*/ 94 w 776"/>
                  <a:gd name="T19" fmla="*/ 2 h 2368"/>
                  <a:gd name="T20" fmla="*/ 87 w 776"/>
                  <a:gd name="T21" fmla="*/ 3 h 2368"/>
                  <a:gd name="T22" fmla="*/ 104 w 776"/>
                  <a:gd name="T23" fmla="*/ 3 h 2368"/>
                  <a:gd name="T24" fmla="*/ 104 w 776"/>
                  <a:gd name="T25" fmla="*/ 4 h 2368"/>
                  <a:gd name="T26" fmla="*/ 121 w 776"/>
                  <a:gd name="T27" fmla="*/ 4 h 2368"/>
                  <a:gd name="T28" fmla="*/ 113 w 776"/>
                  <a:gd name="T29" fmla="*/ 5 h 2368"/>
                  <a:gd name="T30" fmla="*/ 129 w 776"/>
                  <a:gd name="T31" fmla="*/ 5 h 2368"/>
                  <a:gd name="T32" fmla="*/ 121 w 776"/>
                  <a:gd name="T33" fmla="*/ 6 h 2368"/>
                  <a:gd name="T34" fmla="*/ 129 w 776"/>
                  <a:gd name="T35" fmla="*/ 7 h 2368"/>
                  <a:gd name="T36" fmla="*/ 121 w 776"/>
                  <a:gd name="T37" fmla="*/ 7 h 2368"/>
                  <a:gd name="T38" fmla="*/ 139 w 776"/>
                  <a:gd name="T39" fmla="*/ 7 h 2368"/>
                  <a:gd name="T40" fmla="*/ 129 w 776"/>
                  <a:gd name="T41" fmla="*/ 8 h 2368"/>
                  <a:gd name="T42" fmla="*/ 139 w 776"/>
                  <a:gd name="T43" fmla="*/ 9 h 2368"/>
                  <a:gd name="T44" fmla="*/ 129 w 776"/>
                  <a:gd name="T45" fmla="*/ 9 h 2368"/>
                  <a:gd name="T46" fmla="*/ 139 w 776"/>
                  <a:gd name="T47" fmla="*/ 1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1" name="Freeform 134"/>
              <p:cNvSpPr>
                <a:spLocks/>
              </p:cNvSpPr>
              <p:nvPr/>
            </p:nvSpPr>
            <p:spPr bwMode="hidden">
              <a:xfrm rot="1346631" flipH="1">
                <a:off x="1702" y="1506"/>
                <a:ext cx="441"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sp>
        <p:nvSpPr>
          <p:cNvPr id="253063" name="Rectangle 135"/>
          <p:cNvSpPr>
            <a:spLocks noGrp="1" noChangeArrowheads="1"/>
          </p:cNvSpPr>
          <p:nvPr>
            <p:ph type="ctrTitle" sz="quarter"/>
          </p:nvPr>
        </p:nvSpPr>
        <p:spPr>
          <a:xfrm>
            <a:off x="685800" y="1827213"/>
            <a:ext cx="7772400" cy="1627187"/>
          </a:xfrm>
        </p:spPr>
        <p:txBody>
          <a:bodyPr/>
          <a:lstStyle>
            <a:lvl1pPr>
              <a:defRPr/>
            </a:lvl1pPr>
          </a:lstStyle>
          <a:p>
            <a:r>
              <a:rPr lang="en-US"/>
              <a:t>Click to edit Master title style</a:t>
            </a:r>
          </a:p>
        </p:txBody>
      </p:sp>
      <p:sp>
        <p:nvSpPr>
          <p:cNvPr id="253064" name="Rectangle 136"/>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7" name="Rectangle 137"/>
          <p:cNvSpPr>
            <a:spLocks noGrp="1" noChangeArrowheads="1"/>
          </p:cNvSpPr>
          <p:nvPr>
            <p:ph type="dt" sz="quarter" idx="10"/>
          </p:nvPr>
        </p:nvSpPr>
        <p:spPr/>
        <p:txBody>
          <a:bodyPr/>
          <a:lstStyle>
            <a:lvl1pPr algn="ctr">
              <a:defRPr>
                <a:latin typeface="Arial" charset="0"/>
              </a:defRPr>
            </a:lvl1pPr>
          </a:lstStyle>
          <a:p>
            <a:pPr>
              <a:defRPr/>
            </a:pPr>
            <a:endParaRPr lang="en-US"/>
          </a:p>
        </p:txBody>
      </p:sp>
      <p:sp>
        <p:nvSpPr>
          <p:cNvPr id="138" name="Rectangle 138"/>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139" name="Rectangle 139"/>
          <p:cNvSpPr>
            <a:spLocks noGrp="1" noChangeArrowheads="1"/>
          </p:cNvSpPr>
          <p:nvPr>
            <p:ph type="sldNum" sz="quarter" idx="12"/>
          </p:nvPr>
        </p:nvSpPr>
        <p:spPr/>
        <p:txBody>
          <a:bodyPr/>
          <a:lstStyle>
            <a:lvl1pPr>
              <a:defRPr>
                <a:latin typeface="Arial" charset="0"/>
              </a:defRPr>
            </a:lvl1pPr>
          </a:lstStyle>
          <a:p>
            <a:pPr>
              <a:defRPr/>
            </a:pPr>
            <a:fld id="{D10DEFE6-F293-264D-B99C-C52B177ADF0A}" type="slidenum">
              <a:rPr lang="en-US"/>
              <a:pPr>
                <a:defRPr/>
              </a:pPr>
              <a:t>‹#›</a:t>
            </a:fld>
            <a:endParaRPr lang="en-US"/>
          </a:p>
        </p:txBody>
      </p:sp>
    </p:spTree>
    <p:extLst>
      <p:ext uri="{BB962C8B-B14F-4D97-AF65-F5344CB8AC3E}">
        <p14:creationId xmlns:p14="http://schemas.microsoft.com/office/powerpoint/2010/main" val="18101508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29CA1F7D-3054-4A42-8BD9-E1D96CF8111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253986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4A6B1B6E-9651-D047-954C-B3788D820402}"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8903230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26"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kumimoji="1" lang="en-US" sz="2400">
              <a:solidFill>
                <a:srgbClr val="000000"/>
              </a:solidFill>
              <a:latin typeface="Times New Roman" charset="0"/>
            </a:endParaRPr>
          </a:p>
        </p:txBody>
      </p:sp>
      <p:pic>
        <p:nvPicPr>
          <p:cNvPr id="5" name="Picture 1027"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1028"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kumimoji="1" lang="en-US" sz="2400">
              <a:solidFill>
                <a:srgbClr val="000000"/>
              </a:solidFill>
              <a:latin typeface="Times New Roman" charset="0"/>
            </a:endParaRPr>
          </a:p>
        </p:txBody>
      </p:sp>
      <p:pic>
        <p:nvPicPr>
          <p:cNvPr id="7" name="Picture 1029"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3910" name="Rectangle 1030"/>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123911" name="Rectangle 1031"/>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1032"/>
          <p:cNvSpPr>
            <a:spLocks noGrp="1" noChangeArrowheads="1"/>
          </p:cNvSpPr>
          <p:nvPr>
            <p:ph type="dt" sz="quarter" idx="10"/>
          </p:nvPr>
        </p:nvSpPr>
        <p:spPr>
          <a:xfrm>
            <a:off x="1084263" y="6096000"/>
            <a:ext cx="1905000" cy="457200"/>
          </a:xfrm>
        </p:spPr>
        <p:txBody>
          <a:bodyPr/>
          <a:lstStyle>
            <a:lvl1pPr>
              <a:defRPr/>
            </a:lvl1pPr>
          </a:lstStyle>
          <a:p>
            <a:pPr>
              <a:defRPr/>
            </a:pPr>
            <a:endParaRPr lang="en-US">
              <a:solidFill>
                <a:srgbClr val="000000"/>
              </a:solidFill>
            </a:endParaRPr>
          </a:p>
        </p:txBody>
      </p:sp>
      <p:sp>
        <p:nvSpPr>
          <p:cNvPr id="9" name="Rectangle 1033"/>
          <p:cNvSpPr>
            <a:spLocks noGrp="1" noChangeArrowheads="1"/>
          </p:cNvSpPr>
          <p:nvPr>
            <p:ph type="ftr" sz="quarter" idx="11"/>
          </p:nvPr>
        </p:nvSpPr>
        <p:spPr>
          <a:xfrm>
            <a:off x="3522663" y="6096000"/>
            <a:ext cx="2895600" cy="457200"/>
          </a:xfrm>
        </p:spPr>
        <p:txBody>
          <a:bodyPr/>
          <a:lstStyle>
            <a:lvl1pPr>
              <a:defRPr/>
            </a:lvl1pPr>
          </a:lstStyle>
          <a:p>
            <a:pPr>
              <a:defRPr/>
            </a:pPr>
            <a:endParaRPr lang="en-US">
              <a:solidFill>
                <a:srgbClr val="000000"/>
              </a:solidFill>
            </a:endParaRPr>
          </a:p>
        </p:txBody>
      </p:sp>
      <p:sp>
        <p:nvSpPr>
          <p:cNvPr id="10" name="Rectangle 1034"/>
          <p:cNvSpPr>
            <a:spLocks noGrp="1" noChangeArrowheads="1"/>
          </p:cNvSpPr>
          <p:nvPr>
            <p:ph type="sldNum" sz="quarter" idx="12"/>
          </p:nvPr>
        </p:nvSpPr>
        <p:spPr>
          <a:xfrm>
            <a:off x="6951663" y="6096000"/>
            <a:ext cx="1905000" cy="457200"/>
          </a:xfrm>
        </p:spPr>
        <p:txBody>
          <a:bodyPr/>
          <a:lstStyle>
            <a:lvl1pPr>
              <a:defRPr/>
            </a:lvl1pPr>
          </a:lstStyle>
          <a:p>
            <a:pPr>
              <a:defRPr/>
            </a:pPr>
            <a:fld id="{D356C48F-F100-D746-A83C-0CD0C85DD4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765147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7994749D-364D-6246-BD91-4AB2451DF6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281948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6426B854-7EBF-E34C-95F7-DC2D38351A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254526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4"/>
          <p:cNvSpPr>
            <a:spLocks noGrp="1" noChangeArrowheads="1"/>
          </p:cNvSpPr>
          <p:nvPr>
            <p:ph type="sldNum" sz="quarter" idx="12"/>
          </p:nvPr>
        </p:nvSpPr>
        <p:spPr>
          <a:ln/>
        </p:spPr>
        <p:txBody>
          <a:bodyPr/>
          <a:lstStyle>
            <a:lvl1pPr>
              <a:defRPr/>
            </a:lvl1pPr>
          </a:lstStyle>
          <a:p>
            <a:pPr>
              <a:defRPr/>
            </a:pPr>
            <a:fld id="{8EDC4540-72C8-BB47-8179-B3154EDAD3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052463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3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4"/>
          <p:cNvSpPr>
            <a:spLocks noGrp="1" noChangeArrowheads="1"/>
          </p:cNvSpPr>
          <p:nvPr>
            <p:ph type="sldNum" sz="quarter" idx="12"/>
          </p:nvPr>
        </p:nvSpPr>
        <p:spPr>
          <a:ln/>
        </p:spPr>
        <p:txBody>
          <a:bodyPr/>
          <a:lstStyle>
            <a:lvl1pPr>
              <a:defRPr/>
            </a:lvl1pPr>
          </a:lstStyle>
          <a:p>
            <a:pPr>
              <a:defRPr/>
            </a:pPr>
            <a:fld id="{BE662087-B0EA-DF4F-87AE-72007802B2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139638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3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4"/>
          <p:cNvSpPr>
            <a:spLocks noGrp="1" noChangeArrowheads="1"/>
          </p:cNvSpPr>
          <p:nvPr>
            <p:ph type="sldNum" sz="quarter" idx="12"/>
          </p:nvPr>
        </p:nvSpPr>
        <p:spPr>
          <a:ln/>
        </p:spPr>
        <p:txBody>
          <a:bodyPr/>
          <a:lstStyle>
            <a:lvl1pPr>
              <a:defRPr/>
            </a:lvl1pPr>
          </a:lstStyle>
          <a:p>
            <a:pPr>
              <a:defRPr/>
            </a:pPr>
            <a:fld id="{10F71A86-5D50-5E4B-9475-F81D0060EC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058855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3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4"/>
          <p:cNvSpPr>
            <a:spLocks noGrp="1" noChangeArrowheads="1"/>
          </p:cNvSpPr>
          <p:nvPr>
            <p:ph type="sldNum" sz="quarter" idx="12"/>
          </p:nvPr>
        </p:nvSpPr>
        <p:spPr>
          <a:ln/>
        </p:spPr>
        <p:txBody>
          <a:bodyPr/>
          <a:lstStyle>
            <a:lvl1pPr>
              <a:defRPr/>
            </a:lvl1pPr>
          </a:lstStyle>
          <a:p>
            <a:pPr>
              <a:defRPr/>
            </a:pPr>
            <a:fld id="{E20E0E6C-9A68-554E-8582-E189D2D061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313468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4"/>
          <p:cNvSpPr>
            <a:spLocks noGrp="1" noChangeArrowheads="1"/>
          </p:cNvSpPr>
          <p:nvPr>
            <p:ph type="sldNum" sz="quarter" idx="12"/>
          </p:nvPr>
        </p:nvSpPr>
        <p:spPr>
          <a:ln/>
        </p:spPr>
        <p:txBody>
          <a:bodyPr/>
          <a:lstStyle>
            <a:lvl1pPr>
              <a:defRPr/>
            </a:lvl1pPr>
          </a:lstStyle>
          <a:p>
            <a:pPr>
              <a:defRPr/>
            </a:pPr>
            <a:fld id="{CF09B4A3-A387-C949-B9D5-F5863B4724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39623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0291AC3F-6F71-9740-8425-E6FD433C2660}" type="slidenum">
              <a:rPr lang="en-US"/>
              <a:pPr>
                <a:defRPr/>
              </a:pPr>
              <a:t>‹#›</a:t>
            </a:fld>
            <a:endParaRPr lang="en-US"/>
          </a:p>
        </p:txBody>
      </p:sp>
    </p:spTree>
    <p:extLst>
      <p:ext uri="{BB962C8B-B14F-4D97-AF65-F5344CB8AC3E}">
        <p14:creationId xmlns:p14="http://schemas.microsoft.com/office/powerpoint/2010/main" val="1701218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4"/>
          <p:cNvSpPr>
            <a:spLocks noGrp="1" noChangeArrowheads="1"/>
          </p:cNvSpPr>
          <p:nvPr>
            <p:ph type="sldNum" sz="quarter" idx="12"/>
          </p:nvPr>
        </p:nvSpPr>
        <p:spPr>
          <a:ln/>
        </p:spPr>
        <p:txBody>
          <a:bodyPr/>
          <a:lstStyle>
            <a:lvl1pPr>
              <a:defRPr/>
            </a:lvl1pPr>
          </a:lstStyle>
          <a:p>
            <a:pPr>
              <a:defRPr/>
            </a:pPr>
            <a:fld id="{08CE82F5-C835-9E47-8CB1-3B7D4C6560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292001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B99D83D9-15C9-D94A-B885-0D9DBA24D2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847753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554C25BF-613C-BB40-91F8-40EF18A505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254015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ru-RU"/>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Click to edit Master subtitle style</a:t>
            </a:r>
            <a:endParaRPr lang="en-US"/>
          </a:p>
        </p:txBody>
      </p:sp>
    </p:spTree>
    <p:extLst>
      <p:ext uri="{BB962C8B-B14F-4D97-AF65-F5344CB8AC3E}">
        <p14:creationId xmlns:p14="http://schemas.microsoft.com/office/powerpoint/2010/main" val="1964954526"/>
      </p:ext>
    </p:extLst>
  </p:cSld>
  <p:clrMapOvr>
    <a:masterClrMapping/>
  </p:clrMapOvr>
  <p:transition spd="med">
    <p:fade/>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220670504"/>
      </p:ext>
    </p:extLst>
  </p:cSld>
  <p:clrMapOvr>
    <a:masterClrMapping/>
  </p:clrMapOvr>
  <p:transition spd="med">
    <p:fade/>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ru-RU"/>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Click to edit Master text styles</a:t>
            </a:r>
          </a:p>
        </p:txBody>
      </p:sp>
    </p:spTree>
    <p:extLst>
      <p:ext uri="{BB962C8B-B14F-4D97-AF65-F5344CB8AC3E}">
        <p14:creationId xmlns:p14="http://schemas.microsoft.com/office/powerpoint/2010/main" val="3463889588"/>
      </p:ext>
    </p:extLst>
  </p:cSld>
  <p:clrMapOvr>
    <a:masterClrMapping/>
  </p:clrMapOvr>
  <p:transition spd="med">
    <p:fade/>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1335482421"/>
      </p:ext>
    </p:extLst>
  </p:cSld>
  <p:clrMapOvr>
    <a:masterClrMapping/>
  </p:clrMapOvr>
  <p:transition spd="med">
    <p:fade/>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ru-RU"/>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459563411"/>
      </p:ext>
    </p:extLst>
  </p:cSld>
  <p:clrMapOvr>
    <a:masterClrMapping/>
  </p:clrMapOvr>
  <p:transition spd="med">
    <p:fade/>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Tree>
    <p:extLst>
      <p:ext uri="{BB962C8B-B14F-4D97-AF65-F5344CB8AC3E}">
        <p14:creationId xmlns:p14="http://schemas.microsoft.com/office/powerpoint/2010/main" val="516852439"/>
      </p:ext>
    </p:extLst>
  </p:cSld>
  <p:clrMapOvr>
    <a:masterClrMapping/>
  </p:clrMapOvr>
  <p:transition spd="med">
    <p:fade/>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1142244"/>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66D80FE3-9C96-0E48-BAB4-6853C38678B8}" type="slidenum">
              <a:rPr lang="en-US"/>
              <a:pPr>
                <a:defRPr/>
              </a:pPr>
              <a:t>‹#›</a:t>
            </a:fld>
            <a:endParaRPr lang="en-US"/>
          </a:p>
        </p:txBody>
      </p:sp>
    </p:spTree>
    <p:extLst>
      <p:ext uri="{BB962C8B-B14F-4D97-AF65-F5344CB8AC3E}">
        <p14:creationId xmlns:p14="http://schemas.microsoft.com/office/powerpoint/2010/main" val="120686949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ru-RU"/>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1608377292"/>
      </p:ext>
    </p:extLst>
  </p:cSld>
  <p:clrMapOvr>
    <a:masterClrMapping/>
  </p:clrMapOvr>
  <p:transition spd="med">
    <p:fade/>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ru-RU"/>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4034234227"/>
      </p:ext>
    </p:extLst>
  </p:cSld>
  <p:clrMapOvr>
    <a:masterClrMapping/>
  </p:clrMapOvr>
  <p:transition spd="med">
    <p:fade/>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379979228"/>
      </p:ext>
    </p:extLst>
  </p:cSld>
  <p:clrMapOvr>
    <a:masterClrMapping/>
  </p:clrMapOvr>
  <p:transition spd="med">
    <p:fade/>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ru-RU"/>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982871658"/>
      </p:ext>
    </p:extLst>
  </p:cSld>
  <p:clrMapOvr>
    <a:masterClrMapping/>
  </p:clrMapOvr>
  <p:transition spd="med">
    <p:fade/>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5033252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9081987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8783427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7153926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8071416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679145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546D8150-6DC6-174A-B0B6-CF34E6E74A3B}" type="slidenum">
              <a:rPr lang="en-US"/>
              <a:pPr>
                <a:defRPr/>
              </a:pPr>
              <a:t>‹#›</a:t>
            </a:fld>
            <a:endParaRPr lang="en-US"/>
          </a:p>
        </p:txBody>
      </p:sp>
    </p:spTree>
    <p:extLst>
      <p:ext uri="{BB962C8B-B14F-4D97-AF65-F5344CB8AC3E}">
        <p14:creationId xmlns:p14="http://schemas.microsoft.com/office/powerpoint/2010/main" val="2161631386"/>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994622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8047444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5264879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9230918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9533252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79D372-1C68-8640-9FE8-D7ED0D1E05DE}" type="slidenum">
              <a:rPr lang="en-US"/>
              <a:pPr>
                <a:defRPr/>
              </a:pPr>
              <a:t>‹#›</a:t>
            </a:fld>
            <a:endParaRPr lang="en-US"/>
          </a:p>
        </p:txBody>
      </p:sp>
    </p:spTree>
    <p:extLst>
      <p:ext uri="{BB962C8B-B14F-4D97-AF65-F5344CB8AC3E}">
        <p14:creationId xmlns:p14="http://schemas.microsoft.com/office/powerpoint/2010/main" val="193432973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86FA8F-1F40-F045-B092-139F59E34F5A}" type="slidenum">
              <a:rPr lang="en-US"/>
              <a:pPr>
                <a:defRPr/>
              </a:pPr>
              <a:t>‹#›</a:t>
            </a:fld>
            <a:endParaRPr lang="en-US"/>
          </a:p>
        </p:txBody>
      </p:sp>
    </p:spTree>
    <p:extLst>
      <p:ext uri="{BB962C8B-B14F-4D97-AF65-F5344CB8AC3E}">
        <p14:creationId xmlns:p14="http://schemas.microsoft.com/office/powerpoint/2010/main" val="163491969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CE8CE1-DFA1-AD45-AB55-B5C87039DFA8}" type="slidenum">
              <a:rPr lang="en-US"/>
              <a:pPr>
                <a:defRPr/>
              </a:pPr>
              <a:t>‹#›</a:t>
            </a:fld>
            <a:endParaRPr lang="en-US"/>
          </a:p>
        </p:txBody>
      </p:sp>
    </p:spTree>
    <p:extLst>
      <p:ext uri="{BB962C8B-B14F-4D97-AF65-F5344CB8AC3E}">
        <p14:creationId xmlns:p14="http://schemas.microsoft.com/office/powerpoint/2010/main" val="181798893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D20EAA-67E4-D141-AB8B-FBC639A7D05B}" type="slidenum">
              <a:rPr lang="en-US"/>
              <a:pPr>
                <a:defRPr/>
              </a:pPr>
              <a:t>‹#›</a:t>
            </a:fld>
            <a:endParaRPr lang="en-US"/>
          </a:p>
        </p:txBody>
      </p:sp>
    </p:spTree>
    <p:extLst>
      <p:ext uri="{BB962C8B-B14F-4D97-AF65-F5344CB8AC3E}">
        <p14:creationId xmlns:p14="http://schemas.microsoft.com/office/powerpoint/2010/main" val="9972052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68F65DF-BD14-2849-8D88-221285A653A9}" type="slidenum">
              <a:rPr lang="en-US"/>
              <a:pPr>
                <a:defRPr/>
              </a:pPr>
              <a:t>‹#›</a:t>
            </a:fld>
            <a:endParaRPr lang="en-US"/>
          </a:p>
        </p:txBody>
      </p:sp>
    </p:spTree>
    <p:extLst>
      <p:ext uri="{BB962C8B-B14F-4D97-AF65-F5344CB8AC3E}">
        <p14:creationId xmlns:p14="http://schemas.microsoft.com/office/powerpoint/2010/main" val="14698815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8"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9" name="Rectangle 141"/>
          <p:cNvSpPr>
            <a:spLocks noGrp="1" noChangeArrowheads="1"/>
          </p:cNvSpPr>
          <p:nvPr>
            <p:ph type="sldNum" sz="quarter" idx="12"/>
          </p:nvPr>
        </p:nvSpPr>
        <p:spPr/>
        <p:txBody>
          <a:bodyPr/>
          <a:lstStyle>
            <a:lvl1pPr>
              <a:defRPr>
                <a:latin typeface="Arial" charset="0"/>
              </a:defRPr>
            </a:lvl1pPr>
          </a:lstStyle>
          <a:p>
            <a:pPr>
              <a:defRPr/>
            </a:pPr>
            <a:fld id="{60B8C284-5DBC-CD47-8FF6-E42C87000668}" type="slidenum">
              <a:rPr lang="en-US"/>
              <a:pPr>
                <a:defRPr/>
              </a:pPr>
              <a:t>‹#›</a:t>
            </a:fld>
            <a:endParaRPr lang="en-US"/>
          </a:p>
        </p:txBody>
      </p:sp>
    </p:spTree>
    <p:extLst>
      <p:ext uri="{BB962C8B-B14F-4D97-AF65-F5344CB8AC3E}">
        <p14:creationId xmlns:p14="http://schemas.microsoft.com/office/powerpoint/2010/main" val="89697277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354BF82-D5E5-EE44-B893-A2CF219237F9}" type="slidenum">
              <a:rPr lang="en-US"/>
              <a:pPr>
                <a:defRPr/>
              </a:pPr>
              <a:t>‹#›</a:t>
            </a:fld>
            <a:endParaRPr lang="en-US"/>
          </a:p>
        </p:txBody>
      </p:sp>
    </p:spTree>
    <p:extLst>
      <p:ext uri="{BB962C8B-B14F-4D97-AF65-F5344CB8AC3E}">
        <p14:creationId xmlns:p14="http://schemas.microsoft.com/office/powerpoint/2010/main" val="124648309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6793339-6E38-FF4D-8CC3-7D342A89BA05}" type="slidenum">
              <a:rPr lang="en-US"/>
              <a:pPr>
                <a:defRPr/>
              </a:pPr>
              <a:t>‹#›</a:t>
            </a:fld>
            <a:endParaRPr lang="en-US"/>
          </a:p>
        </p:txBody>
      </p:sp>
    </p:spTree>
    <p:extLst>
      <p:ext uri="{BB962C8B-B14F-4D97-AF65-F5344CB8AC3E}">
        <p14:creationId xmlns:p14="http://schemas.microsoft.com/office/powerpoint/2010/main" val="126526357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5BC33BF-C797-0946-A06F-C61143F87F74}" type="slidenum">
              <a:rPr lang="en-US"/>
              <a:pPr>
                <a:defRPr/>
              </a:pPr>
              <a:t>‹#›</a:t>
            </a:fld>
            <a:endParaRPr lang="en-US"/>
          </a:p>
        </p:txBody>
      </p:sp>
    </p:spTree>
    <p:extLst>
      <p:ext uri="{BB962C8B-B14F-4D97-AF65-F5344CB8AC3E}">
        <p14:creationId xmlns:p14="http://schemas.microsoft.com/office/powerpoint/2010/main" val="370815659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3F60154-F682-2A42-86DA-1719B812BD7F}" type="slidenum">
              <a:rPr lang="en-US"/>
              <a:pPr>
                <a:defRPr/>
              </a:pPr>
              <a:t>‹#›</a:t>
            </a:fld>
            <a:endParaRPr lang="en-US"/>
          </a:p>
        </p:txBody>
      </p:sp>
    </p:spTree>
    <p:extLst>
      <p:ext uri="{BB962C8B-B14F-4D97-AF65-F5344CB8AC3E}">
        <p14:creationId xmlns:p14="http://schemas.microsoft.com/office/powerpoint/2010/main" val="112978885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0B5015-7438-6544-B7ED-336CA15FF0F6}" type="slidenum">
              <a:rPr lang="en-US"/>
              <a:pPr>
                <a:defRPr/>
              </a:pPr>
              <a:t>‹#›</a:t>
            </a:fld>
            <a:endParaRPr lang="en-US"/>
          </a:p>
        </p:txBody>
      </p:sp>
    </p:spTree>
    <p:extLst>
      <p:ext uri="{BB962C8B-B14F-4D97-AF65-F5344CB8AC3E}">
        <p14:creationId xmlns:p14="http://schemas.microsoft.com/office/powerpoint/2010/main" val="62915580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10C987-50BC-A449-B28A-B9654ADAC030}" type="slidenum">
              <a:rPr lang="en-US"/>
              <a:pPr>
                <a:defRPr/>
              </a:pPr>
              <a:t>‹#›</a:t>
            </a:fld>
            <a:endParaRPr lang="en-US"/>
          </a:p>
        </p:txBody>
      </p:sp>
    </p:spTree>
    <p:extLst>
      <p:ext uri="{BB962C8B-B14F-4D97-AF65-F5344CB8AC3E}">
        <p14:creationId xmlns:p14="http://schemas.microsoft.com/office/powerpoint/2010/main" val="254488917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19969D5-87A7-CC44-A310-B92B2EAA4D0F}" type="slidenum">
              <a:rPr lang="en-US"/>
              <a:pPr>
                <a:defRPr/>
              </a:pPr>
              <a:t>‹#›</a:t>
            </a:fld>
            <a:endParaRPr lang="en-US"/>
          </a:p>
        </p:txBody>
      </p:sp>
    </p:spTree>
    <p:extLst>
      <p:ext uri="{BB962C8B-B14F-4D97-AF65-F5344CB8AC3E}">
        <p14:creationId xmlns:p14="http://schemas.microsoft.com/office/powerpoint/2010/main" val="255420377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CD2AC41-9117-C343-B5C6-D5D903C77EC4}" type="slidenum">
              <a:rPr lang="en-US"/>
              <a:pPr>
                <a:defRPr/>
              </a:pPr>
              <a:t>‹#›</a:t>
            </a:fld>
            <a:endParaRPr lang="en-US"/>
          </a:p>
        </p:txBody>
      </p:sp>
    </p:spTree>
    <p:extLst>
      <p:ext uri="{BB962C8B-B14F-4D97-AF65-F5344CB8AC3E}">
        <p14:creationId xmlns:p14="http://schemas.microsoft.com/office/powerpoint/2010/main" val="3165599968"/>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5AF62F-385D-8442-9551-DC04C0A34B51}" type="slidenum">
              <a:rPr lang="en-US"/>
              <a:pPr>
                <a:defRPr/>
              </a:pPr>
              <a:t>‹#›</a:t>
            </a:fld>
            <a:endParaRPr lang="en-US"/>
          </a:p>
        </p:txBody>
      </p:sp>
    </p:spTree>
    <p:extLst>
      <p:ext uri="{BB962C8B-B14F-4D97-AF65-F5344CB8AC3E}">
        <p14:creationId xmlns:p14="http://schemas.microsoft.com/office/powerpoint/2010/main" val="210249516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5277216-D86B-B74D-B533-3BDB4E84FAC0}" type="slidenum">
              <a:rPr lang="en-US"/>
              <a:pPr>
                <a:defRPr/>
              </a:pPr>
              <a:t>‹#›</a:t>
            </a:fld>
            <a:endParaRPr lang="en-US"/>
          </a:p>
        </p:txBody>
      </p:sp>
    </p:spTree>
    <p:extLst>
      <p:ext uri="{BB962C8B-B14F-4D97-AF65-F5344CB8AC3E}">
        <p14:creationId xmlns:p14="http://schemas.microsoft.com/office/powerpoint/2010/main" val="21428844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4"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5" name="Rectangle 141"/>
          <p:cNvSpPr>
            <a:spLocks noGrp="1" noChangeArrowheads="1"/>
          </p:cNvSpPr>
          <p:nvPr>
            <p:ph type="sldNum" sz="quarter" idx="12"/>
          </p:nvPr>
        </p:nvSpPr>
        <p:spPr/>
        <p:txBody>
          <a:bodyPr/>
          <a:lstStyle>
            <a:lvl1pPr>
              <a:defRPr>
                <a:latin typeface="Arial" charset="0"/>
              </a:defRPr>
            </a:lvl1pPr>
          </a:lstStyle>
          <a:p>
            <a:pPr>
              <a:defRPr/>
            </a:pPr>
            <a:fld id="{E48390BC-367B-BE43-9A7C-29D82CB2ACE0}" type="slidenum">
              <a:rPr lang="en-US"/>
              <a:pPr>
                <a:defRPr/>
              </a:pPr>
              <a:t>‹#›</a:t>
            </a:fld>
            <a:endParaRPr lang="en-US"/>
          </a:p>
        </p:txBody>
      </p:sp>
    </p:spTree>
    <p:extLst>
      <p:ext uri="{BB962C8B-B14F-4D97-AF65-F5344CB8AC3E}">
        <p14:creationId xmlns:p14="http://schemas.microsoft.com/office/powerpoint/2010/main" val="177770784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26"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5" name="Picture 1027"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1028"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7" name="Picture 1029"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910" name="Rectangle 1030"/>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123911" name="Rectangle 1031"/>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1032"/>
          <p:cNvSpPr>
            <a:spLocks noGrp="1" noChangeArrowheads="1"/>
          </p:cNvSpPr>
          <p:nvPr>
            <p:ph type="dt" sz="quarter" idx="10"/>
          </p:nvPr>
        </p:nvSpPr>
        <p:spPr>
          <a:xfrm>
            <a:off x="1084263" y="6096000"/>
            <a:ext cx="1905000" cy="457200"/>
          </a:xfrm>
        </p:spPr>
        <p:txBody>
          <a:bodyPr/>
          <a:lstStyle>
            <a:lvl1pPr>
              <a:spcBef>
                <a:spcPct val="50000"/>
              </a:spcBef>
              <a:defRPr/>
            </a:lvl1pPr>
          </a:lstStyle>
          <a:p>
            <a:pPr>
              <a:defRPr/>
            </a:pPr>
            <a:endParaRPr lang="en-US"/>
          </a:p>
        </p:txBody>
      </p:sp>
      <p:sp>
        <p:nvSpPr>
          <p:cNvPr id="9" name="Rectangle 1033"/>
          <p:cNvSpPr>
            <a:spLocks noGrp="1" noChangeArrowheads="1"/>
          </p:cNvSpPr>
          <p:nvPr>
            <p:ph type="ftr" sz="quarter" idx="11"/>
          </p:nvPr>
        </p:nvSpPr>
        <p:spPr>
          <a:xfrm>
            <a:off x="3522663" y="6096000"/>
            <a:ext cx="2895600" cy="457200"/>
          </a:xfrm>
        </p:spPr>
        <p:txBody>
          <a:bodyPr/>
          <a:lstStyle>
            <a:lvl1pPr algn="l">
              <a:spcBef>
                <a:spcPct val="50000"/>
              </a:spcBef>
              <a:defRPr/>
            </a:lvl1pPr>
          </a:lstStyle>
          <a:p>
            <a:pPr>
              <a:defRPr/>
            </a:pPr>
            <a:endParaRPr lang="en-US"/>
          </a:p>
        </p:txBody>
      </p:sp>
      <p:sp>
        <p:nvSpPr>
          <p:cNvPr id="10" name="Rectangle 1034"/>
          <p:cNvSpPr>
            <a:spLocks noGrp="1" noChangeArrowheads="1"/>
          </p:cNvSpPr>
          <p:nvPr>
            <p:ph type="sldNum" sz="quarter" idx="12"/>
          </p:nvPr>
        </p:nvSpPr>
        <p:spPr>
          <a:xfrm>
            <a:off x="6951663" y="6096000"/>
            <a:ext cx="1905000" cy="457200"/>
          </a:xfrm>
        </p:spPr>
        <p:txBody>
          <a:bodyPr/>
          <a:lstStyle>
            <a:lvl1pPr>
              <a:spcBef>
                <a:spcPct val="50000"/>
              </a:spcBef>
              <a:defRPr>
                <a:cs typeface="Arial" charset="0"/>
              </a:defRPr>
            </a:lvl1pPr>
          </a:lstStyle>
          <a:p>
            <a:pPr>
              <a:defRPr/>
            </a:pPr>
            <a:fld id="{2A52AE92-17D2-9E4B-BBB1-7B3F687E7676}" type="slidenum">
              <a:rPr lang="en-US"/>
              <a:pPr>
                <a:defRPr/>
              </a:pPr>
              <a:t>‹#›</a:t>
            </a:fld>
            <a:endParaRPr lang="en-US"/>
          </a:p>
        </p:txBody>
      </p:sp>
    </p:spTree>
    <p:extLst>
      <p:ext uri="{BB962C8B-B14F-4D97-AF65-F5344CB8AC3E}">
        <p14:creationId xmlns:p14="http://schemas.microsoft.com/office/powerpoint/2010/main" val="210134335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1C253576-85B5-6346-AB04-FF7455C411F6}" type="slidenum">
              <a:rPr lang="en-US"/>
              <a:pPr>
                <a:defRPr/>
              </a:pPr>
              <a:t>‹#›</a:t>
            </a:fld>
            <a:endParaRPr lang="en-US"/>
          </a:p>
        </p:txBody>
      </p:sp>
    </p:spTree>
    <p:extLst>
      <p:ext uri="{BB962C8B-B14F-4D97-AF65-F5344CB8AC3E}">
        <p14:creationId xmlns:p14="http://schemas.microsoft.com/office/powerpoint/2010/main" val="25957561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761E0E55-66E8-A84C-A438-75DAE4FB590F}" type="slidenum">
              <a:rPr lang="en-US"/>
              <a:pPr>
                <a:defRPr/>
              </a:pPr>
              <a:t>‹#›</a:t>
            </a:fld>
            <a:endParaRPr lang="en-US"/>
          </a:p>
        </p:txBody>
      </p:sp>
    </p:spTree>
    <p:extLst>
      <p:ext uri="{BB962C8B-B14F-4D97-AF65-F5344CB8AC3E}">
        <p14:creationId xmlns:p14="http://schemas.microsoft.com/office/powerpoint/2010/main" val="142495081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2BB142F8-F571-2446-90FF-1347AD60E402}" type="slidenum">
              <a:rPr lang="en-US"/>
              <a:pPr>
                <a:defRPr/>
              </a:pPr>
              <a:t>‹#›</a:t>
            </a:fld>
            <a:endParaRPr lang="en-US"/>
          </a:p>
        </p:txBody>
      </p:sp>
    </p:spTree>
    <p:extLst>
      <p:ext uri="{BB962C8B-B14F-4D97-AF65-F5344CB8AC3E}">
        <p14:creationId xmlns:p14="http://schemas.microsoft.com/office/powerpoint/2010/main" val="350144363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8"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9"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8B0BF966-B302-6441-ADA5-A6C132087B94}" type="slidenum">
              <a:rPr lang="en-US"/>
              <a:pPr>
                <a:defRPr/>
              </a:pPr>
              <a:t>‹#›</a:t>
            </a:fld>
            <a:endParaRPr lang="en-US"/>
          </a:p>
        </p:txBody>
      </p:sp>
    </p:spTree>
    <p:extLst>
      <p:ext uri="{BB962C8B-B14F-4D97-AF65-F5344CB8AC3E}">
        <p14:creationId xmlns:p14="http://schemas.microsoft.com/office/powerpoint/2010/main" val="3439452463"/>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4"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5"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005C877B-5442-6D40-B4FB-1F160ED4B128}" type="slidenum">
              <a:rPr lang="en-US"/>
              <a:pPr>
                <a:defRPr/>
              </a:pPr>
              <a:t>‹#›</a:t>
            </a:fld>
            <a:endParaRPr lang="en-US"/>
          </a:p>
        </p:txBody>
      </p:sp>
    </p:spTree>
    <p:extLst>
      <p:ext uri="{BB962C8B-B14F-4D97-AF65-F5344CB8AC3E}">
        <p14:creationId xmlns:p14="http://schemas.microsoft.com/office/powerpoint/2010/main" val="412632109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3"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4"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5C94AD39-2530-F84C-84B2-51A22A7F52D6}" type="slidenum">
              <a:rPr lang="en-US"/>
              <a:pPr>
                <a:defRPr/>
              </a:pPr>
              <a:t>‹#›</a:t>
            </a:fld>
            <a:endParaRPr lang="en-US"/>
          </a:p>
        </p:txBody>
      </p:sp>
    </p:spTree>
    <p:extLst>
      <p:ext uri="{BB962C8B-B14F-4D97-AF65-F5344CB8AC3E}">
        <p14:creationId xmlns:p14="http://schemas.microsoft.com/office/powerpoint/2010/main" val="162793785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CAFAAD2E-4193-874B-8EEF-AD2B95FEADE4}" type="slidenum">
              <a:rPr lang="en-US"/>
              <a:pPr>
                <a:defRPr/>
              </a:pPr>
              <a:t>‹#›</a:t>
            </a:fld>
            <a:endParaRPr lang="en-US"/>
          </a:p>
        </p:txBody>
      </p:sp>
    </p:spTree>
    <p:extLst>
      <p:ext uri="{BB962C8B-B14F-4D97-AF65-F5344CB8AC3E}">
        <p14:creationId xmlns:p14="http://schemas.microsoft.com/office/powerpoint/2010/main" val="393115720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CA791B1D-72B3-DA4A-B364-816BD1AD65B8}" type="slidenum">
              <a:rPr lang="en-US"/>
              <a:pPr>
                <a:defRPr/>
              </a:pPr>
              <a:t>‹#›</a:t>
            </a:fld>
            <a:endParaRPr lang="en-US"/>
          </a:p>
        </p:txBody>
      </p:sp>
    </p:spTree>
    <p:extLst>
      <p:ext uri="{BB962C8B-B14F-4D97-AF65-F5344CB8AC3E}">
        <p14:creationId xmlns:p14="http://schemas.microsoft.com/office/powerpoint/2010/main" val="12705309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4ABB16F8-9C3F-A24A-A0F1-C0ED2C0658B9}" type="slidenum">
              <a:rPr lang="en-US"/>
              <a:pPr>
                <a:defRPr/>
              </a:pPr>
              <a:t>‹#›</a:t>
            </a:fld>
            <a:endParaRPr lang="en-US"/>
          </a:p>
        </p:txBody>
      </p:sp>
    </p:spTree>
    <p:extLst>
      <p:ext uri="{BB962C8B-B14F-4D97-AF65-F5344CB8AC3E}">
        <p14:creationId xmlns:p14="http://schemas.microsoft.com/office/powerpoint/2010/main" val="1829761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DD6253-EB3A-514E-AD7B-E4992E748EDF}" type="slidenum">
              <a:rPr lang="en-US"/>
              <a:pPr>
                <a:defRPr/>
              </a:pPr>
              <a:t>‹#›</a:t>
            </a:fld>
            <a:endParaRPr lang="en-US"/>
          </a:p>
        </p:txBody>
      </p:sp>
    </p:spTree>
    <p:extLst>
      <p:ext uri="{BB962C8B-B14F-4D97-AF65-F5344CB8AC3E}">
        <p14:creationId xmlns:p14="http://schemas.microsoft.com/office/powerpoint/2010/main" val="5853137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3"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4" name="Rectangle 141"/>
          <p:cNvSpPr>
            <a:spLocks noGrp="1" noChangeArrowheads="1"/>
          </p:cNvSpPr>
          <p:nvPr>
            <p:ph type="sldNum" sz="quarter" idx="12"/>
          </p:nvPr>
        </p:nvSpPr>
        <p:spPr/>
        <p:txBody>
          <a:bodyPr/>
          <a:lstStyle>
            <a:lvl1pPr>
              <a:defRPr>
                <a:latin typeface="Arial" charset="0"/>
              </a:defRPr>
            </a:lvl1pPr>
          </a:lstStyle>
          <a:p>
            <a:pPr>
              <a:defRPr/>
            </a:pPr>
            <a:fld id="{4CADE36F-1EDC-6941-BA79-B0815633CCDF}" type="slidenum">
              <a:rPr lang="en-US"/>
              <a:pPr>
                <a:defRPr/>
              </a:pPr>
              <a:t>‹#›</a:t>
            </a:fld>
            <a:endParaRPr lang="en-US"/>
          </a:p>
        </p:txBody>
      </p:sp>
    </p:spTree>
    <p:extLst>
      <p:ext uri="{BB962C8B-B14F-4D97-AF65-F5344CB8AC3E}">
        <p14:creationId xmlns:p14="http://schemas.microsoft.com/office/powerpoint/2010/main" val="125696247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9F078023-4756-9749-BB8D-463B62E58EEC}" type="slidenum">
              <a:rPr lang="en-US"/>
              <a:pPr>
                <a:defRPr/>
              </a:pPr>
              <a:t>‹#›</a:t>
            </a:fld>
            <a:endParaRPr lang="en-US"/>
          </a:p>
        </p:txBody>
      </p:sp>
    </p:spTree>
    <p:extLst>
      <p:ext uri="{BB962C8B-B14F-4D97-AF65-F5344CB8AC3E}">
        <p14:creationId xmlns:p14="http://schemas.microsoft.com/office/powerpoint/2010/main" val="283305137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206FF0C2-F5DB-B245-810F-622A64CB6878}"/>
              </a:ext>
            </a:extLst>
          </p:cNvPr>
          <p:cNvSpPr>
            <a:spLocks noChangeArrowheads="1"/>
          </p:cNvSpPr>
          <p:nvPr/>
        </p:nvSpPr>
        <p:spPr bwMode="auto">
          <a:xfrm>
            <a:off x="1347788" y="1260475"/>
            <a:ext cx="6481762" cy="3886200"/>
          </a:xfrm>
          <a:prstGeom prst="rect">
            <a:avLst/>
          </a:prstGeom>
          <a:noFill/>
          <a:ln w="76200">
            <a:solidFill>
              <a:schemeClr val="bg2">
                <a:alpha val="50000"/>
              </a:schemeClr>
            </a:solidFill>
            <a:miter lim="800000"/>
            <a:headEnd/>
            <a:tailEnd/>
          </a:ln>
          <a:effectLst/>
          <a:extLst>
            <a:ext uri="{909E8E84-426E-40DD-AFC4-6F175D3DCCD1}">
              <a14:hiddenFill xmlns:a14="http://schemas.microsoft.com/office/drawing/2010/main">
                <a:solidFill>
                  <a:schemeClr val="bg2">
                    <a:alpha val="5000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
        <p:nvSpPr>
          <p:cNvPr id="3075" name="Rectangle 3">
            <a:extLst>
              <a:ext uri="{FF2B5EF4-FFF2-40B4-BE49-F238E27FC236}">
                <a16:creationId xmlns:a16="http://schemas.microsoft.com/office/drawing/2014/main" id="{A57AB222-F973-7D4B-A3F6-5E754CCA6183}"/>
              </a:ext>
            </a:extLst>
          </p:cNvPr>
          <p:cNvSpPr>
            <a:spLocks noGrp="1" noChangeArrowheads="1"/>
          </p:cNvSpPr>
          <p:nvPr>
            <p:ph type="ctrTitle"/>
          </p:nvPr>
        </p:nvSpPr>
        <p:spPr>
          <a:xfrm>
            <a:off x="1609725" y="1698625"/>
            <a:ext cx="5924550" cy="1704975"/>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lnSpc>
                <a:spcPct val="95000"/>
              </a:lnSpc>
              <a:defRPr/>
            </a:lvl1pPr>
          </a:lstStyle>
          <a:p>
            <a:pPr lvl="0"/>
            <a:r>
              <a:rPr lang="en-US" altLang="en-US" noProof="0"/>
              <a:t>Click to edit Master title style</a:t>
            </a:r>
          </a:p>
        </p:txBody>
      </p:sp>
      <p:sp>
        <p:nvSpPr>
          <p:cNvPr id="3076" name="Rectangle 4">
            <a:extLst>
              <a:ext uri="{FF2B5EF4-FFF2-40B4-BE49-F238E27FC236}">
                <a16:creationId xmlns:a16="http://schemas.microsoft.com/office/drawing/2014/main" id="{C5F98A9D-82C4-7348-AB6B-74F5287AF1C0}"/>
              </a:ext>
            </a:extLst>
          </p:cNvPr>
          <p:cNvSpPr>
            <a:spLocks noGrp="1" noChangeArrowheads="1"/>
          </p:cNvSpPr>
          <p:nvPr>
            <p:ph type="subTitle" idx="1"/>
          </p:nvPr>
        </p:nvSpPr>
        <p:spPr>
          <a:xfrm>
            <a:off x="1631950" y="3536950"/>
            <a:ext cx="5861050" cy="1257300"/>
          </a:xfrm>
        </p:spPr>
        <p:txBody>
          <a:bodyPr/>
          <a:lstStyle>
            <a:lvl1pPr marL="0" indent="0" algn="ctr">
              <a:buFontTx/>
              <a:buNone/>
              <a:defRPr sz="2800"/>
            </a:lvl1pPr>
          </a:lstStyle>
          <a:p>
            <a:pPr lvl="0"/>
            <a:r>
              <a:rPr lang="en-US" altLang="en-US" noProof="0"/>
              <a:t>Click to edit Master subtitle style</a:t>
            </a:r>
          </a:p>
        </p:txBody>
      </p:sp>
      <p:sp>
        <p:nvSpPr>
          <p:cNvPr id="3077" name="Rectangle 5">
            <a:extLst>
              <a:ext uri="{FF2B5EF4-FFF2-40B4-BE49-F238E27FC236}">
                <a16:creationId xmlns:a16="http://schemas.microsoft.com/office/drawing/2014/main" id="{08719521-82AD-6E42-8F58-F72D5684A9E3}"/>
              </a:ext>
            </a:extLst>
          </p:cNvPr>
          <p:cNvSpPr>
            <a:spLocks noGrp="1" noChangeArrowheads="1"/>
          </p:cNvSpPr>
          <p:nvPr>
            <p:ph type="dt" sz="half" idx="2"/>
          </p:nvPr>
        </p:nvSpPr>
        <p:spPr/>
        <p:txBody>
          <a:bodyPr/>
          <a:lstStyle>
            <a:lvl1pPr>
              <a:defRPr/>
            </a:lvl1pPr>
          </a:lstStyle>
          <a:p>
            <a:endParaRPr lang="en-US" altLang="en-US"/>
          </a:p>
        </p:txBody>
      </p:sp>
      <p:sp>
        <p:nvSpPr>
          <p:cNvPr id="3078" name="Rectangle 6">
            <a:extLst>
              <a:ext uri="{FF2B5EF4-FFF2-40B4-BE49-F238E27FC236}">
                <a16:creationId xmlns:a16="http://schemas.microsoft.com/office/drawing/2014/main" id="{2F07789A-9FEE-9747-A480-F1FB7F754992}"/>
              </a:ext>
            </a:extLst>
          </p:cNvPr>
          <p:cNvSpPr>
            <a:spLocks noGrp="1" noChangeArrowheads="1"/>
          </p:cNvSpPr>
          <p:nvPr>
            <p:ph type="ftr" sz="quarter" idx="3"/>
          </p:nvPr>
        </p:nvSpPr>
        <p:spPr/>
        <p:txBody>
          <a:bodyPr/>
          <a:lstStyle>
            <a:lvl1pPr>
              <a:defRPr/>
            </a:lvl1pPr>
          </a:lstStyle>
          <a:p>
            <a:endParaRPr lang="en-US" altLang="en-US"/>
          </a:p>
        </p:txBody>
      </p:sp>
      <p:sp>
        <p:nvSpPr>
          <p:cNvPr id="3079" name="Rectangle 7">
            <a:extLst>
              <a:ext uri="{FF2B5EF4-FFF2-40B4-BE49-F238E27FC236}">
                <a16:creationId xmlns:a16="http://schemas.microsoft.com/office/drawing/2014/main" id="{0A7E7A91-0F6F-2042-98B8-84BB6A6E87DD}"/>
              </a:ext>
            </a:extLst>
          </p:cNvPr>
          <p:cNvSpPr>
            <a:spLocks noGrp="1" noChangeArrowheads="1"/>
          </p:cNvSpPr>
          <p:nvPr>
            <p:ph type="sldNum" sz="quarter" idx="4"/>
          </p:nvPr>
        </p:nvSpPr>
        <p:spPr/>
        <p:txBody>
          <a:bodyPr/>
          <a:lstStyle>
            <a:lvl1pPr>
              <a:defRPr/>
            </a:lvl1pPr>
          </a:lstStyle>
          <a:p>
            <a:fld id="{A1283BF8-D75C-394D-A548-4BA1E05C1D9B}" type="slidenum">
              <a:rPr lang="en-US" altLang="en-US"/>
              <a:pPr/>
              <a:t>‹#›</a:t>
            </a:fld>
            <a:endParaRPr lang="en-US" altLang="en-US"/>
          </a:p>
        </p:txBody>
      </p:sp>
      <p:sp>
        <p:nvSpPr>
          <p:cNvPr id="3080" name="Rectangle 8">
            <a:extLst>
              <a:ext uri="{FF2B5EF4-FFF2-40B4-BE49-F238E27FC236}">
                <a16:creationId xmlns:a16="http://schemas.microsoft.com/office/drawing/2014/main" id="{8FF5F080-960B-B945-B6F8-366A3BA0501B}"/>
              </a:ext>
            </a:extLst>
          </p:cNvPr>
          <p:cNvSpPr>
            <a:spLocks noChangeArrowheads="1"/>
          </p:cNvSpPr>
          <p:nvPr/>
        </p:nvSpPr>
        <p:spPr bwMode="auto">
          <a:xfrm>
            <a:off x="1384300" y="1295400"/>
            <a:ext cx="6400800" cy="3810000"/>
          </a:xfrm>
          <a:prstGeom prst="rect">
            <a:avLst/>
          </a:prstGeom>
          <a:noFill/>
          <a:ln w="12700">
            <a:solidFill>
              <a:schemeClr val="tx2"/>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
        <p:nvSpPr>
          <p:cNvPr id="3081" name="Freeform 9">
            <a:extLst>
              <a:ext uri="{FF2B5EF4-FFF2-40B4-BE49-F238E27FC236}">
                <a16:creationId xmlns:a16="http://schemas.microsoft.com/office/drawing/2014/main" id="{47878793-9BA8-EC4D-AC11-DBCC49D1D7FB}"/>
              </a:ext>
            </a:extLst>
          </p:cNvPr>
          <p:cNvSpPr>
            <a:spLocks/>
          </p:cNvSpPr>
          <p:nvPr/>
        </p:nvSpPr>
        <p:spPr bwMode="auto">
          <a:xfrm rot="5400000">
            <a:off x="1282700" y="1193800"/>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2" name="Freeform 10">
            <a:extLst>
              <a:ext uri="{FF2B5EF4-FFF2-40B4-BE49-F238E27FC236}">
                <a16:creationId xmlns:a16="http://schemas.microsoft.com/office/drawing/2014/main" id="{F3F11C81-AF69-8A42-B22D-5A81E4C750E0}"/>
              </a:ext>
            </a:extLst>
          </p:cNvPr>
          <p:cNvSpPr>
            <a:spLocks/>
          </p:cNvSpPr>
          <p:nvPr/>
        </p:nvSpPr>
        <p:spPr bwMode="auto">
          <a:xfrm rot="5400000">
            <a:off x="1479550" y="1090613"/>
            <a:ext cx="1587" cy="331788"/>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3" name="Line 11">
            <a:extLst>
              <a:ext uri="{FF2B5EF4-FFF2-40B4-BE49-F238E27FC236}">
                <a16:creationId xmlns:a16="http://schemas.microsoft.com/office/drawing/2014/main" id="{597DF8BD-929A-3843-BCAA-2B99BB5ED7DF}"/>
              </a:ext>
            </a:extLst>
          </p:cNvPr>
          <p:cNvSpPr>
            <a:spLocks noChangeShapeType="1"/>
          </p:cNvSpPr>
          <p:nvPr/>
        </p:nvSpPr>
        <p:spPr bwMode="auto">
          <a:xfrm rot="5400000" flipH="1">
            <a:off x="1165225" y="1403351"/>
            <a:ext cx="333375"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4" name="Freeform 12">
            <a:extLst>
              <a:ext uri="{FF2B5EF4-FFF2-40B4-BE49-F238E27FC236}">
                <a16:creationId xmlns:a16="http://schemas.microsoft.com/office/drawing/2014/main" id="{E733872E-9A1C-2C40-9696-5B585A0C84DC}"/>
              </a:ext>
            </a:extLst>
          </p:cNvPr>
          <p:cNvSpPr>
            <a:spLocks/>
          </p:cNvSpPr>
          <p:nvPr/>
        </p:nvSpPr>
        <p:spPr bwMode="auto">
          <a:xfrm rot="16200000" flipH="1">
            <a:off x="7413625" y="1193800"/>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5" name="Freeform 13">
            <a:extLst>
              <a:ext uri="{FF2B5EF4-FFF2-40B4-BE49-F238E27FC236}">
                <a16:creationId xmlns:a16="http://schemas.microsoft.com/office/drawing/2014/main" id="{664A5A18-B250-9E46-9751-5EC45E4AE44C}"/>
              </a:ext>
            </a:extLst>
          </p:cNvPr>
          <p:cNvSpPr>
            <a:spLocks/>
          </p:cNvSpPr>
          <p:nvPr/>
        </p:nvSpPr>
        <p:spPr bwMode="auto">
          <a:xfrm rot="-10800000">
            <a:off x="7818438" y="1225550"/>
            <a:ext cx="1587" cy="331788"/>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6" name="Line 14">
            <a:extLst>
              <a:ext uri="{FF2B5EF4-FFF2-40B4-BE49-F238E27FC236}">
                <a16:creationId xmlns:a16="http://schemas.microsoft.com/office/drawing/2014/main" id="{B7353DEE-6DB5-EC46-ABCE-DF2D5D33ACCE}"/>
              </a:ext>
            </a:extLst>
          </p:cNvPr>
          <p:cNvSpPr>
            <a:spLocks noChangeShapeType="1"/>
          </p:cNvSpPr>
          <p:nvPr/>
        </p:nvSpPr>
        <p:spPr bwMode="auto">
          <a:xfrm rot="10800000" flipH="1">
            <a:off x="7507288" y="1243013"/>
            <a:ext cx="333375"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7" name="Freeform 15">
            <a:extLst>
              <a:ext uri="{FF2B5EF4-FFF2-40B4-BE49-F238E27FC236}">
                <a16:creationId xmlns:a16="http://schemas.microsoft.com/office/drawing/2014/main" id="{D2F33EDF-6264-A54D-9433-E1818420B8A7}"/>
              </a:ext>
            </a:extLst>
          </p:cNvPr>
          <p:cNvSpPr>
            <a:spLocks/>
          </p:cNvSpPr>
          <p:nvPr/>
        </p:nvSpPr>
        <p:spPr bwMode="auto">
          <a:xfrm flipH="1">
            <a:off x="7434263" y="4752975"/>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8" name="Freeform 16">
            <a:extLst>
              <a:ext uri="{FF2B5EF4-FFF2-40B4-BE49-F238E27FC236}">
                <a16:creationId xmlns:a16="http://schemas.microsoft.com/office/drawing/2014/main" id="{916E370D-F4D1-4F4F-BED2-C043F412BF0A}"/>
              </a:ext>
            </a:extLst>
          </p:cNvPr>
          <p:cNvSpPr>
            <a:spLocks/>
          </p:cNvSpPr>
          <p:nvPr/>
        </p:nvSpPr>
        <p:spPr bwMode="auto">
          <a:xfrm rot="-5400000">
            <a:off x="7705725" y="4989513"/>
            <a:ext cx="1587" cy="331788"/>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9" name="Line 17">
            <a:extLst>
              <a:ext uri="{FF2B5EF4-FFF2-40B4-BE49-F238E27FC236}">
                <a16:creationId xmlns:a16="http://schemas.microsoft.com/office/drawing/2014/main" id="{831714BA-C81E-1D4D-964B-770966B7CDA8}"/>
              </a:ext>
            </a:extLst>
          </p:cNvPr>
          <p:cNvSpPr>
            <a:spLocks noChangeShapeType="1"/>
          </p:cNvSpPr>
          <p:nvPr/>
        </p:nvSpPr>
        <p:spPr bwMode="auto">
          <a:xfrm rot="16200000" flipH="1">
            <a:off x="7689850" y="5010151"/>
            <a:ext cx="333375"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90" name="Freeform 18">
            <a:extLst>
              <a:ext uri="{FF2B5EF4-FFF2-40B4-BE49-F238E27FC236}">
                <a16:creationId xmlns:a16="http://schemas.microsoft.com/office/drawing/2014/main" id="{14774EF9-299B-E140-837A-BE208B3C69B8}"/>
              </a:ext>
            </a:extLst>
          </p:cNvPr>
          <p:cNvSpPr>
            <a:spLocks/>
          </p:cNvSpPr>
          <p:nvPr/>
        </p:nvSpPr>
        <p:spPr bwMode="auto">
          <a:xfrm>
            <a:off x="1282700" y="4746625"/>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91" name="Freeform 19">
            <a:extLst>
              <a:ext uri="{FF2B5EF4-FFF2-40B4-BE49-F238E27FC236}">
                <a16:creationId xmlns:a16="http://schemas.microsoft.com/office/drawing/2014/main" id="{58C87D36-681D-FF4B-A94A-06E6870B0CF3}"/>
              </a:ext>
            </a:extLst>
          </p:cNvPr>
          <p:cNvSpPr>
            <a:spLocks/>
          </p:cNvSpPr>
          <p:nvPr/>
        </p:nvSpPr>
        <p:spPr bwMode="auto">
          <a:xfrm>
            <a:off x="1346200" y="4846638"/>
            <a:ext cx="1588" cy="331787"/>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92" name="Line 20">
            <a:extLst>
              <a:ext uri="{FF2B5EF4-FFF2-40B4-BE49-F238E27FC236}">
                <a16:creationId xmlns:a16="http://schemas.microsoft.com/office/drawing/2014/main" id="{423347E5-28BC-7F41-87AE-149009982B71}"/>
              </a:ext>
            </a:extLst>
          </p:cNvPr>
          <p:cNvSpPr>
            <a:spLocks noChangeShapeType="1"/>
          </p:cNvSpPr>
          <p:nvPr/>
        </p:nvSpPr>
        <p:spPr bwMode="auto">
          <a:xfrm flipH="1">
            <a:off x="1327150" y="5162550"/>
            <a:ext cx="333375"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20105408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E8F6F-0AD4-7C46-8174-EEBF3EE328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4A8F83-2A4F-6145-A129-A5E722776B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ED636C-2E2C-1241-8C1A-7F6589706C93}"/>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B95D74C-F364-9442-BBC8-3596411C3D1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DAD54C8-46E3-F74F-B8AF-0A93DE5BC5BA}"/>
              </a:ext>
            </a:extLst>
          </p:cNvPr>
          <p:cNvSpPr>
            <a:spLocks noGrp="1"/>
          </p:cNvSpPr>
          <p:nvPr>
            <p:ph type="sldNum" sz="quarter" idx="12"/>
          </p:nvPr>
        </p:nvSpPr>
        <p:spPr/>
        <p:txBody>
          <a:bodyPr/>
          <a:lstStyle>
            <a:lvl1pPr>
              <a:defRPr/>
            </a:lvl1pPr>
          </a:lstStyle>
          <a:p>
            <a:fld id="{9032CDE4-859D-E548-B8B8-1F5DD72E7237}" type="slidenum">
              <a:rPr lang="en-US" altLang="en-US"/>
              <a:pPr/>
              <a:t>‹#›</a:t>
            </a:fld>
            <a:endParaRPr lang="en-US" altLang="en-US"/>
          </a:p>
        </p:txBody>
      </p:sp>
    </p:spTree>
    <p:extLst>
      <p:ext uri="{BB962C8B-B14F-4D97-AF65-F5344CB8AC3E}">
        <p14:creationId xmlns:p14="http://schemas.microsoft.com/office/powerpoint/2010/main" val="3737653119"/>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857B9-BBAB-8E4B-A94B-D2BD3AEA803B}"/>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1605DF-151B-8742-8FA3-DA70D76F7F60}"/>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9D54AFA7-B8B5-DE4F-AF1E-437189E95FB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543FD2F-E607-2C4E-BF62-E5211C5CDF1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2F5CE11-288F-6C43-84E2-BD0DF32C97AC}"/>
              </a:ext>
            </a:extLst>
          </p:cNvPr>
          <p:cNvSpPr>
            <a:spLocks noGrp="1"/>
          </p:cNvSpPr>
          <p:nvPr>
            <p:ph type="sldNum" sz="quarter" idx="12"/>
          </p:nvPr>
        </p:nvSpPr>
        <p:spPr/>
        <p:txBody>
          <a:bodyPr/>
          <a:lstStyle>
            <a:lvl1pPr>
              <a:defRPr/>
            </a:lvl1pPr>
          </a:lstStyle>
          <a:p>
            <a:fld id="{ED5ECE29-D321-2C49-AA00-5FC25D2FABCE}" type="slidenum">
              <a:rPr lang="en-US" altLang="en-US"/>
              <a:pPr/>
              <a:t>‹#›</a:t>
            </a:fld>
            <a:endParaRPr lang="en-US" altLang="en-US"/>
          </a:p>
        </p:txBody>
      </p:sp>
    </p:spTree>
    <p:extLst>
      <p:ext uri="{BB962C8B-B14F-4D97-AF65-F5344CB8AC3E}">
        <p14:creationId xmlns:p14="http://schemas.microsoft.com/office/powerpoint/2010/main" val="817595090"/>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214D3-C0BC-8246-9681-9115AA5163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414A5D-531D-1746-AFD3-C145CD34633F}"/>
              </a:ext>
            </a:extLst>
          </p:cNvPr>
          <p:cNvSpPr>
            <a:spLocks noGrp="1"/>
          </p:cNvSpPr>
          <p:nvPr>
            <p:ph sz="half" idx="1"/>
          </p:nvPr>
        </p:nvSpPr>
        <p:spPr>
          <a:xfrm>
            <a:off x="685800" y="977900"/>
            <a:ext cx="3810000" cy="5118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896767-F670-A441-ADAE-4DC931A46142}"/>
              </a:ext>
            </a:extLst>
          </p:cNvPr>
          <p:cNvSpPr>
            <a:spLocks noGrp="1"/>
          </p:cNvSpPr>
          <p:nvPr>
            <p:ph sz="half" idx="2"/>
          </p:nvPr>
        </p:nvSpPr>
        <p:spPr>
          <a:xfrm>
            <a:off x="4648200" y="977900"/>
            <a:ext cx="3810000" cy="5118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994286-43B8-4D4C-935E-2C6B65D70493}"/>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F505C93-A6B4-5947-B79A-3D3721FEBC7C}"/>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5B0F6EE-7810-3C40-882C-3D5A2EADA952}"/>
              </a:ext>
            </a:extLst>
          </p:cNvPr>
          <p:cNvSpPr>
            <a:spLocks noGrp="1"/>
          </p:cNvSpPr>
          <p:nvPr>
            <p:ph type="sldNum" sz="quarter" idx="12"/>
          </p:nvPr>
        </p:nvSpPr>
        <p:spPr/>
        <p:txBody>
          <a:bodyPr/>
          <a:lstStyle>
            <a:lvl1pPr>
              <a:defRPr/>
            </a:lvl1pPr>
          </a:lstStyle>
          <a:p>
            <a:fld id="{B86558F5-AFB6-A547-BF32-3BFAC550B9A8}" type="slidenum">
              <a:rPr lang="en-US" altLang="en-US"/>
              <a:pPr/>
              <a:t>‹#›</a:t>
            </a:fld>
            <a:endParaRPr lang="en-US" altLang="en-US"/>
          </a:p>
        </p:txBody>
      </p:sp>
    </p:spTree>
    <p:extLst>
      <p:ext uri="{BB962C8B-B14F-4D97-AF65-F5344CB8AC3E}">
        <p14:creationId xmlns:p14="http://schemas.microsoft.com/office/powerpoint/2010/main" val="2687777956"/>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BE57B-C831-4D43-85F3-CD8BB26FECFA}"/>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F77DD21-6677-064A-95FF-47F479057398}"/>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8134C1-097E-8B48-BC3D-DAC7D6ACDC3F}"/>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16962D0-C67E-C041-A8BF-A3A858CCF696}"/>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FDA295-2B3D-864B-905E-FDB9F536450C}"/>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5071B7-F450-7C45-8143-C7F24198A24A}"/>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41AC42BB-3DFE-AC4F-9010-2D8F4612BC40}"/>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37B727B2-5423-024E-9124-24038785471C}"/>
              </a:ext>
            </a:extLst>
          </p:cNvPr>
          <p:cNvSpPr>
            <a:spLocks noGrp="1"/>
          </p:cNvSpPr>
          <p:nvPr>
            <p:ph type="sldNum" sz="quarter" idx="12"/>
          </p:nvPr>
        </p:nvSpPr>
        <p:spPr/>
        <p:txBody>
          <a:bodyPr/>
          <a:lstStyle>
            <a:lvl1pPr>
              <a:defRPr/>
            </a:lvl1pPr>
          </a:lstStyle>
          <a:p>
            <a:fld id="{C38ED146-C97A-CE41-B6C2-1E3E37ACD56F}" type="slidenum">
              <a:rPr lang="en-US" altLang="en-US"/>
              <a:pPr/>
              <a:t>‹#›</a:t>
            </a:fld>
            <a:endParaRPr lang="en-US" altLang="en-US"/>
          </a:p>
        </p:txBody>
      </p:sp>
    </p:spTree>
    <p:extLst>
      <p:ext uri="{BB962C8B-B14F-4D97-AF65-F5344CB8AC3E}">
        <p14:creationId xmlns:p14="http://schemas.microsoft.com/office/powerpoint/2010/main" val="221578251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787E1-DAA6-2446-9CE4-D2358F0E03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C587000-6FDC-9B4C-B5CD-D01015FECB08}"/>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A38EF3D1-DA96-B146-9D32-F4FE51398782}"/>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6997BE0E-149C-024F-8CE4-194283A13C2A}"/>
              </a:ext>
            </a:extLst>
          </p:cNvPr>
          <p:cNvSpPr>
            <a:spLocks noGrp="1"/>
          </p:cNvSpPr>
          <p:nvPr>
            <p:ph type="sldNum" sz="quarter" idx="12"/>
          </p:nvPr>
        </p:nvSpPr>
        <p:spPr/>
        <p:txBody>
          <a:bodyPr/>
          <a:lstStyle>
            <a:lvl1pPr>
              <a:defRPr/>
            </a:lvl1pPr>
          </a:lstStyle>
          <a:p>
            <a:fld id="{2736BA79-F848-F745-93F9-4F303B6125D5}" type="slidenum">
              <a:rPr lang="en-US" altLang="en-US"/>
              <a:pPr/>
              <a:t>‹#›</a:t>
            </a:fld>
            <a:endParaRPr lang="en-US" altLang="en-US"/>
          </a:p>
        </p:txBody>
      </p:sp>
    </p:spTree>
    <p:extLst>
      <p:ext uri="{BB962C8B-B14F-4D97-AF65-F5344CB8AC3E}">
        <p14:creationId xmlns:p14="http://schemas.microsoft.com/office/powerpoint/2010/main" val="96437846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1E3A5E-AC96-014A-9244-BB760A318497}"/>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DCBF06D5-6119-8444-AAF3-636DDC53A2B8}"/>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DF72A504-E187-9848-849C-C10FDDF70B0E}"/>
              </a:ext>
            </a:extLst>
          </p:cNvPr>
          <p:cNvSpPr>
            <a:spLocks noGrp="1"/>
          </p:cNvSpPr>
          <p:nvPr>
            <p:ph type="sldNum" sz="quarter" idx="12"/>
          </p:nvPr>
        </p:nvSpPr>
        <p:spPr/>
        <p:txBody>
          <a:bodyPr/>
          <a:lstStyle>
            <a:lvl1pPr>
              <a:defRPr/>
            </a:lvl1pPr>
          </a:lstStyle>
          <a:p>
            <a:fld id="{CF026C62-93D2-0547-BF7F-2694F729D647}" type="slidenum">
              <a:rPr lang="en-US" altLang="en-US"/>
              <a:pPr/>
              <a:t>‹#›</a:t>
            </a:fld>
            <a:endParaRPr lang="en-US" altLang="en-US"/>
          </a:p>
        </p:txBody>
      </p:sp>
    </p:spTree>
    <p:extLst>
      <p:ext uri="{BB962C8B-B14F-4D97-AF65-F5344CB8AC3E}">
        <p14:creationId xmlns:p14="http://schemas.microsoft.com/office/powerpoint/2010/main" val="166490253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7B33C-9367-3148-ACFE-D1B8514A45C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D2AA2DF-3E96-DF44-9C8D-302A62008BF7}"/>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9DA5D9-4E6A-B14D-83EA-B9F982DE190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FAA852-B4B4-584A-B73B-C54D6EC9CC5C}"/>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A5A9C05C-3798-364A-9F56-261C664C9692}"/>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E9F973E-E972-1C41-80CB-4CEF299D9BF4}"/>
              </a:ext>
            </a:extLst>
          </p:cNvPr>
          <p:cNvSpPr>
            <a:spLocks noGrp="1"/>
          </p:cNvSpPr>
          <p:nvPr>
            <p:ph type="sldNum" sz="quarter" idx="12"/>
          </p:nvPr>
        </p:nvSpPr>
        <p:spPr/>
        <p:txBody>
          <a:bodyPr/>
          <a:lstStyle>
            <a:lvl1pPr>
              <a:defRPr/>
            </a:lvl1pPr>
          </a:lstStyle>
          <a:p>
            <a:fld id="{9D0D5B34-DD9F-4846-A764-CFCD81519D41}" type="slidenum">
              <a:rPr lang="en-US" altLang="en-US"/>
              <a:pPr/>
              <a:t>‹#›</a:t>
            </a:fld>
            <a:endParaRPr lang="en-US" altLang="en-US"/>
          </a:p>
        </p:txBody>
      </p:sp>
    </p:spTree>
    <p:extLst>
      <p:ext uri="{BB962C8B-B14F-4D97-AF65-F5344CB8AC3E}">
        <p14:creationId xmlns:p14="http://schemas.microsoft.com/office/powerpoint/2010/main" val="1933290699"/>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C65CC-FF11-D041-9FD0-2B602FEC9CFA}"/>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81F34A-0D0B-FF44-87F6-97D664F5C43D}"/>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760AD61-45FE-C24B-A4C5-D246FDC082F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28879F-5F2A-8B40-9C23-2B40EA83345B}"/>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3D91A909-E96D-3D48-BFC7-2EB2B199712B}"/>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BCCF2513-4CE1-5240-95B9-C4FBF00FE75C}"/>
              </a:ext>
            </a:extLst>
          </p:cNvPr>
          <p:cNvSpPr>
            <a:spLocks noGrp="1"/>
          </p:cNvSpPr>
          <p:nvPr>
            <p:ph type="sldNum" sz="quarter" idx="12"/>
          </p:nvPr>
        </p:nvSpPr>
        <p:spPr/>
        <p:txBody>
          <a:bodyPr/>
          <a:lstStyle>
            <a:lvl1pPr>
              <a:defRPr/>
            </a:lvl1pPr>
          </a:lstStyle>
          <a:p>
            <a:fld id="{43F81C23-2CD6-AC43-8B91-2C8554EE2B35}" type="slidenum">
              <a:rPr lang="en-US" altLang="en-US"/>
              <a:pPr/>
              <a:t>‹#›</a:t>
            </a:fld>
            <a:endParaRPr lang="en-US" altLang="en-US"/>
          </a:p>
        </p:txBody>
      </p:sp>
    </p:spTree>
    <p:extLst>
      <p:ext uri="{BB962C8B-B14F-4D97-AF65-F5344CB8AC3E}">
        <p14:creationId xmlns:p14="http://schemas.microsoft.com/office/powerpoint/2010/main" val="33670738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F7254227-9031-C841-9A59-A5533D7280E1}" type="slidenum">
              <a:rPr lang="en-US"/>
              <a:pPr>
                <a:defRPr/>
              </a:pPr>
              <a:t>‹#›</a:t>
            </a:fld>
            <a:endParaRPr lang="en-US"/>
          </a:p>
        </p:txBody>
      </p:sp>
    </p:spTree>
    <p:extLst>
      <p:ext uri="{BB962C8B-B14F-4D97-AF65-F5344CB8AC3E}">
        <p14:creationId xmlns:p14="http://schemas.microsoft.com/office/powerpoint/2010/main" val="339607059"/>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6E948-A0B3-044A-A02B-188ABED4AF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9386894-88F6-9D48-9413-609411261C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EDF303-9174-7F40-8392-1C36F4ED6CA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699B765-4979-5D4A-A883-ECDC7E36DBA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B996247-11E5-E04C-BCC8-9443E482BE6D}"/>
              </a:ext>
            </a:extLst>
          </p:cNvPr>
          <p:cNvSpPr>
            <a:spLocks noGrp="1"/>
          </p:cNvSpPr>
          <p:nvPr>
            <p:ph type="sldNum" sz="quarter" idx="12"/>
          </p:nvPr>
        </p:nvSpPr>
        <p:spPr/>
        <p:txBody>
          <a:bodyPr/>
          <a:lstStyle>
            <a:lvl1pPr>
              <a:defRPr/>
            </a:lvl1pPr>
          </a:lstStyle>
          <a:p>
            <a:fld id="{C97DEC0B-B569-5346-AFCC-7EC0F4F854F9}" type="slidenum">
              <a:rPr lang="en-US" altLang="en-US"/>
              <a:pPr/>
              <a:t>‹#›</a:t>
            </a:fld>
            <a:endParaRPr lang="en-US" altLang="en-US"/>
          </a:p>
        </p:txBody>
      </p:sp>
    </p:spTree>
    <p:extLst>
      <p:ext uri="{BB962C8B-B14F-4D97-AF65-F5344CB8AC3E}">
        <p14:creationId xmlns:p14="http://schemas.microsoft.com/office/powerpoint/2010/main" val="50942315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72330F-0745-AF4B-B370-F7CB0BB4A907}"/>
              </a:ext>
            </a:extLst>
          </p:cNvPr>
          <p:cNvSpPr>
            <a:spLocks noGrp="1"/>
          </p:cNvSpPr>
          <p:nvPr>
            <p:ph type="title" orient="vert"/>
          </p:nvPr>
        </p:nvSpPr>
        <p:spPr>
          <a:xfrm>
            <a:off x="6515100" y="115888"/>
            <a:ext cx="1943100" cy="598011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116FEEE-EA3E-3847-9734-B00B42BAB6FB}"/>
              </a:ext>
            </a:extLst>
          </p:cNvPr>
          <p:cNvSpPr>
            <a:spLocks noGrp="1"/>
          </p:cNvSpPr>
          <p:nvPr>
            <p:ph type="body" orient="vert" idx="1"/>
          </p:nvPr>
        </p:nvSpPr>
        <p:spPr>
          <a:xfrm>
            <a:off x="685800" y="115888"/>
            <a:ext cx="5676900" cy="5980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23E452-74A2-2646-B1B4-42C39C3249D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23A6D51-8002-794F-9893-441CFAD1D3C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A7797F4-EA11-0649-90E0-2A4A7A9AEECB}"/>
              </a:ext>
            </a:extLst>
          </p:cNvPr>
          <p:cNvSpPr>
            <a:spLocks noGrp="1"/>
          </p:cNvSpPr>
          <p:nvPr>
            <p:ph type="sldNum" sz="quarter" idx="12"/>
          </p:nvPr>
        </p:nvSpPr>
        <p:spPr/>
        <p:txBody>
          <a:bodyPr/>
          <a:lstStyle>
            <a:lvl1pPr>
              <a:defRPr/>
            </a:lvl1pPr>
          </a:lstStyle>
          <a:p>
            <a:fld id="{3F7D6177-DA83-654E-A450-0580EA3DEF92}" type="slidenum">
              <a:rPr lang="en-US" altLang="en-US"/>
              <a:pPr/>
              <a:t>‹#›</a:t>
            </a:fld>
            <a:endParaRPr lang="en-US" altLang="en-US"/>
          </a:p>
        </p:txBody>
      </p:sp>
    </p:spTree>
    <p:extLst>
      <p:ext uri="{BB962C8B-B14F-4D97-AF65-F5344CB8AC3E}">
        <p14:creationId xmlns:p14="http://schemas.microsoft.com/office/powerpoint/2010/main" val="3219871119"/>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919970261"/>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8971E1C-EBC8-E541-B3D1-A1BCEDA563C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42156549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4E953B5-363E-C942-AC28-A7FD1A9FB1B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673330878"/>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33D0AE8-05BB-004A-BC39-D858AB86A00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265639679"/>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E3D5F0-92E7-0849-9099-97963638371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393881471"/>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F066E84-B27A-4140-B9EB-F660EFB5A38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00745484"/>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E4C4F1C-D3A7-5B4A-B02B-8DBF201DE44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928765853"/>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C8050DB-4F3E-604B-904F-3A53185013C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5578875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69CC5C86-2B62-CA45-B684-4418AB1DF7FC}" type="slidenum">
              <a:rPr lang="en-US"/>
              <a:pPr>
                <a:defRPr/>
              </a:pPr>
              <a:t>‹#›</a:t>
            </a:fld>
            <a:endParaRPr lang="en-US"/>
          </a:p>
        </p:txBody>
      </p:sp>
    </p:spTree>
    <p:extLst>
      <p:ext uri="{BB962C8B-B14F-4D97-AF65-F5344CB8AC3E}">
        <p14:creationId xmlns:p14="http://schemas.microsoft.com/office/powerpoint/2010/main" val="2516583095"/>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240F17-9344-184C-B549-3B8CCBA3D35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770087131"/>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7C0FAA2-1F98-9049-A39D-A14F42066EE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746868229"/>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00C5E90-189D-434E-B8C5-BE72C049297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054214922"/>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4652B3-B953-DF49-8E25-FF7E85DB740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146123799"/>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3CED240-3236-6540-9E1A-C53714E76E7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061723650"/>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ABD62C1-ED6A-2146-B226-0DD64B06693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764609987"/>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846519329"/>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74564931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06219927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7371850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E7A04960-AD64-3C43-BEC0-37F5884FE034}" type="slidenum">
              <a:rPr lang="en-US"/>
              <a:pPr>
                <a:defRPr/>
              </a:pPr>
              <a:t>‹#›</a:t>
            </a:fld>
            <a:endParaRPr lang="en-US"/>
          </a:p>
        </p:txBody>
      </p:sp>
    </p:spTree>
    <p:extLst>
      <p:ext uri="{BB962C8B-B14F-4D97-AF65-F5344CB8AC3E}">
        <p14:creationId xmlns:p14="http://schemas.microsoft.com/office/powerpoint/2010/main" val="470612831"/>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686883645"/>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08612268"/>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9101328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31138440"/>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664989430"/>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662724015"/>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160707169"/>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091606485"/>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935332091"/>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9/14/23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235952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1625"/>
            <a:ext cx="1943100" cy="5794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1625"/>
            <a:ext cx="5676900" cy="5794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A70C01F2-5768-BC42-A712-B784D73BBB31}" type="slidenum">
              <a:rPr lang="en-US"/>
              <a:pPr>
                <a:defRPr/>
              </a:pPr>
              <a:t>‹#›</a:t>
            </a:fld>
            <a:endParaRPr lang="en-US"/>
          </a:p>
        </p:txBody>
      </p:sp>
    </p:spTree>
    <p:extLst>
      <p:ext uri="{BB962C8B-B14F-4D97-AF65-F5344CB8AC3E}">
        <p14:creationId xmlns:p14="http://schemas.microsoft.com/office/powerpoint/2010/main" val="1878537373"/>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9/14/23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62235031"/>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9/14/23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837670672"/>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9/14/23</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209978907"/>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9/14/23</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28376794"/>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9/14/23</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643249025"/>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9/14/23</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647193736"/>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9/14/23</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637776750"/>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9/14/23</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68022661"/>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9/14/23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669827627"/>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9/14/23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6976537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7"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8" name="Rectangle 141"/>
          <p:cNvSpPr>
            <a:spLocks noGrp="1" noChangeArrowheads="1"/>
          </p:cNvSpPr>
          <p:nvPr>
            <p:ph type="sldNum" sz="quarter" idx="12"/>
          </p:nvPr>
        </p:nvSpPr>
        <p:spPr/>
        <p:txBody>
          <a:bodyPr/>
          <a:lstStyle>
            <a:lvl1pPr>
              <a:defRPr>
                <a:latin typeface="Arial" charset="0"/>
              </a:defRPr>
            </a:lvl1pPr>
          </a:lstStyle>
          <a:p>
            <a:pPr>
              <a:defRPr/>
            </a:pPr>
            <a:fld id="{E47E1F81-45C7-124B-B1CA-ED6677309553}" type="slidenum">
              <a:rPr lang="en-US"/>
              <a:pPr>
                <a:defRPr/>
              </a:pPr>
              <a:t>‹#›</a:t>
            </a:fld>
            <a:endParaRPr lang="en-US"/>
          </a:p>
        </p:txBody>
      </p:sp>
    </p:spTree>
    <p:extLst>
      <p:ext uri="{BB962C8B-B14F-4D97-AF65-F5344CB8AC3E}">
        <p14:creationId xmlns:p14="http://schemas.microsoft.com/office/powerpoint/2010/main" val="134343595"/>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704324787"/>
      </p:ext>
    </p:extLst>
  </p:cSld>
  <p:clrMapOvr>
    <a:masterClrMapping/>
  </p:clrMapOvr>
  <p:transition spd="med">
    <p:fade/>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5592161"/>
      </p:ext>
    </p:extLst>
  </p:cSld>
  <p:clrMapOvr>
    <a:masterClrMapping/>
  </p:clrMapOvr>
  <p:transition spd="med">
    <p:fade/>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968017727"/>
      </p:ext>
    </p:extLst>
  </p:cSld>
  <p:clrMapOvr>
    <a:masterClrMapping/>
  </p:clrMapOvr>
  <p:transition spd="med">
    <p:fade/>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7696262"/>
      </p:ext>
    </p:extLst>
  </p:cSld>
  <p:clrMapOvr>
    <a:masterClrMapping/>
  </p:clrMapOvr>
  <p:transition spd="med">
    <p:fade/>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2637703"/>
      </p:ext>
    </p:extLst>
  </p:cSld>
  <p:clrMapOvr>
    <a:masterClrMapping/>
  </p:clrMapOvr>
  <p:transition spd="med">
    <p:fade/>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260648140"/>
      </p:ext>
    </p:extLst>
  </p:cSld>
  <p:clrMapOvr>
    <a:masterClrMapping/>
  </p:clrMapOvr>
  <p:transition spd="med">
    <p:fade/>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4425362"/>
      </p:ext>
    </p:extLst>
  </p:cSld>
  <p:clrMapOvr>
    <a:masterClrMapping/>
  </p:clrMapOvr>
  <p:transition spd="med">
    <p:fade/>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97199151"/>
      </p:ext>
    </p:extLst>
  </p:cSld>
  <p:clrMapOvr>
    <a:masterClrMapping/>
  </p:clrMapOvr>
  <p:transition spd="med">
    <p:fade/>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49758013"/>
      </p:ext>
    </p:extLst>
  </p:cSld>
  <p:clrMapOvr>
    <a:masterClrMapping/>
  </p:clrMapOvr>
  <p:transition spd="med">
    <p:fade/>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8533792"/>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7648E288-47DD-2B44-855F-76C9F6CFFE7A}" type="slidenum">
              <a:rPr lang="en-US"/>
              <a:pPr>
                <a:defRPr/>
              </a:pPr>
              <a:t>‹#›</a:t>
            </a:fld>
            <a:endParaRPr lang="en-US"/>
          </a:p>
        </p:txBody>
      </p:sp>
    </p:spTree>
    <p:extLst>
      <p:ext uri="{BB962C8B-B14F-4D97-AF65-F5344CB8AC3E}">
        <p14:creationId xmlns:p14="http://schemas.microsoft.com/office/powerpoint/2010/main" val="371968210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6709148"/>
      </p:ext>
    </p:extLst>
  </p:cSld>
  <p:clrMapOvr>
    <a:masterClrMapping/>
  </p:clrMapOvr>
  <p:transition spd="med">
    <p:fade/>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THE                                    </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989781678"/>
      </p:ext>
    </p:extLst>
  </p:cSld>
  <p:clrMapOvr>
    <a:masterClrMapping/>
  </p:clrMapOvr>
  <p:transition spd="med">
    <p:cut/>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99E3E5-F83A-B24D-8630-A0B3E56A848A}"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328626713"/>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28C41F-17E1-C544-94C5-9EF1F53E384F}"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320477438"/>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DD6253-EB3A-514E-AD7B-E4992E748EDF}"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635939479"/>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15C2499-5721-734D-AC8B-D847E2186BDA}"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176635397"/>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ACFD267-0DEB-3E40-99D4-E95A1C818504}"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579323469"/>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5CF6B2F-DD08-5C4D-B5AF-55C2D4659845}"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550253877"/>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39B4099-D14E-B34E-9944-252510220C3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583767756"/>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2965CB5-E663-3840-A191-02935611C3DC}"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3001429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lgn="ctr" defTabSz="457200">
              <a:defRPr/>
            </a:lvl1pPr>
          </a:lstStyle>
          <a:p>
            <a:pPr>
              <a:defRPr/>
            </a:pPr>
            <a:endParaRPr lang="en-US"/>
          </a:p>
        </p:txBody>
      </p:sp>
      <p:sp>
        <p:nvSpPr>
          <p:cNvPr id="5" name="Rectangle 13"/>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14"/>
          <p:cNvSpPr>
            <a:spLocks noGrp="1" noChangeArrowheads="1"/>
          </p:cNvSpPr>
          <p:nvPr>
            <p:ph type="sldNum" sz="quarter" idx="12"/>
          </p:nvPr>
        </p:nvSpPr>
        <p:spPr/>
        <p:txBody>
          <a:bodyPr/>
          <a:lstStyle>
            <a:lvl1pPr defTabSz="457200">
              <a:defRPr>
                <a:ea typeface="ＭＳ Ｐゴシック" charset="0"/>
                <a:cs typeface="ＭＳ Ｐゴシック" charset="0"/>
              </a:defRPr>
            </a:lvl1pPr>
          </a:lstStyle>
          <a:p>
            <a:pPr>
              <a:defRPr/>
            </a:pPr>
            <a:fld id="{B145A2F0-8EBE-F747-A400-3273FA2AD679}" type="slidenum">
              <a:rPr lang="en-US"/>
              <a:pPr>
                <a:defRPr/>
              </a:pPr>
              <a:t>‹#›</a:t>
            </a:fld>
            <a:endParaRPr lang="en-US"/>
          </a:p>
        </p:txBody>
      </p:sp>
    </p:spTree>
    <p:extLst>
      <p:ext uri="{BB962C8B-B14F-4D97-AF65-F5344CB8AC3E}">
        <p14:creationId xmlns:p14="http://schemas.microsoft.com/office/powerpoint/2010/main" val="4235158644"/>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090CCB-61E6-0141-92B1-4E4E65399363}"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346230939"/>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E93F0-9DB4-4844-A476-5323F55B5A5E}"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94501721"/>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A5FAF4-DD6A-CB4D-B2BB-6330EB3E42B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312711536"/>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1F72FF-98EE-6949-9F0E-E4C9844354A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03980104"/>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14/09/23</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2438383923"/>
      </p:ext>
    </p:extLst>
  </p:cSld>
  <p:clrMapOvr>
    <a:overrideClrMapping bg1="dk1" tx1="lt1" bg2="dk2" tx2="lt2" accent1="accent1" accent2="accent2" accent3="accent3" accent4="accent4" accent5="accent5" accent6="accent6" hlink="hlink" folHlink="folHlink"/>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14/09/23</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3958254829"/>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14/09/23</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002764947"/>
      </p:ext>
    </p:extLst>
  </p:cSld>
  <p:clrMapOvr>
    <a:overrideClrMapping bg1="lt1" tx1="dk1" bg2="lt2" tx2="dk2" accent1="accent1" accent2="accent2" accent3="accent3" accent4="accent4" accent5="accent5" accent6="accent6" hlink="hlink" folHlink="folHlink"/>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14/09/23</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409970691"/>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14/09/23</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741241784"/>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14/09/23</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22696379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lgn="ctr" defTabSz="457200">
              <a:defRPr/>
            </a:lvl1pPr>
          </a:lstStyle>
          <a:p>
            <a:pPr>
              <a:defRPr/>
            </a:pPr>
            <a:endParaRPr lang="en-US"/>
          </a:p>
        </p:txBody>
      </p:sp>
      <p:sp>
        <p:nvSpPr>
          <p:cNvPr id="5" name="Rectangle 13"/>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14"/>
          <p:cNvSpPr>
            <a:spLocks noGrp="1" noChangeArrowheads="1"/>
          </p:cNvSpPr>
          <p:nvPr>
            <p:ph type="sldNum" sz="quarter" idx="12"/>
          </p:nvPr>
        </p:nvSpPr>
        <p:spPr/>
        <p:txBody>
          <a:bodyPr/>
          <a:lstStyle>
            <a:lvl1pPr defTabSz="457200">
              <a:defRPr>
                <a:ea typeface="ＭＳ Ｐゴシック" charset="0"/>
                <a:cs typeface="ＭＳ Ｐゴシック" charset="0"/>
              </a:defRPr>
            </a:lvl1pPr>
          </a:lstStyle>
          <a:p>
            <a:pPr>
              <a:defRPr/>
            </a:pPr>
            <a:fld id="{51F6F031-0D84-1541-823C-9316B14B300D}" type="slidenum">
              <a:rPr lang="en-US"/>
              <a:pPr>
                <a:defRPr/>
              </a:pPr>
              <a:t>‹#›</a:t>
            </a:fld>
            <a:endParaRPr lang="en-US"/>
          </a:p>
        </p:txBody>
      </p:sp>
    </p:spTree>
    <p:extLst>
      <p:ext uri="{BB962C8B-B14F-4D97-AF65-F5344CB8AC3E}">
        <p14:creationId xmlns:p14="http://schemas.microsoft.com/office/powerpoint/2010/main" val="768065033"/>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14/09/23</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83619685"/>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14/09/23</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3983213385"/>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14/09/23</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88740975"/>
      </p:ext>
    </p:extLst>
  </p:cSld>
  <p:clrMapOvr>
    <a:overrideClrMapping bg1="lt1" tx1="dk1" bg2="lt2" tx2="dk2" accent1="accent1" accent2="accent2" accent3="accent3" accent4="accent4" accent5="accent5" accent6="accent6" hlink="hlink" folHlink="folHlink"/>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14/09/23</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775222423"/>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14/09/23</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3351151866"/>
      </p:ext>
    </p:extLst>
  </p:cSld>
  <p:clrMapOvr>
    <a:overrideClrMapping bg1="lt1" tx1="dk1" bg2="lt2" tx2="dk2" accent1="accent1" accent2="accent2" accent3="accent3" accent4="accent4" accent5="accent5" accent6="accent6" hlink="hlink" folHlink="folHlink"/>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084388" y="296863"/>
            <a:ext cx="6823075" cy="5353050"/>
            <a:chOff x="1313" y="187"/>
            <a:chExt cx="4298" cy="3372"/>
          </a:xfrm>
        </p:grpSpPr>
        <p:grpSp>
          <p:nvGrpSpPr>
            <p:cNvPr id="5" name="Group 3"/>
            <p:cNvGrpSpPr>
              <a:grpSpLocks/>
            </p:cNvGrpSpPr>
            <p:nvPr/>
          </p:nvGrpSpPr>
          <p:grpSpPr bwMode="auto">
            <a:xfrm>
              <a:off x="2194" y="601"/>
              <a:ext cx="596" cy="447"/>
              <a:chOff x="0" y="0"/>
              <a:chExt cx="768" cy="576"/>
            </a:xfrm>
          </p:grpSpPr>
          <p:sp>
            <p:nvSpPr>
              <p:cNvPr id="135" name="Oval 4"/>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136" name="Oval 5"/>
              <p:cNvSpPr>
                <a:spLocks noChangeArrowheads="1"/>
              </p:cNvSpPr>
              <p:nvPr/>
            </p:nvSpPr>
            <p:spPr bwMode="hidden">
              <a:xfrm>
                <a:off x="276" y="253"/>
                <a:ext cx="187" cy="107"/>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 name="Group 6"/>
            <p:cNvGrpSpPr>
              <a:grpSpLocks/>
            </p:cNvGrpSpPr>
            <p:nvPr/>
          </p:nvGrpSpPr>
          <p:grpSpPr bwMode="auto">
            <a:xfrm>
              <a:off x="1312" y="187"/>
              <a:ext cx="4299" cy="3372"/>
              <a:chOff x="0" y="0"/>
              <a:chExt cx="5533" cy="4341"/>
            </a:xfrm>
          </p:grpSpPr>
          <p:grpSp>
            <p:nvGrpSpPr>
              <p:cNvPr id="22" name="Group 7"/>
              <p:cNvGrpSpPr>
                <a:grpSpLocks/>
              </p:cNvGrpSpPr>
              <p:nvPr/>
            </p:nvGrpSpPr>
            <p:grpSpPr bwMode="auto">
              <a:xfrm>
                <a:off x="0" y="0"/>
                <a:ext cx="5470" cy="4341"/>
                <a:chOff x="0" y="0"/>
                <a:chExt cx="5470" cy="4341"/>
              </a:xfrm>
            </p:grpSpPr>
            <p:grpSp>
              <p:nvGrpSpPr>
                <p:cNvPr id="33" name="Group 8"/>
                <p:cNvGrpSpPr>
                  <a:grpSpLocks/>
                </p:cNvGrpSpPr>
                <p:nvPr/>
              </p:nvGrpSpPr>
              <p:grpSpPr bwMode="auto">
                <a:xfrm>
                  <a:off x="1339" y="787"/>
                  <a:ext cx="2919" cy="2150"/>
                  <a:chOff x="1265" y="815"/>
                  <a:chExt cx="2919" cy="2150"/>
                </a:xfrm>
              </p:grpSpPr>
              <p:sp>
                <p:nvSpPr>
                  <p:cNvPr id="133" name="Oval 9"/>
                  <p:cNvSpPr>
                    <a:spLocks noChangeArrowheads="1"/>
                  </p:cNvSpPr>
                  <p:nvPr/>
                </p:nvSpPr>
                <p:spPr bwMode="hidden">
                  <a:xfrm>
                    <a:off x="1265" y="815"/>
                    <a:ext cx="2919" cy="2150"/>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134" name="Oval 10"/>
                  <p:cNvSpPr>
                    <a:spLocks noChangeArrowheads="1"/>
                  </p:cNvSpPr>
                  <p:nvPr/>
                </p:nvSpPr>
                <p:spPr bwMode="hidden">
                  <a:xfrm>
                    <a:off x="2379" y="1601"/>
                    <a:ext cx="578" cy="406"/>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34" name="Group 11"/>
                <p:cNvGrpSpPr>
                  <a:grpSpLocks/>
                </p:cNvGrpSpPr>
                <p:nvPr/>
              </p:nvGrpSpPr>
              <p:grpSpPr bwMode="auto">
                <a:xfrm>
                  <a:off x="0" y="0"/>
                  <a:ext cx="5470" cy="4341"/>
                  <a:chOff x="0" y="0"/>
                  <a:chExt cx="5470" cy="4341"/>
                </a:xfrm>
              </p:grpSpPr>
              <p:grpSp>
                <p:nvGrpSpPr>
                  <p:cNvPr id="35" name="Group 12"/>
                  <p:cNvGrpSpPr>
                    <a:grpSpLocks/>
                  </p:cNvGrpSpPr>
                  <p:nvPr/>
                </p:nvGrpSpPr>
                <p:grpSpPr bwMode="auto">
                  <a:xfrm>
                    <a:off x="3544" y="1503"/>
                    <a:ext cx="1259" cy="2325"/>
                    <a:chOff x="3470" y="1531"/>
                    <a:chExt cx="1259" cy="2325"/>
                  </a:xfrm>
                </p:grpSpPr>
                <p:sp>
                  <p:nvSpPr>
                    <p:cNvPr id="131" name="Freeform 13"/>
                    <p:cNvSpPr>
                      <a:spLocks/>
                    </p:cNvSpPr>
                    <p:nvPr/>
                  </p:nvSpPr>
                  <p:spPr bwMode="hidden">
                    <a:xfrm rot="2711884">
                      <a:off x="2764" y="2237"/>
                      <a:ext cx="1725"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132" name="Freeform 14"/>
                    <p:cNvSpPr>
                      <a:spLocks/>
                    </p:cNvSpPr>
                    <p:nvPr/>
                  </p:nvSpPr>
                  <p:spPr bwMode="hidden">
                    <a:xfrm rot="2711884">
                      <a:off x="4022" y="3149"/>
                      <a:ext cx="924"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36" name="Group 15"/>
                  <p:cNvGrpSpPr>
                    <a:grpSpLocks/>
                  </p:cNvGrpSpPr>
                  <p:nvPr/>
                </p:nvGrpSpPr>
                <p:grpSpPr bwMode="auto">
                  <a:xfrm>
                    <a:off x="2938" y="1992"/>
                    <a:ext cx="2462" cy="1331"/>
                    <a:chOff x="2864" y="2020"/>
                    <a:chExt cx="2462" cy="1331"/>
                  </a:xfrm>
                </p:grpSpPr>
                <p:sp>
                  <p:nvSpPr>
                    <p:cNvPr id="129" name="Freeform 16"/>
                    <p:cNvSpPr>
                      <a:spLocks/>
                    </p:cNvSpPr>
                    <p:nvPr/>
                  </p:nvSpPr>
                  <p:spPr bwMode="hidden">
                    <a:xfrm rot="2104081">
                      <a:off x="2864" y="2020"/>
                      <a:ext cx="1813" cy="346"/>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30" name="Freeform 17"/>
                    <p:cNvSpPr>
                      <a:spLocks/>
                    </p:cNvSpPr>
                    <p:nvPr/>
                  </p:nvSpPr>
                  <p:spPr bwMode="hidden">
                    <a:xfrm rot="2104081">
                      <a:off x="4352" y="2806"/>
                      <a:ext cx="974" cy="54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37" name="Group 18"/>
                  <p:cNvGrpSpPr>
                    <a:grpSpLocks/>
                  </p:cNvGrpSpPr>
                  <p:nvPr/>
                </p:nvGrpSpPr>
                <p:grpSpPr bwMode="auto">
                  <a:xfrm>
                    <a:off x="2970" y="1804"/>
                    <a:ext cx="2478" cy="1064"/>
                    <a:chOff x="2896" y="1832"/>
                    <a:chExt cx="2478" cy="1064"/>
                  </a:xfrm>
                </p:grpSpPr>
                <p:sp>
                  <p:nvSpPr>
                    <p:cNvPr id="127" name="Freeform 19"/>
                    <p:cNvSpPr>
                      <a:spLocks/>
                    </p:cNvSpPr>
                    <p:nvPr/>
                  </p:nvSpPr>
                  <p:spPr bwMode="hidden">
                    <a:xfrm rot="1582915">
                      <a:off x="2896" y="1832"/>
                      <a:ext cx="1736" cy="304"/>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8" name="Freeform 20"/>
                    <p:cNvSpPr>
                      <a:spLocks/>
                    </p:cNvSpPr>
                    <p:nvPr/>
                  </p:nvSpPr>
                  <p:spPr bwMode="hidden">
                    <a:xfrm rot="1582915">
                      <a:off x="4442" y="2420"/>
                      <a:ext cx="932" cy="476"/>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38" name="Group 21"/>
                  <p:cNvGrpSpPr>
                    <a:grpSpLocks/>
                  </p:cNvGrpSpPr>
                  <p:nvPr/>
                </p:nvGrpSpPr>
                <p:grpSpPr bwMode="auto">
                  <a:xfrm>
                    <a:off x="2998" y="1608"/>
                    <a:ext cx="2472" cy="927"/>
                    <a:chOff x="2924" y="1636"/>
                    <a:chExt cx="2472" cy="927"/>
                  </a:xfrm>
                </p:grpSpPr>
                <p:sp>
                  <p:nvSpPr>
                    <p:cNvPr id="125" name="Freeform 22"/>
                    <p:cNvSpPr>
                      <a:spLocks/>
                    </p:cNvSpPr>
                    <p:nvPr/>
                  </p:nvSpPr>
                  <p:spPr bwMode="hidden">
                    <a:xfrm rot="1080363">
                      <a:off x="2924" y="1636"/>
                      <a:ext cx="1677" cy="335"/>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6" name="Freeform 23"/>
                    <p:cNvSpPr>
                      <a:spLocks/>
                    </p:cNvSpPr>
                    <p:nvPr/>
                  </p:nvSpPr>
                  <p:spPr bwMode="hidden">
                    <a:xfrm rot="1080363">
                      <a:off x="4495" y="2036"/>
                      <a:ext cx="901" cy="527"/>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39" name="Group 24"/>
                  <p:cNvGrpSpPr>
                    <a:grpSpLocks/>
                  </p:cNvGrpSpPr>
                  <p:nvPr/>
                </p:nvGrpSpPr>
                <p:grpSpPr bwMode="auto">
                  <a:xfrm>
                    <a:off x="3032" y="1386"/>
                    <a:ext cx="2341" cy="657"/>
                    <a:chOff x="2958" y="1414"/>
                    <a:chExt cx="2341" cy="657"/>
                  </a:xfrm>
                </p:grpSpPr>
                <p:sp>
                  <p:nvSpPr>
                    <p:cNvPr id="123" name="Freeform 25"/>
                    <p:cNvSpPr>
                      <a:spLocks/>
                    </p:cNvSpPr>
                    <p:nvPr/>
                  </p:nvSpPr>
                  <p:spPr bwMode="hidden">
                    <a:xfrm rot="463793">
                      <a:off x="2958" y="1414"/>
                      <a:ext cx="1544" cy="312"/>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4" name="Freeform 26"/>
                    <p:cNvSpPr>
                      <a:spLocks/>
                    </p:cNvSpPr>
                    <p:nvPr/>
                  </p:nvSpPr>
                  <p:spPr bwMode="hidden">
                    <a:xfrm rot="463793">
                      <a:off x="4469" y="1582"/>
                      <a:ext cx="830" cy="489"/>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40" name="Group 27"/>
                  <p:cNvGrpSpPr>
                    <a:grpSpLocks/>
                  </p:cNvGrpSpPr>
                  <p:nvPr/>
                </p:nvGrpSpPr>
                <p:grpSpPr bwMode="auto">
                  <a:xfrm>
                    <a:off x="3057" y="1241"/>
                    <a:ext cx="2150" cy="342"/>
                    <a:chOff x="2983" y="1269"/>
                    <a:chExt cx="2150" cy="342"/>
                  </a:xfrm>
                </p:grpSpPr>
                <p:sp>
                  <p:nvSpPr>
                    <p:cNvPr id="121" name="Freeform 28"/>
                    <p:cNvSpPr>
                      <a:spLocks/>
                    </p:cNvSpPr>
                    <p:nvPr/>
                  </p:nvSpPr>
                  <p:spPr bwMode="hidden">
                    <a:xfrm rot="-84182">
                      <a:off x="2983" y="1290"/>
                      <a:ext cx="1404" cy="219"/>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2" name="Freeform 29"/>
                    <p:cNvSpPr>
                      <a:spLocks/>
                    </p:cNvSpPr>
                    <p:nvPr/>
                  </p:nvSpPr>
                  <p:spPr bwMode="hidden">
                    <a:xfrm rot="-84182">
                      <a:off x="4379" y="1269"/>
                      <a:ext cx="754" cy="34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41" name="Group 30"/>
                  <p:cNvGrpSpPr>
                    <a:grpSpLocks/>
                  </p:cNvGrpSpPr>
                  <p:nvPr/>
                </p:nvGrpSpPr>
                <p:grpSpPr bwMode="auto">
                  <a:xfrm>
                    <a:off x="3012" y="890"/>
                    <a:ext cx="1879" cy="426"/>
                    <a:chOff x="2938" y="918"/>
                    <a:chExt cx="1879" cy="426"/>
                  </a:xfrm>
                </p:grpSpPr>
                <p:sp>
                  <p:nvSpPr>
                    <p:cNvPr id="119" name="Freeform 31"/>
                    <p:cNvSpPr>
                      <a:spLocks/>
                    </p:cNvSpPr>
                    <p:nvPr/>
                  </p:nvSpPr>
                  <p:spPr bwMode="hidden">
                    <a:xfrm rot="-802576">
                      <a:off x="2938" y="1129"/>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0" name="Freeform 32"/>
                    <p:cNvSpPr>
                      <a:spLocks/>
                    </p:cNvSpPr>
                    <p:nvPr/>
                  </p:nvSpPr>
                  <p:spPr bwMode="hidden">
                    <a:xfrm rot="-802576">
                      <a:off x="4155" y="918"/>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42" name="Group 33"/>
                  <p:cNvGrpSpPr>
                    <a:grpSpLocks/>
                  </p:cNvGrpSpPr>
                  <p:nvPr/>
                </p:nvGrpSpPr>
                <p:grpSpPr bwMode="auto">
                  <a:xfrm>
                    <a:off x="711" y="1625"/>
                    <a:ext cx="1257" cy="2326"/>
                    <a:chOff x="637" y="1653"/>
                    <a:chExt cx="1257" cy="2326"/>
                  </a:xfrm>
                </p:grpSpPr>
                <p:sp>
                  <p:nvSpPr>
                    <p:cNvPr id="117" name="Freeform 34"/>
                    <p:cNvSpPr>
                      <a:spLocks/>
                    </p:cNvSpPr>
                    <p:nvPr/>
                  </p:nvSpPr>
                  <p:spPr bwMode="hidden">
                    <a:xfrm rot="18888116" flipH="1">
                      <a:off x="876" y="2358"/>
                      <a:ext cx="1724"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8" name="Freeform 35"/>
                    <p:cNvSpPr>
                      <a:spLocks/>
                    </p:cNvSpPr>
                    <p:nvPr/>
                  </p:nvSpPr>
                  <p:spPr bwMode="hidden">
                    <a:xfrm rot="18888116" flipH="1">
                      <a:off x="419" y="3271"/>
                      <a:ext cx="926"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3" name="Group 36"/>
                  <p:cNvGrpSpPr>
                    <a:grpSpLocks/>
                  </p:cNvGrpSpPr>
                  <p:nvPr/>
                </p:nvGrpSpPr>
                <p:grpSpPr bwMode="auto">
                  <a:xfrm>
                    <a:off x="69" y="2168"/>
                    <a:ext cx="2462" cy="1333"/>
                    <a:chOff x="-5" y="2196"/>
                    <a:chExt cx="2462" cy="1333"/>
                  </a:xfrm>
                </p:grpSpPr>
                <p:sp>
                  <p:nvSpPr>
                    <p:cNvPr id="115" name="Freeform 37"/>
                    <p:cNvSpPr>
                      <a:spLocks/>
                    </p:cNvSpPr>
                    <p:nvPr/>
                  </p:nvSpPr>
                  <p:spPr bwMode="hidden">
                    <a:xfrm rot="19495919" flipH="1">
                      <a:off x="644" y="2196"/>
                      <a:ext cx="1812" cy="348"/>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6" name="Freeform 38"/>
                    <p:cNvSpPr>
                      <a:spLocks/>
                    </p:cNvSpPr>
                    <p:nvPr/>
                  </p:nvSpPr>
                  <p:spPr bwMode="hidden">
                    <a:xfrm rot="19495919" flipH="1">
                      <a:off x="-5" y="2984"/>
                      <a:ext cx="973" cy="546"/>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4" name="Group 39"/>
                  <p:cNvGrpSpPr>
                    <a:grpSpLocks/>
                  </p:cNvGrpSpPr>
                  <p:nvPr/>
                </p:nvGrpSpPr>
                <p:grpSpPr bwMode="auto">
                  <a:xfrm>
                    <a:off x="22" y="1981"/>
                    <a:ext cx="2477" cy="1063"/>
                    <a:chOff x="-52" y="2009"/>
                    <a:chExt cx="2477" cy="1063"/>
                  </a:xfrm>
                </p:grpSpPr>
                <p:sp>
                  <p:nvSpPr>
                    <p:cNvPr id="113" name="Freeform 40"/>
                    <p:cNvSpPr>
                      <a:spLocks/>
                    </p:cNvSpPr>
                    <p:nvPr/>
                  </p:nvSpPr>
                  <p:spPr bwMode="hidden">
                    <a:xfrm rot="20017085" flipH="1">
                      <a:off x="689" y="2009"/>
                      <a:ext cx="1736" cy="304"/>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4" name="Freeform 41"/>
                    <p:cNvSpPr>
                      <a:spLocks/>
                    </p:cNvSpPr>
                    <p:nvPr/>
                  </p:nvSpPr>
                  <p:spPr bwMode="hidden">
                    <a:xfrm rot="20017085" flipH="1">
                      <a:off x="-52" y="2596"/>
                      <a:ext cx="932" cy="476"/>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5" name="Group 42"/>
                  <p:cNvGrpSpPr>
                    <a:grpSpLocks/>
                  </p:cNvGrpSpPr>
                  <p:nvPr/>
                </p:nvGrpSpPr>
                <p:grpSpPr bwMode="auto">
                  <a:xfrm>
                    <a:off x="0" y="1786"/>
                    <a:ext cx="2472" cy="927"/>
                    <a:chOff x="-74" y="1814"/>
                    <a:chExt cx="2472" cy="927"/>
                  </a:xfrm>
                </p:grpSpPr>
                <p:sp>
                  <p:nvSpPr>
                    <p:cNvPr id="111" name="Freeform 43"/>
                    <p:cNvSpPr>
                      <a:spLocks/>
                    </p:cNvSpPr>
                    <p:nvPr/>
                  </p:nvSpPr>
                  <p:spPr bwMode="hidden">
                    <a:xfrm rot="20519637" flipH="1">
                      <a:off x="721" y="1814"/>
                      <a:ext cx="1677" cy="335"/>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2" name="Freeform 44"/>
                    <p:cNvSpPr>
                      <a:spLocks/>
                    </p:cNvSpPr>
                    <p:nvPr/>
                  </p:nvSpPr>
                  <p:spPr bwMode="hidden">
                    <a:xfrm rot="20519637" flipH="1">
                      <a:off x="-74" y="2214"/>
                      <a:ext cx="901" cy="527"/>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6" name="Group 183"/>
                  <p:cNvGrpSpPr>
                    <a:grpSpLocks/>
                  </p:cNvGrpSpPr>
                  <p:nvPr/>
                </p:nvGrpSpPr>
                <p:grpSpPr bwMode="auto">
                  <a:xfrm>
                    <a:off x="97" y="1563"/>
                    <a:ext cx="2340" cy="656"/>
                    <a:chOff x="23" y="1591"/>
                    <a:chExt cx="2340" cy="656"/>
                  </a:xfrm>
                </p:grpSpPr>
                <p:sp>
                  <p:nvSpPr>
                    <p:cNvPr id="109" name="Freeform 46"/>
                    <p:cNvSpPr>
                      <a:spLocks/>
                    </p:cNvSpPr>
                    <p:nvPr/>
                  </p:nvSpPr>
                  <p:spPr bwMode="hidden">
                    <a:xfrm rot="21136207" flipH="1">
                      <a:off x="818" y="1591"/>
                      <a:ext cx="1544"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0" name="Freeform 47"/>
                    <p:cNvSpPr>
                      <a:spLocks/>
                    </p:cNvSpPr>
                    <p:nvPr/>
                  </p:nvSpPr>
                  <p:spPr bwMode="hidden">
                    <a:xfrm rot="21136207" flipH="1">
                      <a:off x="23" y="1758"/>
                      <a:ext cx="830" cy="489"/>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7" name="Group 48"/>
                  <p:cNvGrpSpPr>
                    <a:grpSpLocks/>
                  </p:cNvGrpSpPr>
                  <p:nvPr/>
                </p:nvGrpSpPr>
                <p:grpSpPr bwMode="auto">
                  <a:xfrm>
                    <a:off x="263" y="1417"/>
                    <a:ext cx="2150" cy="344"/>
                    <a:chOff x="189" y="1445"/>
                    <a:chExt cx="2150" cy="344"/>
                  </a:xfrm>
                </p:grpSpPr>
                <p:sp>
                  <p:nvSpPr>
                    <p:cNvPr id="107" name="Freeform 49"/>
                    <p:cNvSpPr>
                      <a:spLocks/>
                    </p:cNvSpPr>
                    <p:nvPr/>
                  </p:nvSpPr>
                  <p:spPr bwMode="hidden">
                    <a:xfrm rot="84182" flipH="1">
                      <a:off x="935" y="1466"/>
                      <a:ext cx="1404" cy="219"/>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8" name="Freeform 50"/>
                    <p:cNvSpPr>
                      <a:spLocks/>
                    </p:cNvSpPr>
                    <p:nvPr/>
                  </p:nvSpPr>
                  <p:spPr bwMode="hidden">
                    <a:xfrm rot="84182" flipH="1">
                      <a:off x="189" y="1445"/>
                      <a:ext cx="754" cy="34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8" name="Group 51"/>
                  <p:cNvGrpSpPr>
                    <a:grpSpLocks/>
                  </p:cNvGrpSpPr>
                  <p:nvPr/>
                </p:nvGrpSpPr>
                <p:grpSpPr bwMode="auto">
                  <a:xfrm>
                    <a:off x="579" y="1066"/>
                    <a:ext cx="1879" cy="427"/>
                    <a:chOff x="505" y="1094"/>
                    <a:chExt cx="1879" cy="427"/>
                  </a:xfrm>
                </p:grpSpPr>
                <p:sp>
                  <p:nvSpPr>
                    <p:cNvPr id="105" name="Freeform 52"/>
                    <p:cNvSpPr>
                      <a:spLocks/>
                    </p:cNvSpPr>
                    <p:nvPr/>
                  </p:nvSpPr>
                  <p:spPr bwMode="hidden">
                    <a:xfrm rot="802576" flipH="1">
                      <a:off x="1151" y="1306"/>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6" name="Freeform 53"/>
                    <p:cNvSpPr>
                      <a:spLocks/>
                    </p:cNvSpPr>
                    <p:nvPr/>
                  </p:nvSpPr>
                  <p:spPr bwMode="hidden">
                    <a:xfrm rot="802576" flipH="1">
                      <a:off x="505" y="1094"/>
                      <a:ext cx="662" cy="34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49" name="Group 54"/>
                  <p:cNvGrpSpPr>
                    <a:grpSpLocks/>
                  </p:cNvGrpSpPr>
                  <p:nvPr/>
                </p:nvGrpSpPr>
                <p:grpSpPr bwMode="auto">
                  <a:xfrm>
                    <a:off x="690" y="872"/>
                    <a:ext cx="1849" cy="553"/>
                    <a:chOff x="616" y="900"/>
                    <a:chExt cx="1849" cy="553"/>
                  </a:xfrm>
                </p:grpSpPr>
                <p:sp>
                  <p:nvSpPr>
                    <p:cNvPr id="103" name="Freeform 55"/>
                    <p:cNvSpPr>
                      <a:spLocks/>
                    </p:cNvSpPr>
                    <p:nvPr/>
                  </p:nvSpPr>
                  <p:spPr bwMode="hidden">
                    <a:xfrm rot="1277471" flipH="1">
                      <a:off x="1232" y="1238"/>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4" name="Freeform 56"/>
                    <p:cNvSpPr>
                      <a:spLocks/>
                    </p:cNvSpPr>
                    <p:nvPr/>
                  </p:nvSpPr>
                  <p:spPr bwMode="hidden">
                    <a:xfrm rot="1277471" flipH="1">
                      <a:off x="616" y="90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0" name="Group 57"/>
                  <p:cNvGrpSpPr>
                    <a:grpSpLocks/>
                  </p:cNvGrpSpPr>
                  <p:nvPr/>
                </p:nvGrpSpPr>
                <p:grpSpPr bwMode="auto">
                  <a:xfrm>
                    <a:off x="911" y="590"/>
                    <a:ext cx="1767" cy="742"/>
                    <a:chOff x="911" y="590"/>
                    <a:chExt cx="1767" cy="742"/>
                  </a:xfrm>
                </p:grpSpPr>
                <p:sp>
                  <p:nvSpPr>
                    <p:cNvPr id="101" name="Freeform 58"/>
                    <p:cNvSpPr>
                      <a:spLocks/>
                    </p:cNvSpPr>
                    <p:nvPr/>
                  </p:nvSpPr>
                  <p:spPr bwMode="hidden">
                    <a:xfrm rot="2028410" flipH="1">
                      <a:off x="1445" y="111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2" name="Freeform 59"/>
                    <p:cNvSpPr>
                      <a:spLocks/>
                    </p:cNvSpPr>
                    <p:nvPr/>
                  </p:nvSpPr>
                  <p:spPr bwMode="hidden">
                    <a:xfrm rot="2028410" flipH="1">
                      <a:off x="911" y="59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1" name="Group 60"/>
                  <p:cNvGrpSpPr>
                    <a:grpSpLocks/>
                  </p:cNvGrpSpPr>
                  <p:nvPr/>
                </p:nvGrpSpPr>
                <p:grpSpPr bwMode="auto">
                  <a:xfrm>
                    <a:off x="1120" y="300"/>
                    <a:ext cx="1693" cy="892"/>
                    <a:chOff x="1120" y="300"/>
                    <a:chExt cx="1693" cy="892"/>
                  </a:xfrm>
                </p:grpSpPr>
                <p:sp>
                  <p:nvSpPr>
                    <p:cNvPr id="99" name="Freeform 61"/>
                    <p:cNvSpPr>
                      <a:spLocks/>
                    </p:cNvSpPr>
                    <p:nvPr/>
                  </p:nvSpPr>
                  <p:spPr bwMode="hidden">
                    <a:xfrm rot="2664424" flipH="1">
                      <a:off x="1562" y="977"/>
                      <a:ext cx="125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0" name="Freeform 62"/>
                    <p:cNvSpPr>
                      <a:spLocks/>
                    </p:cNvSpPr>
                    <p:nvPr/>
                  </p:nvSpPr>
                  <p:spPr bwMode="hidden">
                    <a:xfrm rot="2664424" flipH="1">
                      <a:off x="1120" y="300"/>
                      <a:ext cx="67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2" name="Group 63"/>
                  <p:cNvGrpSpPr>
                    <a:grpSpLocks/>
                  </p:cNvGrpSpPr>
                  <p:nvPr/>
                </p:nvGrpSpPr>
                <p:grpSpPr bwMode="auto">
                  <a:xfrm>
                    <a:off x="1707" y="75"/>
                    <a:ext cx="778" cy="1514"/>
                    <a:chOff x="1633" y="103"/>
                    <a:chExt cx="778" cy="1514"/>
                  </a:xfrm>
                </p:grpSpPr>
                <p:sp>
                  <p:nvSpPr>
                    <p:cNvPr id="97" name="Freeform 64"/>
                    <p:cNvSpPr>
                      <a:spLocks/>
                    </p:cNvSpPr>
                    <p:nvPr/>
                  </p:nvSpPr>
                  <p:spPr bwMode="hidden">
                    <a:xfrm rot="3473776" flipH="1">
                      <a:off x="1753" y="959"/>
                      <a:ext cx="110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8" name="Freeform 65"/>
                    <p:cNvSpPr>
                      <a:spLocks/>
                    </p:cNvSpPr>
                    <p:nvPr/>
                  </p:nvSpPr>
                  <p:spPr bwMode="hidden">
                    <a:xfrm rot="3473776" flipH="1">
                      <a:off x="1506" y="229"/>
                      <a:ext cx="591"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 name="Group 66"/>
                  <p:cNvGrpSpPr>
                    <a:grpSpLocks/>
                  </p:cNvGrpSpPr>
                  <p:nvPr/>
                </p:nvGrpSpPr>
                <p:grpSpPr bwMode="auto">
                  <a:xfrm>
                    <a:off x="2009" y="0"/>
                    <a:ext cx="635" cy="1535"/>
                    <a:chOff x="1935" y="28"/>
                    <a:chExt cx="635" cy="1535"/>
                  </a:xfrm>
                </p:grpSpPr>
                <p:sp>
                  <p:nvSpPr>
                    <p:cNvPr id="95" name="Freeform 67"/>
                    <p:cNvSpPr>
                      <a:spLocks/>
                    </p:cNvSpPr>
                    <p:nvPr/>
                  </p:nvSpPr>
                  <p:spPr bwMode="hidden">
                    <a:xfrm rot="4126480" flipH="1">
                      <a:off x="1932" y="925"/>
                      <a:ext cx="106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6" name="Freeform 68"/>
                    <p:cNvSpPr>
                      <a:spLocks/>
                    </p:cNvSpPr>
                    <p:nvPr/>
                  </p:nvSpPr>
                  <p:spPr bwMode="hidden">
                    <a:xfrm rot="4126480" flipH="1">
                      <a:off x="1819" y="145"/>
                      <a:ext cx="570"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4" name="Group 69"/>
                  <p:cNvGrpSpPr>
                    <a:grpSpLocks/>
                  </p:cNvGrpSpPr>
                  <p:nvPr/>
                </p:nvGrpSpPr>
                <p:grpSpPr bwMode="auto">
                  <a:xfrm>
                    <a:off x="2896" y="644"/>
                    <a:ext cx="1846" cy="566"/>
                    <a:chOff x="2822" y="672"/>
                    <a:chExt cx="1846" cy="566"/>
                  </a:xfrm>
                </p:grpSpPr>
                <p:sp>
                  <p:nvSpPr>
                    <p:cNvPr id="93" name="Freeform 70"/>
                    <p:cNvSpPr>
                      <a:spLocks/>
                    </p:cNvSpPr>
                    <p:nvPr/>
                  </p:nvSpPr>
                  <p:spPr bwMode="hidden">
                    <a:xfrm rot="-1325434">
                      <a:off x="2822" y="1023"/>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4" name="Freeform 71"/>
                    <p:cNvSpPr>
                      <a:spLocks/>
                    </p:cNvSpPr>
                    <p:nvPr/>
                  </p:nvSpPr>
                  <p:spPr bwMode="hidden">
                    <a:xfrm rot="-1325434">
                      <a:off x="4005" y="672"/>
                      <a:ext cx="663" cy="34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5" name="Group 72"/>
                  <p:cNvGrpSpPr>
                    <a:grpSpLocks/>
                  </p:cNvGrpSpPr>
                  <p:nvPr/>
                </p:nvGrpSpPr>
                <p:grpSpPr bwMode="auto">
                  <a:xfrm>
                    <a:off x="2757" y="417"/>
                    <a:ext cx="1782" cy="717"/>
                    <a:chOff x="2683" y="445"/>
                    <a:chExt cx="1782" cy="717"/>
                  </a:xfrm>
                </p:grpSpPr>
                <p:sp>
                  <p:nvSpPr>
                    <p:cNvPr id="91" name="Freeform 73"/>
                    <p:cNvSpPr>
                      <a:spLocks/>
                    </p:cNvSpPr>
                    <p:nvPr/>
                  </p:nvSpPr>
                  <p:spPr bwMode="hidden">
                    <a:xfrm rot="-1921064">
                      <a:off x="2683" y="94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2" name="Freeform 74"/>
                    <p:cNvSpPr>
                      <a:spLocks/>
                    </p:cNvSpPr>
                    <p:nvPr/>
                  </p:nvSpPr>
                  <p:spPr bwMode="hidden">
                    <a:xfrm rot="-1921064">
                      <a:off x="3803" y="445"/>
                      <a:ext cx="663"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sp>
                <p:nvSpPr>
                  <p:cNvPr id="56" name="Freeform 75"/>
                  <p:cNvSpPr>
                    <a:spLocks/>
                  </p:cNvSpPr>
                  <p:nvPr/>
                </p:nvSpPr>
                <p:spPr bwMode="hidden">
                  <a:xfrm rot="4578755" flipH="1">
                    <a:off x="2176" y="949"/>
                    <a:ext cx="1026" cy="14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7" name="Freeform 76"/>
                  <p:cNvSpPr>
                    <a:spLocks/>
                  </p:cNvSpPr>
                  <p:nvPr/>
                </p:nvSpPr>
                <p:spPr bwMode="hidden">
                  <a:xfrm rot="4578755" flipH="1">
                    <a:off x="2199" y="196"/>
                    <a:ext cx="552" cy="22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nvGrpSpPr>
                  <p:cNvPr id="58" name="Group 77"/>
                  <p:cNvGrpSpPr>
                    <a:grpSpLocks/>
                  </p:cNvGrpSpPr>
                  <p:nvPr/>
                </p:nvGrpSpPr>
                <p:grpSpPr bwMode="auto">
                  <a:xfrm>
                    <a:off x="2874" y="13"/>
                    <a:ext cx="639" cy="1520"/>
                    <a:chOff x="2800" y="41"/>
                    <a:chExt cx="639" cy="1520"/>
                  </a:xfrm>
                </p:grpSpPr>
                <p:sp>
                  <p:nvSpPr>
                    <p:cNvPr id="89" name="Freeform 78"/>
                    <p:cNvSpPr>
                      <a:spLocks/>
                    </p:cNvSpPr>
                    <p:nvPr/>
                  </p:nvSpPr>
                  <p:spPr bwMode="hidden">
                    <a:xfrm rot="-3857755">
                      <a:off x="2361" y="938"/>
                      <a:ext cx="1062" cy="1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0" name="Freeform 79"/>
                    <p:cNvSpPr>
                      <a:spLocks/>
                    </p:cNvSpPr>
                    <p:nvPr/>
                  </p:nvSpPr>
                  <p:spPr bwMode="hidden">
                    <a:xfrm rot="-3857755">
                      <a:off x="3009" y="182"/>
                      <a:ext cx="570"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9" name="Group 80"/>
                  <p:cNvGrpSpPr>
                    <a:grpSpLocks/>
                  </p:cNvGrpSpPr>
                  <p:nvPr/>
                </p:nvGrpSpPr>
                <p:grpSpPr bwMode="auto">
                  <a:xfrm>
                    <a:off x="3009" y="135"/>
                    <a:ext cx="1016" cy="1463"/>
                    <a:chOff x="2935" y="163"/>
                    <a:chExt cx="1016" cy="1463"/>
                  </a:xfrm>
                </p:grpSpPr>
                <p:sp>
                  <p:nvSpPr>
                    <p:cNvPr id="87" name="Freeform 81"/>
                    <p:cNvSpPr>
                      <a:spLocks/>
                    </p:cNvSpPr>
                    <p:nvPr/>
                  </p:nvSpPr>
                  <p:spPr bwMode="hidden">
                    <a:xfrm rot="-2777260">
                      <a:off x="2493" y="913"/>
                      <a:ext cx="1155"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8" name="Freeform 82"/>
                    <p:cNvSpPr>
                      <a:spLocks/>
                    </p:cNvSpPr>
                    <p:nvPr/>
                  </p:nvSpPr>
                  <p:spPr bwMode="hidden">
                    <a:xfrm rot="-2777260">
                      <a:off x="3429" y="262"/>
                      <a:ext cx="621"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0" name="Group 83"/>
                  <p:cNvGrpSpPr>
                    <a:grpSpLocks/>
                  </p:cNvGrpSpPr>
                  <p:nvPr/>
                </p:nvGrpSpPr>
                <p:grpSpPr bwMode="auto">
                  <a:xfrm>
                    <a:off x="2805" y="4"/>
                    <a:ext cx="241" cy="1448"/>
                    <a:chOff x="2731" y="32"/>
                    <a:chExt cx="241" cy="1448"/>
                  </a:xfrm>
                </p:grpSpPr>
                <p:sp>
                  <p:nvSpPr>
                    <p:cNvPr id="85" name="Freeform 222"/>
                    <p:cNvSpPr>
                      <a:spLocks/>
                    </p:cNvSpPr>
                    <p:nvPr/>
                  </p:nvSpPr>
                  <p:spPr bwMode="hidden">
                    <a:xfrm rot="-4903748">
                      <a:off x="2297" y="960"/>
                      <a:ext cx="954" cy="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6" name="Freeform 223"/>
                    <p:cNvSpPr>
                      <a:spLocks/>
                    </p:cNvSpPr>
                    <p:nvPr/>
                  </p:nvSpPr>
                  <p:spPr bwMode="hidden">
                    <a:xfrm rot="-4903748">
                      <a:off x="2649" y="220"/>
                      <a:ext cx="512" cy="1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1" name="Group 86"/>
                  <p:cNvGrpSpPr>
                    <a:grpSpLocks/>
                  </p:cNvGrpSpPr>
                  <p:nvPr/>
                </p:nvGrpSpPr>
                <p:grpSpPr bwMode="auto">
                  <a:xfrm>
                    <a:off x="1017" y="1741"/>
                    <a:ext cx="1084" cy="2449"/>
                    <a:chOff x="943" y="1769"/>
                    <a:chExt cx="1084" cy="2449"/>
                  </a:xfrm>
                </p:grpSpPr>
                <p:sp>
                  <p:nvSpPr>
                    <p:cNvPr id="83" name="Freeform 87"/>
                    <p:cNvSpPr>
                      <a:spLocks/>
                    </p:cNvSpPr>
                    <p:nvPr/>
                  </p:nvSpPr>
                  <p:spPr bwMode="hidden">
                    <a:xfrm rot="18335692" flipH="1">
                      <a:off x="1008" y="2475"/>
                      <a:ext cx="1725" cy="311"/>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4" name="Freeform 88"/>
                    <p:cNvSpPr>
                      <a:spLocks/>
                    </p:cNvSpPr>
                    <p:nvPr/>
                  </p:nvSpPr>
                  <p:spPr bwMode="hidden">
                    <a:xfrm rot="18335692" flipH="1">
                      <a:off x="726" y="3511"/>
                      <a:ext cx="924"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2" name="Group 89"/>
                  <p:cNvGrpSpPr>
                    <a:grpSpLocks/>
                  </p:cNvGrpSpPr>
                  <p:nvPr/>
                </p:nvGrpSpPr>
                <p:grpSpPr bwMode="auto">
                  <a:xfrm>
                    <a:off x="1529" y="1908"/>
                    <a:ext cx="766" cy="2372"/>
                    <a:chOff x="1455" y="1936"/>
                    <a:chExt cx="766" cy="2372"/>
                  </a:xfrm>
                </p:grpSpPr>
                <p:sp>
                  <p:nvSpPr>
                    <p:cNvPr id="81" name="Freeform 90"/>
                    <p:cNvSpPr>
                      <a:spLocks/>
                    </p:cNvSpPr>
                    <p:nvPr/>
                  </p:nvSpPr>
                  <p:spPr bwMode="hidden">
                    <a:xfrm rot="17542885" flipH="1">
                      <a:off x="1268" y="2578"/>
                      <a:ext cx="1595" cy="311"/>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2" name="Freeform 91"/>
                    <p:cNvSpPr>
                      <a:spLocks/>
                    </p:cNvSpPr>
                    <p:nvPr/>
                  </p:nvSpPr>
                  <p:spPr bwMode="hidden">
                    <a:xfrm rot="17542885" flipH="1">
                      <a:off x="1272" y="3635"/>
                      <a:ext cx="856" cy="490"/>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3" name="Group 92"/>
                  <p:cNvGrpSpPr>
                    <a:grpSpLocks/>
                  </p:cNvGrpSpPr>
                  <p:nvPr/>
                </p:nvGrpSpPr>
                <p:grpSpPr bwMode="auto">
                  <a:xfrm rot="88588">
                    <a:off x="2060" y="1961"/>
                    <a:ext cx="460" cy="2329"/>
                    <a:chOff x="1954" y="1989"/>
                    <a:chExt cx="493" cy="2604"/>
                  </a:xfrm>
                </p:grpSpPr>
                <p:sp>
                  <p:nvSpPr>
                    <p:cNvPr id="79" name="Freeform 93"/>
                    <p:cNvSpPr>
                      <a:spLocks/>
                    </p:cNvSpPr>
                    <p:nvPr/>
                  </p:nvSpPr>
                  <p:spPr bwMode="hidden">
                    <a:xfrm rot="16782062" flipH="1">
                      <a:off x="1440" y="2693"/>
                      <a:ext cx="1711" cy="301"/>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0" name="Freeform 94"/>
                    <p:cNvSpPr>
                      <a:spLocks/>
                    </p:cNvSpPr>
                    <p:nvPr/>
                  </p:nvSpPr>
                  <p:spPr bwMode="hidden">
                    <a:xfrm rot="16782062" flipH="1">
                      <a:off x="1731" y="3896"/>
                      <a:ext cx="918" cy="473"/>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4" name="Group 95"/>
                  <p:cNvGrpSpPr>
                    <a:grpSpLocks/>
                  </p:cNvGrpSpPr>
                  <p:nvPr/>
                </p:nvGrpSpPr>
                <p:grpSpPr bwMode="auto">
                  <a:xfrm>
                    <a:off x="3408" y="1689"/>
                    <a:ext cx="1125" cy="2425"/>
                    <a:chOff x="3334" y="1717"/>
                    <a:chExt cx="1125" cy="2425"/>
                  </a:xfrm>
                </p:grpSpPr>
                <p:sp>
                  <p:nvSpPr>
                    <p:cNvPr id="77" name="Freeform 96"/>
                    <p:cNvSpPr>
                      <a:spLocks/>
                    </p:cNvSpPr>
                    <p:nvPr/>
                  </p:nvSpPr>
                  <p:spPr bwMode="hidden">
                    <a:xfrm rot="3144576">
                      <a:off x="2628" y="2423"/>
                      <a:ext cx="1724" cy="311"/>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8" name="Freeform 97"/>
                    <p:cNvSpPr>
                      <a:spLocks/>
                    </p:cNvSpPr>
                    <p:nvPr/>
                  </p:nvSpPr>
                  <p:spPr bwMode="hidden">
                    <a:xfrm rot="3144576">
                      <a:off x="3752" y="3435"/>
                      <a:ext cx="924"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5" name="Group 98"/>
                  <p:cNvGrpSpPr>
                    <a:grpSpLocks/>
                  </p:cNvGrpSpPr>
                  <p:nvPr/>
                </p:nvGrpSpPr>
                <p:grpSpPr bwMode="auto">
                  <a:xfrm>
                    <a:off x="3255" y="1839"/>
                    <a:ext cx="882" cy="2424"/>
                    <a:chOff x="3181" y="1867"/>
                    <a:chExt cx="882" cy="2424"/>
                  </a:xfrm>
                </p:grpSpPr>
                <p:sp>
                  <p:nvSpPr>
                    <p:cNvPr id="75" name="Freeform 99"/>
                    <p:cNvSpPr>
                      <a:spLocks/>
                    </p:cNvSpPr>
                    <p:nvPr/>
                  </p:nvSpPr>
                  <p:spPr bwMode="hidden">
                    <a:xfrm rot="3745735">
                      <a:off x="2506" y="2542"/>
                      <a:ext cx="1649" cy="299"/>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6" name="Freeform 100"/>
                    <p:cNvSpPr>
                      <a:spLocks/>
                    </p:cNvSpPr>
                    <p:nvPr/>
                  </p:nvSpPr>
                  <p:spPr bwMode="hidden">
                    <a:xfrm rot="3745735">
                      <a:off x="3387" y="3615"/>
                      <a:ext cx="884" cy="467"/>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6" name="Group 101"/>
                  <p:cNvGrpSpPr>
                    <a:grpSpLocks/>
                  </p:cNvGrpSpPr>
                  <p:nvPr/>
                </p:nvGrpSpPr>
                <p:grpSpPr bwMode="auto">
                  <a:xfrm>
                    <a:off x="3080" y="1956"/>
                    <a:ext cx="620" cy="2385"/>
                    <a:chOff x="3006" y="1984"/>
                    <a:chExt cx="620" cy="2385"/>
                  </a:xfrm>
                </p:grpSpPr>
                <p:sp>
                  <p:nvSpPr>
                    <p:cNvPr id="73" name="Freeform 102"/>
                    <p:cNvSpPr>
                      <a:spLocks/>
                    </p:cNvSpPr>
                    <p:nvPr/>
                  </p:nvSpPr>
                  <p:spPr bwMode="hidden">
                    <a:xfrm rot="4286818">
                      <a:off x="2329" y="2661"/>
                      <a:ext cx="1600" cy="246"/>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4" name="Freeform 103"/>
                    <p:cNvSpPr>
                      <a:spLocks/>
                    </p:cNvSpPr>
                    <p:nvPr/>
                  </p:nvSpPr>
                  <p:spPr bwMode="hidden">
                    <a:xfrm rot="4286818">
                      <a:off x="3004" y="3747"/>
                      <a:ext cx="85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7" name="Group 104"/>
                  <p:cNvGrpSpPr>
                    <a:grpSpLocks/>
                  </p:cNvGrpSpPr>
                  <p:nvPr/>
                </p:nvGrpSpPr>
                <p:grpSpPr bwMode="auto">
                  <a:xfrm>
                    <a:off x="2893" y="2072"/>
                    <a:ext cx="404" cy="2220"/>
                    <a:chOff x="2819" y="2100"/>
                    <a:chExt cx="404" cy="2220"/>
                  </a:xfrm>
                </p:grpSpPr>
                <p:sp>
                  <p:nvSpPr>
                    <p:cNvPr id="71" name="Freeform 105"/>
                    <p:cNvSpPr>
                      <a:spLocks/>
                    </p:cNvSpPr>
                    <p:nvPr/>
                  </p:nvSpPr>
                  <p:spPr bwMode="hidden">
                    <a:xfrm rot="4898956">
                      <a:off x="2206" y="2712"/>
                      <a:ext cx="1471" cy="246"/>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2" name="Freeform 106"/>
                    <p:cNvSpPr>
                      <a:spLocks/>
                    </p:cNvSpPr>
                    <p:nvPr/>
                  </p:nvSpPr>
                  <p:spPr bwMode="hidden">
                    <a:xfrm rot="4898956">
                      <a:off x="2636" y="3732"/>
                      <a:ext cx="790" cy="38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8" name="Group 107"/>
                  <p:cNvGrpSpPr>
                    <a:grpSpLocks/>
                  </p:cNvGrpSpPr>
                  <p:nvPr/>
                </p:nvGrpSpPr>
                <p:grpSpPr bwMode="auto">
                  <a:xfrm>
                    <a:off x="2372" y="2107"/>
                    <a:ext cx="427" cy="2185"/>
                    <a:chOff x="2287" y="2135"/>
                    <a:chExt cx="427" cy="2185"/>
                  </a:xfrm>
                </p:grpSpPr>
                <p:sp>
                  <p:nvSpPr>
                    <p:cNvPr id="69" name="Freeform 108"/>
                    <p:cNvSpPr>
                      <a:spLocks/>
                    </p:cNvSpPr>
                    <p:nvPr/>
                  </p:nvSpPr>
                  <p:spPr bwMode="hidden">
                    <a:xfrm rot="5755659">
                      <a:off x="1902" y="2760"/>
                      <a:ext cx="1437" cy="188"/>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0" name="Freeform 109"/>
                    <p:cNvSpPr>
                      <a:spLocks/>
                    </p:cNvSpPr>
                    <p:nvPr/>
                  </p:nvSpPr>
                  <p:spPr bwMode="hidden">
                    <a:xfrm rot="5755659">
                      <a:off x="2049" y="3787"/>
                      <a:ext cx="771" cy="29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grpSp>
          <p:grpSp>
            <p:nvGrpSpPr>
              <p:cNvPr id="23" name="Group 110"/>
              <p:cNvGrpSpPr>
                <a:grpSpLocks/>
              </p:cNvGrpSpPr>
              <p:nvPr/>
            </p:nvGrpSpPr>
            <p:grpSpPr bwMode="auto">
              <a:xfrm>
                <a:off x="73" y="313"/>
                <a:ext cx="5460" cy="3667"/>
                <a:chOff x="73" y="313"/>
                <a:chExt cx="5460" cy="3667"/>
              </a:xfrm>
            </p:grpSpPr>
            <p:grpSp>
              <p:nvGrpSpPr>
                <p:cNvPr id="24" name="Group 111"/>
                <p:cNvGrpSpPr>
                  <a:grpSpLocks/>
                </p:cNvGrpSpPr>
                <p:nvPr/>
              </p:nvGrpSpPr>
              <p:grpSpPr bwMode="auto">
                <a:xfrm>
                  <a:off x="73" y="313"/>
                  <a:ext cx="5460" cy="3667"/>
                  <a:chOff x="73" y="313"/>
                  <a:chExt cx="5460" cy="3667"/>
                </a:xfrm>
              </p:grpSpPr>
              <p:sp>
                <p:nvSpPr>
                  <p:cNvPr id="26" name="Arc 112"/>
                  <p:cNvSpPr>
                    <a:spLocks/>
                  </p:cNvSpPr>
                  <p:nvPr/>
                </p:nvSpPr>
                <p:spPr bwMode="hidden">
                  <a:xfrm flipV="1">
                    <a:off x="2965" y="456"/>
                    <a:ext cx="2568" cy="2047"/>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7" name="Arc 113"/>
                  <p:cNvSpPr>
                    <a:spLocks/>
                  </p:cNvSpPr>
                  <p:nvPr/>
                </p:nvSpPr>
                <p:spPr bwMode="hidden">
                  <a:xfrm flipH="1">
                    <a:off x="387" y="1601"/>
                    <a:ext cx="2017" cy="2379"/>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8" name="Arc 114"/>
                  <p:cNvSpPr>
                    <a:spLocks/>
                  </p:cNvSpPr>
                  <p:nvPr/>
                </p:nvSpPr>
                <p:spPr bwMode="hidden">
                  <a:xfrm>
                    <a:off x="3028" y="1181"/>
                    <a:ext cx="1426" cy="2380"/>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9" name="Arc 115"/>
                  <p:cNvSpPr>
                    <a:spLocks/>
                  </p:cNvSpPr>
                  <p:nvPr/>
                </p:nvSpPr>
                <p:spPr bwMode="hidden">
                  <a:xfrm flipH="1">
                    <a:off x="73" y="812"/>
                    <a:ext cx="2541" cy="2380"/>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30" name="Arc 116"/>
                  <p:cNvSpPr>
                    <a:spLocks/>
                  </p:cNvSpPr>
                  <p:nvPr/>
                </p:nvSpPr>
                <p:spPr bwMode="hidden">
                  <a:xfrm flipH="1">
                    <a:off x="789" y="313"/>
                    <a:ext cx="1851" cy="2304"/>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31" name="Arc 117"/>
                  <p:cNvSpPr>
                    <a:spLocks/>
                  </p:cNvSpPr>
                  <p:nvPr/>
                </p:nvSpPr>
                <p:spPr bwMode="hidden">
                  <a:xfrm>
                    <a:off x="2763" y="1281"/>
                    <a:ext cx="763" cy="23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32" name="Freeform 118"/>
                  <p:cNvSpPr>
                    <a:spLocks/>
                  </p:cNvSpPr>
                  <p:nvPr/>
                </p:nvSpPr>
                <p:spPr bwMode="hidden">
                  <a:xfrm flipH="1">
                    <a:off x="1799" y="438"/>
                    <a:ext cx="418" cy="1524"/>
                  </a:xfrm>
                  <a:custGeom>
                    <a:avLst/>
                    <a:gdLst>
                      <a:gd name="T0" fmla="*/ 0 w 776"/>
                      <a:gd name="T1" fmla="*/ 1 h 2368"/>
                      <a:gd name="T2" fmla="*/ 1 w 776"/>
                      <a:gd name="T3" fmla="*/ 1 h 2368"/>
                      <a:gd name="T4" fmla="*/ 1 w 776"/>
                      <a:gd name="T5" fmla="*/ 1 h 2368"/>
                      <a:gd name="T6" fmla="*/ 1 w 776"/>
                      <a:gd name="T7" fmla="*/ 1 h 2368"/>
                      <a:gd name="T8" fmla="*/ 1 w 776"/>
                      <a:gd name="T9" fmla="*/ 1 h 2368"/>
                      <a:gd name="T10" fmla="*/ 1 w 776"/>
                      <a:gd name="T11" fmla="*/ 1 h 2368"/>
                      <a:gd name="T12" fmla="*/ 1 w 776"/>
                      <a:gd name="T13" fmla="*/ 1 h 2368"/>
                      <a:gd name="T14" fmla="*/ 1 w 776"/>
                      <a:gd name="T15" fmla="*/ 1 h 2368"/>
                      <a:gd name="T16" fmla="*/ 1 w 776"/>
                      <a:gd name="T17" fmla="*/ 1 h 2368"/>
                      <a:gd name="T18" fmla="*/ 1 w 776"/>
                      <a:gd name="T19" fmla="*/ 1 h 2368"/>
                      <a:gd name="T20" fmla="*/ 1 w 776"/>
                      <a:gd name="T21" fmla="*/ 1 h 2368"/>
                      <a:gd name="T22" fmla="*/ 1 w 776"/>
                      <a:gd name="T23" fmla="*/ 1 h 2368"/>
                      <a:gd name="T24" fmla="*/ 1 w 776"/>
                      <a:gd name="T25" fmla="*/ 1 h 2368"/>
                      <a:gd name="T26" fmla="*/ 1 w 776"/>
                      <a:gd name="T27" fmla="*/ 1 h 2368"/>
                      <a:gd name="T28" fmla="*/ 1 w 776"/>
                      <a:gd name="T29" fmla="*/ 1 h 2368"/>
                      <a:gd name="T30" fmla="*/ 1 w 776"/>
                      <a:gd name="T31" fmla="*/ 1 h 2368"/>
                      <a:gd name="T32" fmla="*/ 1 w 776"/>
                      <a:gd name="T33" fmla="*/ 1 h 2368"/>
                      <a:gd name="T34" fmla="*/ 1 w 776"/>
                      <a:gd name="T35" fmla="*/ 1 h 2368"/>
                      <a:gd name="T36" fmla="*/ 1 w 776"/>
                      <a:gd name="T37" fmla="*/ 2 h 2368"/>
                      <a:gd name="T38" fmla="*/ 1 w 776"/>
                      <a:gd name="T39" fmla="*/ 2 h 2368"/>
                      <a:gd name="T40" fmla="*/ 1 w 776"/>
                      <a:gd name="T41" fmla="*/ 2 h 2368"/>
                      <a:gd name="T42" fmla="*/ 1 w 776"/>
                      <a:gd name="T43" fmla="*/ 2 h 2368"/>
                      <a:gd name="T44" fmla="*/ 1 w 776"/>
                      <a:gd name="T45" fmla="*/ 2 h 2368"/>
                      <a:gd name="T46" fmla="*/ 1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grpSp>
            <p:sp>
              <p:nvSpPr>
                <p:cNvPr id="25" name="Freeform 119"/>
                <p:cNvSpPr>
                  <a:spLocks/>
                </p:cNvSpPr>
                <p:nvPr/>
              </p:nvSpPr>
              <p:spPr bwMode="hidden">
                <a:xfrm rot="-1346631">
                  <a:off x="3279" y="1529"/>
                  <a:ext cx="443"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grpSp>
        </p:grpSp>
        <p:grpSp>
          <p:nvGrpSpPr>
            <p:cNvPr id="7" name="Group 120"/>
            <p:cNvGrpSpPr>
              <a:grpSpLocks/>
            </p:cNvGrpSpPr>
            <p:nvPr/>
          </p:nvGrpSpPr>
          <p:grpSpPr bwMode="auto">
            <a:xfrm>
              <a:off x="1476" y="452"/>
              <a:ext cx="4040" cy="2966"/>
              <a:chOff x="210" y="337"/>
              <a:chExt cx="5198" cy="3818"/>
            </a:xfrm>
          </p:grpSpPr>
          <p:sp>
            <p:nvSpPr>
              <p:cNvPr id="8" name="Freeform 121"/>
              <p:cNvSpPr>
                <a:spLocks/>
              </p:cNvSpPr>
              <p:nvPr/>
            </p:nvSpPr>
            <p:spPr bwMode="hidden">
              <a:xfrm flipH="1">
                <a:off x="1934" y="2382"/>
                <a:ext cx="485" cy="1479"/>
              </a:xfrm>
              <a:custGeom>
                <a:avLst/>
                <a:gdLst>
                  <a:gd name="T0" fmla="*/ 0 w 776"/>
                  <a:gd name="T1" fmla="*/ 1 h 2368"/>
                  <a:gd name="T2" fmla="*/ 1 w 776"/>
                  <a:gd name="T3" fmla="*/ 1 h 2368"/>
                  <a:gd name="T4" fmla="*/ 1 w 776"/>
                  <a:gd name="T5" fmla="*/ 1 h 2368"/>
                  <a:gd name="T6" fmla="*/ 1 w 776"/>
                  <a:gd name="T7" fmla="*/ 1 h 2368"/>
                  <a:gd name="T8" fmla="*/ 1 w 776"/>
                  <a:gd name="T9" fmla="*/ 1 h 2368"/>
                  <a:gd name="T10" fmla="*/ 1 w 776"/>
                  <a:gd name="T11" fmla="*/ 1 h 2368"/>
                  <a:gd name="T12" fmla="*/ 1 w 776"/>
                  <a:gd name="T13" fmla="*/ 1 h 2368"/>
                  <a:gd name="T14" fmla="*/ 1 w 776"/>
                  <a:gd name="T15" fmla="*/ 1 h 2368"/>
                  <a:gd name="T16" fmla="*/ 1 w 776"/>
                  <a:gd name="T17" fmla="*/ 1 h 2368"/>
                  <a:gd name="T18" fmla="*/ 1 w 776"/>
                  <a:gd name="T19" fmla="*/ 1 h 2368"/>
                  <a:gd name="T20" fmla="*/ 1 w 776"/>
                  <a:gd name="T21" fmla="*/ 1 h 2368"/>
                  <a:gd name="T22" fmla="*/ 1 w 776"/>
                  <a:gd name="T23" fmla="*/ 1 h 2368"/>
                  <a:gd name="T24" fmla="*/ 1 w 776"/>
                  <a:gd name="T25" fmla="*/ 1 h 2368"/>
                  <a:gd name="T26" fmla="*/ 1 w 776"/>
                  <a:gd name="T27" fmla="*/ 1 h 2368"/>
                  <a:gd name="T28" fmla="*/ 1 w 776"/>
                  <a:gd name="T29" fmla="*/ 1 h 2368"/>
                  <a:gd name="T30" fmla="*/ 1 w 776"/>
                  <a:gd name="T31" fmla="*/ 1 h 2368"/>
                  <a:gd name="T32" fmla="*/ 1 w 776"/>
                  <a:gd name="T33" fmla="*/ 1 h 2368"/>
                  <a:gd name="T34" fmla="*/ 1 w 776"/>
                  <a:gd name="T35" fmla="*/ 1 h 2368"/>
                  <a:gd name="T36" fmla="*/ 1 w 776"/>
                  <a:gd name="T37" fmla="*/ 1 h 2368"/>
                  <a:gd name="T38" fmla="*/ 1 w 776"/>
                  <a:gd name="T39" fmla="*/ 1 h 2368"/>
                  <a:gd name="T40" fmla="*/ 1 w 776"/>
                  <a:gd name="T41" fmla="*/ 1 h 2368"/>
                  <a:gd name="T42" fmla="*/ 1 w 776"/>
                  <a:gd name="T43" fmla="*/ 1 h 2368"/>
                  <a:gd name="T44" fmla="*/ 1 w 776"/>
                  <a:gd name="T45" fmla="*/ 1 h 2368"/>
                  <a:gd name="T46" fmla="*/ 1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9" name="Arc 122"/>
              <p:cNvSpPr>
                <a:spLocks/>
              </p:cNvSpPr>
              <p:nvPr/>
            </p:nvSpPr>
            <p:spPr bwMode="hidden">
              <a:xfrm flipH="1">
                <a:off x="1054" y="1851"/>
                <a:ext cx="2122" cy="2304"/>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0" name="Arc 123"/>
              <p:cNvSpPr>
                <a:spLocks/>
              </p:cNvSpPr>
              <p:nvPr/>
            </p:nvSpPr>
            <p:spPr bwMode="hidden">
              <a:xfrm flipH="1">
                <a:off x="1266" y="1480"/>
                <a:ext cx="1244" cy="2379"/>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1" name="Arc 124"/>
              <p:cNvSpPr>
                <a:spLocks/>
              </p:cNvSpPr>
              <p:nvPr/>
            </p:nvSpPr>
            <p:spPr bwMode="hidden">
              <a:xfrm flipH="1">
                <a:off x="210" y="1169"/>
                <a:ext cx="2376" cy="2379"/>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2" name="Arc 125"/>
              <p:cNvSpPr>
                <a:spLocks/>
              </p:cNvSpPr>
              <p:nvPr/>
            </p:nvSpPr>
            <p:spPr bwMode="hidden">
              <a:xfrm>
                <a:off x="2840" y="1503"/>
                <a:ext cx="381"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3" name="Arc 126"/>
              <p:cNvSpPr>
                <a:spLocks/>
              </p:cNvSpPr>
              <p:nvPr/>
            </p:nvSpPr>
            <p:spPr bwMode="hidden">
              <a:xfrm>
                <a:off x="2940" y="1492"/>
                <a:ext cx="1004"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4" name="Freeform 127"/>
              <p:cNvSpPr>
                <a:spLocks/>
              </p:cNvSpPr>
              <p:nvPr/>
            </p:nvSpPr>
            <p:spPr bwMode="hidden">
              <a:xfrm>
                <a:off x="3300" y="2635"/>
                <a:ext cx="485" cy="1479"/>
              </a:xfrm>
              <a:custGeom>
                <a:avLst/>
                <a:gdLst>
                  <a:gd name="T0" fmla="*/ 0 w 776"/>
                  <a:gd name="T1" fmla="*/ 1 h 2368"/>
                  <a:gd name="T2" fmla="*/ 1 w 776"/>
                  <a:gd name="T3" fmla="*/ 1 h 2368"/>
                  <a:gd name="T4" fmla="*/ 1 w 776"/>
                  <a:gd name="T5" fmla="*/ 1 h 2368"/>
                  <a:gd name="T6" fmla="*/ 1 w 776"/>
                  <a:gd name="T7" fmla="*/ 1 h 2368"/>
                  <a:gd name="T8" fmla="*/ 1 w 776"/>
                  <a:gd name="T9" fmla="*/ 1 h 2368"/>
                  <a:gd name="T10" fmla="*/ 1 w 776"/>
                  <a:gd name="T11" fmla="*/ 1 h 2368"/>
                  <a:gd name="T12" fmla="*/ 1 w 776"/>
                  <a:gd name="T13" fmla="*/ 1 h 2368"/>
                  <a:gd name="T14" fmla="*/ 1 w 776"/>
                  <a:gd name="T15" fmla="*/ 1 h 2368"/>
                  <a:gd name="T16" fmla="*/ 1 w 776"/>
                  <a:gd name="T17" fmla="*/ 1 h 2368"/>
                  <a:gd name="T18" fmla="*/ 1 w 776"/>
                  <a:gd name="T19" fmla="*/ 1 h 2368"/>
                  <a:gd name="T20" fmla="*/ 1 w 776"/>
                  <a:gd name="T21" fmla="*/ 1 h 2368"/>
                  <a:gd name="T22" fmla="*/ 1 w 776"/>
                  <a:gd name="T23" fmla="*/ 1 h 2368"/>
                  <a:gd name="T24" fmla="*/ 1 w 776"/>
                  <a:gd name="T25" fmla="*/ 1 h 2368"/>
                  <a:gd name="T26" fmla="*/ 1 w 776"/>
                  <a:gd name="T27" fmla="*/ 1 h 2368"/>
                  <a:gd name="T28" fmla="*/ 1 w 776"/>
                  <a:gd name="T29" fmla="*/ 1 h 2368"/>
                  <a:gd name="T30" fmla="*/ 1 w 776"/>
                  <a:gd name="T31" fmla="*/ 1 h 2368"/>
                  <a:gd name="T32" fmla="*/ 1 w 776"/>
                  <a:gd name="T33" fmla="*/ 1 h 2368"/>
                  <a:gd name="T34" fmla="*/ 1 w 776"/>
                  <a:gd name="T35" fmla="*/ 1 h 2368"/>
                  <a:gd name="T36" fmla="*/ 1 w 776"/>
                  <a:gd name="T37" fmla="*/ 1 h 2368"/>
                  <a:gd name="T38" fmla="*/ 1 w 776"/>
                  <a:gd name="T39" fmla="*/ 1 h 2368"/>
                  <a:gd name="T40" fmla="*/ 1 w 776"/>
                  <a:gd name="T41" fmla="*/ 1 h 2368"/>
                  <a:gd name="T42" fmla="*/ 1 w 776"/>
                  <a:gd name="T43" fmla="*/ 1 h 2368"/>
                  <a:gd name="T44" fmla="*/ 1 w 776"/>
                  <a:gd name="T45" fmla="*/ 1 h 2368"/>
                  <a:gd name="T46" fmla="*/ 1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5" name="Freeform 128"/>
              <p:cNvSpPr>
                <a:spLocks/>
              </p:cNvSpPr>
              <p:nvPr/>
            </p:nvSpPr>
            <p:spPr bwMode="hidden">
              <a:xfrm rot="19660755" flipV="1">
                <a:off x="2547" y="2149"/>
                <a:ext cx="441" cy="83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6" name="Freeform 129"/>
              <p:cNvSpPr>
                <a:spLocks/>
              </p:cNvSpPr>
              <p:nvPr/>
            </p:nvSpPr>
            <p:spPr bwMode="hidden">
              <a:xfrm flipH="1">
                <a:off x="489" y="2503"/>
                <a:ext cx="1085" cy="1524"/>
              </a:xfrm>
              <a:custGeom>
                <a:avLst/>
                <a:gdLst>
                  <a:gd name="T0" fmla="*/ 0 w 776"/>
                  <a:gd name="T1" fmla="*/ 1 h 2368"/>
                  <a:gd name="T2" fmla="*/ 51319 w 776"/>
                  <a:gd name="T3" fmla="*/ 1 h 2368"/>
                  <a:gd name="T4" fmla="*/ 20359 w 776"/>
                  <a:gd name="T5" fmla="*/ 1 h 2368"/>
                  <a:gd name="T6" fmla="*/ 71754 w 776"/>
                  <a:gd name="T7" fmla="*/ 1 h 2368"/>
                  <a:gd name="T8" fmla="*/ 40927 w 776"/>
                  <a:gd name="T9" fmla="*/ 1 h 2368"/>
                  <a:gd name="T10" fmla="*/ 81955 w 776"/>
                  <a:gd name="T11" fmla="*/ 1 h 2368"/>
                  <a:gd name="T12" fmla="*/ 61395 w 776"/>
                  <a:gd name="T13" fmla="*/ 1 h 2368"/>
                  <a:gd name="T14" fmla="*/ 102375 w 776"/>
                  <a:gd name="T15" fmla="*/ 1 h 2368"/>
                  <a:gd name="T16" fmla="*/ 81955 w 776"/>
                  <a:gd name="T17" fmla="*/ 1 h 2368"/>
                  <a:gd name="T18" fmla="*/ 112675 w 776"/>
                  <a:gd name="T19" fmla="*/ 1 h 2368"/>
                  <a:gd name="T20" fmla="*/ 102375 w 776"/>
                  <a:gd name="T21" fmla="*/ 1 h 2368"/>
                  <a:gd name="T22" fmla="*/ 122841 w 776"/>
                  <a:gd name="T23" fmla="*/ 1 h 2368"/>
                  <a:gd name="T24" fmla="*/ 122841 w 776"/>
                  <a:gd name="T25" fmla="*/ 1 h 2368"/>
                  <a:gd name="T26" fmla="*/ 143353 w 776"/>
                  <a:gd name="T27" fmla="*/ 1 h 2368"/>
                  <a:gd name="T28" fmla="*/ 133034 w 776"/>
                  <a:gd name="T29" fmla="*/ 1 h 2368"/>
                  <a:gd name="T30" fmla="*/ 153669 w 776"/>
                  <a:gd name="T31" fmla="*/ 1 h 2368"/>
                  <a:gd name="T32" fmla="*/ 143353 w 776"/>
                  <a:gd name="T33" fmla="*/ 1 h 2368"/>
                  <a:gd name="T34" fmla="*/ 153669 w 776"/>
                  <a:gd name="T35" fmla="*/ 1 h 2368"/>
                  <a:gd name="T36" fmla="*/ 143353 w 776"/>
                  <a:gd name="T37" fmla="*/ 2 h 2368"/>
                  <a:gd name="T38" fmla="*/ 163919 w 776"/>
                  <a:gd name="T39" fmla="*/ 2 h 2368"/>
                  <a:gd name="T40" fmla="*/ 153669 w 776"/>
                  <a:gd name="T41" fmla="*/ 2 h 2368"/>
                  <a:gd name="T42" fmla="*/ 163919 w 776"/>
                  <a:gd name="T43" fmla="*/ 2 h 2368"/>
                  <a:gd name="T44" fmla="*/ 153669 w 776"/>
                  <a:gd name="T45" fmla="*/ 2 h 2368"/>
                  <a:gd name="T46" fmla="*/ 163919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7" name="Freeform 130"/>
              <p:cNvSpPr>
                <a:spLocks/>
              </p:cNvSpPr>
              <p:nvPr/>
            </p:nvSpPr>
            <p:spPr bwMode="hidden">
              <a:xfrm flipH="1">
                <a:off x="1000" y="893"/>
                <a:ext cx="696" cy="1524"/>
              </a:xfrm>
              <a:custGeom>
                <a:avLst/>
                <a:gdLst>
                  <a:gd name="T0" fmla="*/ 0 w 776"/>
                  <a:gd name="T1" fmla="*/ 1 h 2368"/>
                  <a:gd name="T2" fmla="*/ 42 w 776"/>
                  <a:gd name="T3" fmla="*/ 1 h 2368"/>
                  <a:gd name="T4" fmla="*/ 17 w 776"/>
                  <a:gd name="T5" fmla="*/ 1 h 2368"/>
                  <a:gd name="T6" fmla="*/ 59 w 776"/>
                  <a:gd name="T7" fmla="*/ 1 h 2368"/>
                  <a:gd name="T8" fmla="*/ 34 w 776"/>
                  <a:gd name="T9" fmla="*/ 1 h 2368"/>
                  <a:gd name="T10" fmla="*/ 66 w 776"/>
                  <a:gd name="T11" fmla="*/ 1 h 2368"/>
                  <a:gd name="T12" fmla="*/ 51 w 776"/>
                  <a:gd name="T13" fmla="*/ 1 h 2368"/>
                  <a:gd name="T14" fmla="*/ 83 w 776"/>
                  <a:gd name="T15" fmla="*/ 1 h 2368"/>
                  <a:gd name="T16" fmla="*/ 66 w 776"/>
                  <a:gd name="T17" fmla="*/ 1 h 2368"/>
                  <a:gd name="T18" fmla="*/ 93 w 776"/>
                  <a:gd name="T19" fmla="*/ 1 h 2368"/>
                  <a:gd name="T20" fmla="*/ 83 w 776"/>
                  <a:gd name="T21" fmla="*/ 1 h 2368"/>
                  <a:gd name="T22" fmla="*/ 101 w 776"/>
                  <a:gd name="T23" fmla="*/ 1 h 2368"/>
                  <a:gd name="T24" fmla="*/ 101 w 776"/>
                  <a:gd name="T25" fmla="*/ 1 h 2368"/>
                  <a:gd name="T26" fmla="*/ 118 w 776"/>
                  <a:gd name="T27" fmla="*/ 1 h 2368"/>
                  <a:gd name="T28" fmla="*/ 109 w 776"/>
                  <a:gd name="T29" fmla="*/ 1 h 2368"/>
                  <a:gd name="T30" fmla="*/ 126 w 776"/>
                  <a:gd name="T31" fmla="*/ 1 h 2368"/>
                  <a:gd name="T32" fmla="*/ 118 w 776"/>
                  <a:gd name="T33" fmla="*/ 1 h 2368"/>
                  <a:gd name="T34" fmla="*/ 126 w 776"/>
                  <a:gd name="T35" fmla="*/ 1 h 2368"/>
                  <a:gd name="T36" fmla="*/ 118 w 776"/>
                  <a:gd name="T37" fmla="*/ 2 h 2368"/>
                  <a:gd name="T38" fmla="*/ 135 w 776"/>
                  <a:gd name="T39" fmla="*/ 2 h 2368"/>
                  <a:gd name="T40" fmla="*/ 126 w 776"/>
                  <a:gd name="T41" fmla="*/ 2 h 2368"/>
                  <a:gd name="T42" fmla="*/ 135 w 776"/>
                  <a:gd name="T43" fmla="*/ 2 h 2368"/>
                  <a:gd name="T44" fmla="*/ 126 w 776"/>
                  <a:gd name="T45" fmla="*/ 2 h 2368"/>
                  <a:gd name="T46" fmla="*/ 135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8" name="Freeform 131"/>
              <p:cNvSpPr>
                <a:spLocks/>
              </p:cNvSpPr>
              <p:nvPr/>
            </p:nvSpPr>
            <p:spPr bwMode="hidden">
              <a:xfrm>
                <a:off x="4401" y="2279"/>
                <a:ext cx="1007" cy="1600"/>
              </a:xfrm>
              <a:custGeom>
                <a:avLst/>
                <a:gdLst>
                  <a:gd name="T0" fmla="*/ 0 w 776"/>
                  <a:gd name="T1" fmla="*/ 1 h 2368"/>
                  <a:gd name="T2" fmla="*/ 15506 w 776"/>
                  <a:gd name="T3" fmla="*/ 1 h 2368"/>
                  <a:gd name="T4" fmla="*/ 6218 w 776"/>
                  <a:gd name="T5" fmla="*/ 1 h 2368"/>
                  <a:gd name="T6" fmla="*/ 21700 w 776"/>
                  <a:gd name="T7" fmla="*/ 1 h 2368"/>
                  <a:gd name="T8" fmla="*/ 12405 w 776"/>
                  <a:gd name="T9" fmla="*/ 1 h 2368"/>
                  <a:gd name="T10" fmla="*/ 24796 w 776"/>
                  <a:gd name="T11" fmla="*/ 1 h 2368"/>
                  <a:gd name="T12" fmla="*/ 18607 w 776"/>
                  <a:gd name="T13" fmla="*/ 1 h 2368"/>
                  <a:gd name="T14" fmla="*/ 31038 w 776"/>
                  <a:gd name="T15" fmla="*/ 1 h 2368"/>
                  <a:gd name="T16" fmla="*/ 24796 w 776"/>
                  <a:gd name="T17" fmla="*/ 1 h 2368"/>
                  <a:gd name="T18" fmla="*/ 34169 w 776"/>
                  <a:gd name="T19" fmla="*/ 1 h 2368"/>
                  <a:gd name="T20" fmla="*/ 31038 w 776"/>
                  <a:gd name="T21" fmla="*/ 1 h 2368"/>
                  <a:gd name="T22" fmla="*/ 37199 w 776"/>
                  <a:gd name="T23" fmla="*/ 1 h 2368"/>
                  <a:gd name="T24" fmla="*/ 37199 w 776"/>
                  <a:gd name="T25" fmla="*/ 1 h 2368"/>
                  <a:gd name="T26" fmla="*/ 43461 w 776"/>
                  <a:gd name="T27" fmla="*/ 2 h 2368"/>
                  <a:gd name="T28" fmla="*/ 40362 w 776"/>
                  <a:gd name="T29" fmla="*/ 2 h 2368"/>
                  <a:gd name="T30" fmla="*/ 46552 w 776"/>
                  <a:gd name="T31" fmla="*/ 2 h 2368"/>
                  <a:gd name="T32" fmla="*/ 43461 w 776"/>
                  <a:gd name="T33" fmla="*/ 3 h 2368"/>
                  <a:gd name="T34" fmla="*/ 46552 w 776"/>
                  <a:gd name="T35" fmla="*/ 3 h 2368"/>
                  <a:gd name="T36" fmla="*/ 43461 w 776"/>
                  <a:gd name="T37" fmla="*/ 3 h 2368"/>
                  <a:gd name="T38" fmla="*/ 49697 w 776"/>
                  <a:gd name="T39" fmla="*/ 3 h 2368"/>
                  <a:gd name="T40" fmla="*/ 46552 w 776"/>
                  <a:gd name="T41" fmla="*/ 3 h 2368"/>
                  <a:gd name="T42" fmla="*/ 49697 w 776"/>
                  <a:gd name="T43" fmla="*/ 4 h 2368"/>
                  <a:gd name="T44" fmla="*/ 46552 w 776"/>
                  <a:gd name="T45" fmla="*/ 4 h 2368"/>
                  <a:gd name="T46" fmla="*/ 49697 w 776"/>
                  <a:gd name="T47" fmla="*/ 5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9" name="Freeform 132"/>
              <p:cNvSpPr>
                <a:spLocks/>
              </p:cNvSpPr>
              <p:nvPr/>
            </p:nvSpPr>
            <p:spPr bwMode="hidden">
              <a:xfrm>
                <a:off x="3878" y="1470"/>
                <a:ext cx="1518" cy="1067"/>
              </a:xfrm>
              <a:custGeom>
                <a:avLst/>
                <a:gdLst>
                  <a:gd name="T0" fmla="*/ 0 w 776"/>
                  <a:gd name="T1" fmla="*/ 0 h 2368"/>
                  <a:gd name="T2" fmla="*/ 11017499 w 776"/>
                  <a:gd name="T3" fmla="*/ 0 h 2368"/>
                  <a:gd name="T4" fmla="*/ 4420222 w 776"/>
                  <a:gd name="T5" fmla="*/ 0 h 2368"/>
                  <a:gd name="T6" fmla="*/ 15442434 w 776"/>
                  <a:gd name="T7" fmla="*/ 0 h 2368"/>
                  <a:gd name="T8" fmla="*/ 8846382 w 776"/>
                  <a:gd name="T9" fmla="*/ 0 h 2368"/>
                  <a:gd name="T10" fmla="*/ 17652969 w 776"/>
                  <a:gd name="T11" fmla="*/ 0 h 2368"/>
                  <a:gd name="T12" fmla="*/ 13230966 w 776"/>
                  <a:gd name="T13" fmla="*/ 0 h 2368"/>
                  <a:gd name="T14" fmla="*/ 22076591 w 776"/>
                  <a:gd name="T15" fmla="*/ 0 h 2368"/>
                  <a:gd name="T16" fmla="*/ 17652969 w 776"/>
                  <a:gd name="T17" fmla="*/ 0 h 2368"/>
                  <a:gd name="T18" fmla="*/ 24280518 w 776"/>
                  <a:gd name="T19" fmla="*/ 0 h 2368"/>
                  <a:gd name="T20" fmla="*/ 22076591 w 776"/>
                  <a:gd name="T21" fmla="*/ 0 h 2368"/>
                  <a:gd name="T22" fmla="*/ 26490974 w 776"/>
                  <a:gd name="T23" fmla="*/ 0 h 2368"/>
                  <a:gd name="T24" fmla="*/ 26490974 w 776"/>
                  <a:gd name="T25" fmla="*/ 0 h 2368"/>
                  <a:gd name="T26" fmla="*/ 30903250 w 776"/>
                  <a:gd name="T27" fmla="*/ 0 h 2368"/>
                  <a:gd name="T28" fmla="*/ 28701522 w 776"/>
                  <a:gd name="T29" fmla="*/ 0 h 2368"/>
                  <a:gd name="T30" fmla="*/ 33088282 w 776"/>
                  <a:gd name="T31" fmla="*/ 0 h 2368"/>
                  <a:gd name="T32" fmla="*/ 30903250 w 776"/>
                  <a:gd name="T33" fmla="*/ 0 h 2368"/>
                  <a:gd name="T34" fmla="*/ 33088282 w 776"/>
                  <a:gd name="T35" fmla="*/ 0 h 2368"/>
                  <a:gd name="T36" fmla="*/ 30903250 w 776"/>
                  <a:gd name="T37" fmla="*/ 0 h 2368"/>
                  <a:gd name="T38" fmla="*/ 35297923 w 776"/>
                  <a:gd name="T39" fmla="*/ 0 h 2368"/>
                  <a:gd name="T40" fmla="*/ 33088282 w 776"/>
                  <a:gd name="T41" fmla="*/ 0 h 2368"/>
                  <a:gd name="T42" fmla="*/ 35297923 w 776"/>
                  <a:gd name="T43" fmla="*/ 0 h 2368"/>
                  <a:gd name="T44" fmla="*/ 33088282 w 776"/>
                  <a:gd name="T45" fmla="*/ 0 h 2368"/>
                  <a:gd name="T46" fmla="*/ 35297923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0" name="Freeform 133"/>
              <p:cNvSpPr>
                <a:spLocks/>
              </p:cNvSpPr>
              <p:nvPr/>
            </p:nvSpPr>
            <p:spPr bwMode="hidden">
              <a:xfrm>
                <a:off x="3934" y="337"/>
                <a:ext cx="664" cy="1434"/>
              </a:xfrm>
              <a:custGeom>
                <a:avLst/>
                <a:gdLst>
                  <a:gd name="T0" fmla="*/ 0 w 776"/>
                  <a:gd name="T1" fmla="*/ 1 h 2368"/>
                  <a:gd name="T2" fmla="*/ 20 w 776"/>
                  <a:gd name="T3" fmla="*/ 1 h 2368"/>
                  <a:gd name="T4" fmla="*/ 8 w 776"/>
                  <a:gd name="T5" fmla="*/ 1 h 2368"/>
                  <a:gd name="T6" fmla="*/ 28 w 776"/>
                  <a:gd name="T7" fmla="*/ 1 h 2368"/>
                  <a:gd name="T8" fmla="*/ 15 w 776"/>
                  <a:gd name="T9" fmla="*/ 1 h 2368"/>
                  <a:gd name="T10" fmla="*/ 32 w 776"/>
                  <a:gd name="T11" fmla="*/ 1 h 2368"/>
                  <a:gd name="T12" fmla="*/ 24 w 776"/>
                  <a:gd name="T13" fmla="*/ 1 h 2368"/>
                  <a:gd name="T14" fmla="*/ 39 w 776"/>
                  <a:gd name="T15" fmla="*/ 1 h 2368"/>
                  <a:gd name="T16" fmla="*/ 32 w 776"/>
                  <a:gd name="T17" fmla="*/ 1 h 2368"/>
                  <a:gd name="T18" fmla="*/ 43 w 776"/>
                  <a:gd name="T19" fmla="*/ 1 h 2368"/>
                  <a:gd name="T20" fmla="*/ 39 w 776"/>
                  <a:gd name="T21" fmla="*/ 1 h 2368"/>
                  <a:gd name="T22" fmla="*/ 48 w 776"/>
                  <a:gd name="T23" fmla="*/ 1 h 2368"/>
                  <a:gd name="T24" fmla="*/ 48 w 776"/>
                  <a:gd name="T25" fmla="*/ 1 h 2368"/>
                  <a:gd name="T26" fmla="*/ 56 w 776"/>
                  <a:gd name="T27" fmla="*/ 1 h 2368"/>
                  <a:gd name="T28" fmla="*/ 52 w 776"/>
                  <a:gd name="T29" fmla="*/ 1 h 2368"/>
                  <a:gd name="T30" fmla="*/ 58 w 776"/>
                  <a:gd name="T31" fmla="*/ 1 h 2368"/>
                  <a:gd name="T32" fmla="*/ 56 w 776"/>
                  <a:gd name="T33" fmla="*/ 1 h 2368"/>
                  <a:gd name="T34" fmla="*/ 58 w 776"/>
                  <a:gd name="T35" fmla="*/ 1 h 2368"/>
                  <a:gd name="T36" fmla="*/ 56 w 776"/>
                  <a:gd name="T37" fmla="*/ 1 h 2368"/>
                  <a:gd name="T38" fmla="*/ 63 w 776"/>
                  <a:gd name="T39" fmla="*/ 1 h 2368"/>
                  <a:gd name="T40" fmla="*/ 58 w 776"/>
                  <a:gd name="T41" fmla="*/ 1 h 2368"/>
                  <a:gd name="T42" fmla="*/ 63 w 776"/>
                  <a:gd name="T43" fmla="*/ 1 h 2368"/>
                  <a:gd name="T44" fmla="*/ 58 w 776"/>
                  <a:gd name="T45" fmla="*/ 1 h 2368"/>
                  <a:gd name="T46" fmla="*/ 63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1" name="Freeform 134"/>
              <p:cNvSpPr>
                <a:spLocks/>
              </p:cNvSpPr>
              <p:nvPr/>
            </p:nvSpPr>
            <p:spPr bwMode="hidden">
              <a:xfrm rot="1346631" flipH="1">
                <a:off x="1702" y="1506"/>
                <a:ext cx="440"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grpSp>
      </p:grpSp>
      <p:sp>
        <p:nvSpPr>
          <p:cNvPr id="116871" name="Rectangle 135"/>
          <p:cNvSpPr>
            <a:spLocks noGrp="1" noChangeArrowheads="1"/>
          </p:cNvSpPr>
          <p:nvPr>
            <p:ph type="ctrTitle" sz="quarter"/>
          </p:nvPr>
        </p:nvSpPr>
        <p:spPr>
          <a:xfrm>
            <a:off x="685800" y="1827213"/>
            <a:ext cx="7772400" cy="1627187"/>
          </a:xfrm>
        </p:spPr>
        <p:txBody>
          <a:bodyPr/>
          <a:lstStyle>
            <a:lvl1pPr>
              <a:defRPr/>
            </a:lvl1pPr>
          </a:lstStyle>
          <a:p>
            <a:r>
              <a:rPr lang="en-US"/>
              <a:t>Click to edit Master title style</a:t>
            </a:r>
          </a:p>
        </p:txBody>
      </p:sp>
      <p:sp>
        <p:nvSpPr>
          <p:cNvPr id="116872" name="Rectangle 136"/>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7" name="Rectangle 137"/>
          <p:cNvSpPr>
            <a:spLocks noGrp="1" noChangeArrowheads="1"/>
          </p:cNvSpPr>
          <p:nvPr>
            <p:ph type="dt" sz="quarter" idx="10"/>
          </p:nvPr>
        </p:nvSpPr>
        <p:spPr/>
        <p:txBody>
          <a:bodyPr/>
          <a:lstStyle>
            <a:lvl1pPr>
              <a:defRPr/>
            </a:lvl1pPr>
          </a:lstStyle>
          <a:p>
            <a:pPr>
              <a:defRPr/>
            </a:pPr>
            <a:endParaRPr lang="en-US">
              <a:solidFill>
                <a:srgbClr val="FFCC00"/>
              </a:solidFill>
            </a:endParaRPr>
          </a:p>
        </p:txBody>
      </p:sp>
      <p:sp>
        <p:nvSpPr>
          <p:cNvPr id="138" name="Rectangle 138"/>
          <p:cNvSpPr>
            <a:spLocks noGrp="1" noChangeArrowheads="1"/>
          </p:cNvSpPr>
          <p:nvPr>
            <p:ph type="ftr" sz="quarter" idx="11"/>
          </p:nvPr>
        </p:nvSpPr>
        <p:spPr/>
        <p:txBody>
          <a:bodyPr/>
          <a:lstStyle>
            <a:lvl1pPr>
              <a:defRPr/>
            </a:lvl1pPr>
          </a:lstStyle>
          <a:p>
            <a:pPr>
              <a:defRPr/>
            </a:pPr>
            <a:endParaRPr lang="en-US">
              <a:solidFill>
                <a:srgbClr val="FFCC00"/>
              </a:solidFill>
            </a:endParaRPr>
          </a:p>
        </p:txBody>
      </p:sp>
      <p:sp>
        <p:nvSpPr>
          <p:cNvPr id="139" name="Rectangle 139"/>
          <p:cNvSpPr>
            <a:spLocks noGrp="1" noChangeArrowheads="1"/>
          </p:cNvSpPr>
          <p:nvPr>
            <p:ph type="sldNum" sz="quarter" idx="12"/>
          </p:nvPr>
        </p:nvSpPr>
        <p:spPr/>
        <p:txBody>
          <a:bodyPr/>
          <a:lstStyle>
            <a:lvl1pPr>
              <a:defRPr/>
            </a:lvl1pPr>
          </a:lstStyle>
          <a:p>
            <a:pPr>
              <a:defRPr/>
            </a:pPr>
            <a:fld id="{5779B6C3-F1DF-734B-8C18-87440A41A573}"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3000444009"/>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80C8C376-AD5B-DE4A-A11F-29DBCD6D4C7E}"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2649968225"/>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09228ECF-38BC-A043-BD91-8A0C235C990D}"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1282067163"/>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7" name="Rectangle 141"/>
          <p:cNvSpPr>
            <a:spLocks noGrp="1" noChangeArrowheads="1"/>
          </p:cNvSpPr>
          <p:nvPr>
            <p:ph type="sldNum" sz="quarter" idx="12"/>
          </p:nvPr>
        </p:nvSpPr>
        <p:spPr>
          <a:ln/>
        </p:spPr>
        <p:txBody>
          <a:bodyPr/>
          <a:lstStyle>
            <a:lvl1pPr>
              <a:defRPr/>
            </a:lvl1pPr>
          </a:lstStyle>
          <a:p>
            <a:pPr>
              <a:defRPr/>
            </a:pPr>
            <a:fld id="{DB1E2FE4-CF2A-BA49-9FA6-8F39390D2953}"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2509995627"/>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8"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9" name="Rectangle 141"/>
          <p:cNvSpPr>
            <a:spLocks noGrp="1" noChangeArrowheads="1"/>
          </p:cNvSpPr>
          <p:nvPr>
            <p:ph type="sldNum" sz="quarter" idx="12"/>
          </p:nvPr>
        </p:nvSpPr>
        <p:spPr>
          <a:ln/>
        </p:spPr>
        <p:txBody>
          <a:bodyPr/>
          <a:lstStyle>
            <a:lvl1pPr>
              <a:defRPr/>
            </a:lvl1pPr>
          </a:lstStyle>
          <a:p>
            <a:pPr>
              <a:defRPr/>
            </a:pPr>
            <a:fld id="{487B2B7F-B93F-C046-9E49-D023325E4390}"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8470590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lgn="ctr" defTabSz="457200">
              <a:defRPr/>
            </a:lvl1pPr>
          </a:lstStyle>
          <a:p>
            <a:pPr>
              <a:defRPr/>
            </a:pPr>
            <a:endParaRPr lang="en-US"/>
          </a:p>
        </p:txBody>
      </p:sp>
      <p:sp>
        <p:nvSpPr>
          <p:cNvPr id="6" name="Rectangle 13"/>
          <p:cNvSpPr>
            <a:spLocks noGrp="1" noChangeArrowheads="1"/>
          </p:cNvSpPr>
          <p:nvPr>
            <p:ph type="ftr" sz="quarter" idx="11"/>
          </p:nvPr>
        </p:nvSpPr>
        <p:spPr/>
        <p:txBody>
          <a:bodyPr/>
          <a:lstStyle>
            <a:lvl1pPr defTabSz="457200">
              <a:defRPr/>
            </a:lvl1pPr>
          </a:lstStyle>
          <a:p>
            <a:pPr>
              <a:defRPr/>
            </a:pPr>
            <a:endParaRPr lang="en-US"/>
          </a:p>
        </p:txBody>
      </p:sp>
      <p:sp>
        <p:nvSpPr>
          <p:cNvPr id="7" name="Rectangle 14"/>
          <p:cNvSpPr>
            <a:spLocks noGrp="1" noChangeArrowheads="1"/>
          </p:cNvSpPr>
          <p:nvPr>
            <p:ph type="sldNum" sz="quarter" idx="12"/>
          </p:nvPr>
        </p:nvSpPr>
        <p:spPr/>
        <p:txBody>
          <a:bodyPr/>
          <a:lstStyle>
            <a:lvl1pPr defTabSz="457200">
              <a:defRPr>
                <a:ea typeface="ＭＳ Ｐゴシック" charset="0"/>
                <a:cs typeface="ＭＳ Ｐゴシック" charset="0"/>
              </a:defRPr>
            </a:lvl1pPr>
          </a:lstStyle>
          <a:p>
            <a:pPr>
              <a:defRPr/>
            </a:pPr>
            <a:fld id="{9FC524E2-85FE-6F43-B390-2A64BC17B07D}" type="slidenum">
              <a:rPr lang="en-US"/>
              <a:pPr>
                <a:defRPr/>
              </a:pPr>
              <a:t>‹#›</a:t>
            </a:fld>
            <a:endParaRPr lang="en-US"/>
          </a:p>
        </p:txBody>
      </p:sp>
    </p:spTree>
    <p:extLst>
      <p:ext uri="{BB962C8B-B14F-4D97-AF65-F5344CB8AC3E}">
        <p14:creationId xmlns:p14="http://schemas.microsoft.com/office/powerpoint/2010/main" val="138732394"/>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4"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5" name="Rectangle 141"/>
          <p:cNvSpPr>
            <a:spLocks noGrp="1" noChangeArrowheads="1"/>
          </p:cNvSpPr>
          <p:nvPr>
            <p:ph type="sldNum" sz="quarter" idx="12"/>
          </p:nvPr>
        </p:nvSpPr>
        <p:spPr>
          <a:ln/>
        </p:spPr>
        <p:txBody>
          <a:bodyPr/>
          <a:lstStyle>
            <a:lvl1pPr>
              <a:defRPr/>
            </a:lvl1pPr>
          </a:lstStyle>
          <a:p>
            <a:pPr>
              <a:defRPr/>
            </a:pPr>
            <a:fld id="{19C334C2-9953-7648-8CFB-0448C5DDA5AB}"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805987255"/>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3"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4" name="Rectangle 141"/>
          <p:cNvSpPr>
            <a:spLocks noGrp="1" noChangeArrowheads="1"/>
          </p:cNvSpPr>
          <p:nvPr>
            <p:ph type="sldNum" sz="quarter" idx="12"/>
          </p:nvPr>
        </p:nvSpPr>
        <p:spPr>
          <a:ln/>
        </p:spPr>
        <p:txBody>
          <a:bodyPr/>
          <a:lstStyle>
            <a:lvl1pPr>
              <a:defRPr/>
            </a:lvl1pPr>
          </a:lstStyle>
          <a:p>
            <a:pPr>
              <a:defRPr/>
            </a:pPr>
            <a:fld id="{94EB53A7-0E1A-5449-98E4-586883FAE208}"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3212145538"/>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7" name="Rectangle 141"/>
          <p:cNvSpPr>
            <a:spLocks noGrp="1" noChangeArrowheads="1"/>
          </p:cNvSpPr>
          <p:nvPr>
            <p:ph type="sldNum" sz="quarter" idx="12"/>
          </p:nvPr>
        </p:nvSpPr>
        <p:spPr>
          <a:ln/>
        </p:spPr>
        <p:txBody>
          <a:bodyPr/>
          <a:lstStyle>
            <a:lvl1pPr>
              <a:defRPr/>
            </a:lvl1pPr>
          </a:lstStyle>
          <a:p>
            <a:pPr>
              <a:defRPr/>
            </a:pPr>
            <a:fld id="{AECA5DA2-C275-F345-B92C-8A4870753EF6}"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425816606"/>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7" name="Rectangle 141"/>
          <p:cNvSpPr>
            <a:spLocks noGrp="1" noChangeArrowheads="1"/>
          </p:cNvSpPr>
          <p:nvPr>
            <p:ph type="sldNum" sz="quarter" idx="12"/>
          </p:nvPr>
        </p:nvSpPr>
        <p:spPr>
          <a:ln/>
        </p:spPr>
        <p:txBody>
          <a:bodyPr/>
          <a:lstStyle>
            <a:lvl1pPr>
              <a:defRPr/>
            </a:lvl1pPr>
          </a:lstStyle>
          <a:p>
            <a:pPr>
              <a:defRPr/>
            </a:pPr>
            <a:fld id="{30A0CAAF-C134-0241-BE3A-432429077DC7}"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1132565932"/>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E539601A-DD4C-3E4A-A804-6FFAD29FBE5F}"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1239623707"/>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1625"/>
            <a:ext cx="1943100" cy="5794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1625"/>
            <a:ext cx="5676900" cy="5794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E997CBD3-DCDC-8C47-B02D-C1771AF69978}"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476651207"/>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08762146"/>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148323000"/>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210783114"/>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374249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15C2499-5721-734D-AC8B-D847E2186BDA}" type="slidenum">
              <a:rPr lang="en-US"/>
              <a:pPr>
                <a:defRPr/>
              </a:pPr>
              <a:t>‹#›</a:t>
            </a:fld>
            <a:endParaRPr lang="en-US"/>
          </a:p>
        </p:txBody>
      </p:sp>
    </p:spTree>
    <p:extLst>
      <p:ext uri="{BB962C8B-B14F-4D97-AF65-F5344CB8AC3E}">
        <p14:creationId xmlns:p14="http://schemas.microsoft.com/office/powerpoint/2010/main" val="31469729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lgn="ctr" defTabSz="457200">
              <a:defRPr/>
            </a:lvl1pPr>
          </a:lstStyle>
          <a:p>
            <a:pPr>
              <a:defRPr/>
            </a:pPr>
            <a:endParaRPr lang="en-US"/>
          </a:p>
        </p:txBody>
      </p:sp>
      <p:sp>
        <p:nvSpPr>
          <p:cNvPr id="8" name="Rectangle 13"/>
          <p:cNvSpPr>
            <a:spLocks noGrp="1" noChangeArrowheads="1"/>
          </p:cNvSpPr>
          <p:nvPr>
            <p:ph type="ftr" sz="quarter" idx="11"/>
          </p:nvPr>
        </p:nvSpPr>
        <p:spPr/>
        <p:txBody>
          <a:bodyPr/>
          <a:lstStyle>
            <a:lvl1pPr defTabSz="457200">
              <a:defRPr/>
            </a:lvl1pPr>
          </a:lstStyle>
          <a:p>
            <a:pPr>
              <a:defRPr/>
            </a:pPr>
            <a:endParaRPr lang="en-US"/>
          </a:p>
        </p:txBody>
      </p:sp>
      <p:sp>
        <p:nvSpPr>
          <p:cNvPr id="9" name="Rectangle 14"/>
          <p:cNvSpPr>
            <a:spLocks noGrp="1" noChangeArrowheads="1"/>
          </p:cNvSpPr>
          <p:nvPr>
            <p:ph type="sldNum" sz="quarter" idx="12"/>
          </p:nvPr>
        </p:nvSpPr>
        <p:spPr/>
        <p:txBody>
          <a:bodyPr/>
          <a:lstStyle>
            <a:lvl1pPr defTabSz="457200">
              <a:defRPr>
                <a:ea typeface="ＭＳ Ｐゴシック" charset="0"/>
                <a:cs typeface="ＭＳ Ｐゴシック" charset="0"/>
              </a:defRPr>
            </a:lvl1pPr>
          </a:lstStyle>
          <a:p>
            <a:pPr>
              <a:defRPr/>
            </a:pPr>
            <a:fld id="{216229AE-CF8D-514E-8BB8-E08D99521FD3}" type="slidenum">
              <a:rPr lang="en-US"/>
              <a:pPr>
                <a:defRPr/>
              </a:pPr>
              <a:t>‹#›</a:t>
            </a:fld>
            <a:endParaRPr lang="en-US"/>
          </a:p>
        </p:txBody>
      </p:sp>
    </p:spTree>
    <p:extLst>
      <p:ext uri="{BB962C8B-B14F-4D97-AF65-F5344CB8AC3E}">
        <p14:creationId xmlns:p14="http://schemas.microsoft.com/office/powerpoint/2010/main" val="3670865005"/>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744616257"/>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047106837"/>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99833990"/>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113180326"/>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619485090"/>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25201890"/>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97022951"/>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760760026"/>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414419445"/>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92790055"/>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lgn="ctr" defTabSz="457200">
              <a:defRPr/>
            </a:lvl1pPr>
          </a:lstStyle>
          <a:p>
            <a:pPr>
              <a:defRPr/>
            </a:pPr>
            <a:endParaRPr lang="en-US"/>
          </a:p>
        </p:txBody>
      </p:sp>
      <p:sp>
        <p:nvSpPr>
          <p:cNvPr id="4" name="Rectangle 13"/>
          <p:cNvSpPr>
            <a:spLocks noGrp="1" noChangeArrowheads="1"/>
          </p:cNvSpPr>
          <p:nvPr>
            <p:ph type="ftr" sz="quarter" idx="11"/>
          </p:nvPr>
        </p:nvSpPr>
        <p:spPr/>
        <p:txBody>
          <a:bodyPr/>
          <a:lstStyle>
            <a:lvl1pPr defTabSz="457200">
              <a:defRPr/>
            </a:lvl1pPr>
          </a:lstStyle>
          <a:p>
            <a:pPr>
              <a:defRPr/>
            </a:pPr>
            <a:endParaRPr lang="en-US"/>
          </a:p>
        </p:txBody>
      </p:sp>
      <p:sp>
        <p:nvSpPr>
          <p:cNvPr id="5" name="Rectangle 14"/>
          <p:cNvSpPr>
            <a:spLocks noGrp="1" noChangeArrowheads="1"/>
          </p:cNvSpPr>
          <p:nvPr>
            <p:ph type="sldNum" sz="quarter" idx="12"/>
          </p:nvPr>
        </p:nvSpPr>
        <p:spPr/>
        <p:txBody>
          <a:bodyPr/>
          <a:lstStyle>
            <a:lvl1pPr defTabSz="457200">
              <a:defRPr>
                <a:ea typeface="ＭＳ Ｐゴシック" charset="0"/>
                <a:cs typeface="ＭＳ Ｐゴシック" charset="0"/>
              </a:defRPr>
            </a:lvl1pPr>
          </a:lstStyle>
          <a:p>
            <a:pPr>
              <a:defRPr/>
            </a:pPr>
            <a:fld id="{B06EEE1A-3C82-8D45-B30D-43929B4DA28A}" type="slidenum">
              <a:rPr lang="en-US"/>
              <a:pPr>
                <a:defRPr/>
              </a:pPr>
              <a:t>‹#›</a:t>
            </a:fld>
            <a:endParaRPr lang="en-US"/>
          </a:p>
        </p:txBody>
      </p:sp>
    </p:spTree>
    <p:extLst>
      <p:ext uri="{BB962C8B-B14F-4D97-AF65-F5344CB8AC3E}">
        <p14:creationId xmlns:p14="http://schemas.microsoft.com/office/powerpoint/2010/main" val="2318714300"/>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6713279"/>
      </p:ext>
    </p:extLst>
  </p:cSld>
  <p:clrMapOvr>
    <a:masterClrMapping/>
  </p:clrMapOvr>
  <p:transition spd="slow">
    <p:fade/>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37238172"/>
      </p:ext>
    </p:extLst>
  </p:cSld>
  <p:clrMapOvr>
    <a:masterClrMapping/>
  </p:clrMapOvr>
  <p:transition spd="slow">
    <p:fade/>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1442497"/>
      </p:ext>
    </p:extLst>
  </p:cSld>
  <p:clrMapOvr>
    <a:masterClrMapping/>
  </p:clrMapOvr>
  <p:transition spd="slow">
    <p:fade/>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1804652"/>
      </p:ext>
    </p:extLst>
  </p:cSld>
  <p:clrMapOvr>
    <a:masterClrMapping/>
  </p:clrMapOvr>
  <p:transition spd="slow">
    <p:fade/>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4014564742"/>
      </p:ext>
    </p:extLst>
  </p:cSld>
  <p:clrMapOvr>
    <a:masterClrMapping/>
  </p:clrMapOvr>
  <p:transition spd="slow">
    <p:fade/>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0349131"/>
      </p:ext>
    </p:extLst>
  </p:cSld>
  <p:clrMapOvr>
    <a:masterClrMapping/>
  </p:clrMapOvr>
  <p:transition spd="slow">
    <p:fade/>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19095053"/>
      </p:ext>
    </p:extLst>
  </p:cSld>
  <p:clrMapOvr>
    <a:masterClrMapping/>
  </p:clrMapOvr>
  <p:transition spd="slow">
    <p:fade/>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33685694"/>
      </p:ext>
    </p:extLst>
  </p:cSld>
  <p:clrMapOvr>
    <a:masterClrMapping/>
  </p:clrMapOvr>
  <p:transition spd="slow">
    <p:fade/>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4887237"/>
      </p:ext>
    </p:extLst>
  </p:cSld>
  <p:clrMapOvr>
    <a:masterClrMapping/>
  </p:clrMapOvr>
  <p:transition spd="slow">
    <p:fade/>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7415940"/>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lgn="ctr" defTabSz="457200">
              <a:defRPr/>
            </a:lvl1pPr>
          </a:lstStyle>
          <a:p>
            <a:pPr>
              <a:defRPr/>
            </a:pPr>
            <a:endParaRPr lang="en-US"/>
          </a:p>
        </p:txBody>
      </p:sp>
      <p:sp>
        <p:nvSpPr>
          <p:cNvPr id="3" name="Rectangle 13"/>
          <p:cNvSpPr>
            <a:spLocks noGrp="1" noChangeArrowheads="1"/>
          </p:cNvSpPr>
          <p:nvPr>
            <p:ph type="ftr" sz="quarter" idx="11"/>
          </p:nvPr>
        </p:nvSpPr>
        <p:spPr/>
        <p:txBody>
          <a:bodyPr/>
          <a:lstStyle>
            <a:lvl1pPr defTabSz="457200">
              <a:defRPr/>
            </a:lvl1pPr>
          </a:lstStyle>
          <a:p>
            <a:pPr>
              <a:defRPr/>
            </a:pPr>
            <a:endParaRPr lang="en-US"/>
          </a:p>
        </p:txBody>
      </p:sp>
      <p:sp>
        <p:nvSpPr>
          <p:cNvPr id="4" name="Rectangle 14"/>
          <p:cNvSpPr>
            <a:spLocks noGrp="1" noChangeArrowheads="1"/>
          </p:cNvSpPr>
          <p:nvPr>
            <p:ph type="sldNum" sz="quarter" idx="12"/>
          </p:nvPr>
        </p:nvSpPr>
        <p:spPr/>
        <p:txBody>
          <a:bodyPr/>
          <a:lstStyle>
            <a:lvl1pPr defTabSz="457200">
              <a:defRPr>
                <a:ea typeface="ＭＳ Ｐゴシック" charset="0"/>
                <a:cs typeface="ＭＳ Ｐゴシック" charset="0"/>
              </a:defRPr>
            </a:lvl1pPr>
          </a:lstStyle>
          <a:p>
            <a:pPr>
              <a:defRPr/>
            </a:pPr>
            <a:fld id="{CD7F31B8-9469-4942-8C76-8E767FF332BB}" type="slidenum">
              <a:rPr lang="en-US"/>
              <a:pPr>
                <a:defRPr/>
              </a:pPr>
              <a:t>‹#›</a:t>
            </a:fld>
            <a:endParaRPr lang="en-US"/>
          </a:p>
        </p:txBody>
      </p:sp>
    </p:spTree>
    <p:extLst>
      <p:ext uri="{BB962C8B-B14F-4D97-AF65-F5344CB8AC3E}">
        <p14:creationId xmlns:p14="http://schemas.microsoft.com/office/powerpoint/2010/main" val="134732096"/>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084388" y="296863"/>
            <a:ext cx="6823075" cy="5353050"/>
            <a:chOff x="1313" y="187"/>
            <a:chExt cx="4298" cy="3372"/>
          </a:xfrm>
        </p:grpSpPr>
        <p:grpSp>
          <p:nvGrpSpPr>
            <p:cNvPr id="5" name="Group 3"/>
            <p:cNvGrpSpPr>
              <a:grpSpLocks/>
            </p:cNvGrpSpPr>
            <p:nvPr/>
          </p:nvGrpSpPr>
          <p:grpSpPr bwMode="auto">
            <a:xfrm>
              <a:off x="2194" y="601"/>
              <a:ext cx="596" cy="447"/>
              <a:chOff x="0" y="0"/>
              <a:chExt cx="768" cy="576"/>
            </a:xfrm>
          </p:grpSpPr>
          <p:sp>
            <p:nvSpPr>
              <p:cNvPr id="135" name="Oval 4"/>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36" name="Oval 5"/>
              <p:cNvSpPr>
                <a:spLocks noChangeArrowheads="1"/>
              </p:cNvSpPr>
              <p:nvPr/>
            </p:nvSpPr>
            <p:spPr bwMode="hidden">
              <a:xfrm>
                <a:off x="276" y="253"/>
                <a:ext cx="186" cy="107"/>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6" name="Group 6"/>
            <p:cNvGrpSpPr>
              <a:grpSpLocks/>
            </p:cNvGrpSpPr>
            <p:nvPr/>
          </p:nvGrpSpPr>
          <p:grpSpPr bwMode="auto">
            <a:xfrm>
              <a:off x="1312" y="187"/>
              <a:ext cx="4299" cy="3372"/>
              <a:chOff x="0" y="0"/>
              <a:chExt cx="5533" cy="4341"/>
            </a:xfrm>
          </p:grpSpPr>
          <p:grpSp>
            <p:nvGrpSpPr>
              <p:cNvPr id="22" name="Group 7"/>
              <p:cNvGrpSpPr>
                <a:grpSpLocks/>
              </p:cNvGrpSpPr>
              <p:nvPr/>
            </p:nvGrpSpPr>
            <p:grpSpPr bwMode="auto">
              <a:xfrm>
                <a:off x="0" y="0"/>
                <a:ext cx="5470" cy="4341"/>
                <a:chOff x="0" y="0"/>
                <a:chExt cx="5470" cy="4341"/>
              </a:xfrm>
            </p:grpSpPr>
            <p:grpSp>
              <p:nvGrpSpPr>
                <p:cNvPr id="33" name="Group 8"/>
                <p:cNvGrpSpPr>
                  <a:grpSpLocks/>
                </p:cNvGrpSpPr>
                <p:nvPr/>
              </p:nvGrpSpPr>
              <p:grpSpPr bwMode="auto">
                <a:xfrm>
                  <a:off x="1339" y="786"/>
                  <a:ext cx="2919" cy="2151"/>
                  <a:chOff x="1265" y="814"/>
                  <a:chExt cx="2919" cy="2151"/>
                </a:xfrm>
              </p:grpSpPr>
              <p:sp>
                <p:nvSpPr>
                  <p:cNvPr id="133" name="Oval 9"/>
                  <p:cNvSpPr>
                    <a:spLocks noChangeArrowheads="1"/>
                  </p:cNvSpPr>
                  <p:nvPr/>
                </p:nvSpPr>
                <p:spPr bwMode="hidden">
                  <a:xfrm>
                    <a:off x="1265" y="815"/>
                    <a:ext cx="2919" cy="2150"/>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34" name="Oval 10"/>
                  <p:cNvSpPr>
                    <a:spLocks noChangeArrowheads="1"/>
                  </p:cNvSpPr>
                  <p:nvPr/>
                </p:nvSpPr>
                <p:spPr bwMode="hidden">
                  <a:xfrm>
                    <a:off x="2379" y="1601"/>
                    <a:ext cx="579" cy="406"/>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34" name="Group 11"/>
                <p:cNvGrpSpPr>
                  <a:grpSpLocks/>
                </p:cNvGrpSpPr>
                <p:nvPr/>
              </p:nvGrpSpPr>
              <p:grpSpPr bwMode="auto">
                <a:xfrm>
                  <a:off x="0" y="0"/>
                  <a:ext cx="5470" cy="4341"/>
                  <a:chOff x="0" y="0"/>
                  <a:chExt cx="5470" cy="4341"/>
                </a:xfrm>
              </p:grpSpPr>
              <p:grpSp>
                <p:nvGrpSpPr>
                  <p:cNvPr id="35" name="Group 12"/>
                  <p:cNvGrpSpPr>
                    <a:grpSpLocks/>
                  </p:cNvGrpSpPr>
                  <p:nvPr/>
                </p:nvGrpSpPr>
                <p:grpSpPr bwMode="auto">
                  <a:xfrm>
                    <a:off x="3545" y="1502"/>
                    <a:ext cx="1258" cy="2327"/>
                    <a:chOff x="3471" y="1530"/>
                    <a:chExt cx="1258" cy="2327"/>
                  </a:xfrm>
                </p:grpSpPr>
                <p:sp>
                  <p:nvSpPr>
                    <p:cNvPr id="131" name="Freeform 13"/>
                    <p:cNvSpPr>
                      <a:spLocks/>
                    </p:cNvSpPr>
                    <p:nvPr/>
                  </p:nvSpPr>
                  <p:spPr bwMode="hidden">
                    <a:xfrm rot="2711884">
                      <a:off x="2765" y="2236"/>
                      <a:ext cx="1724" cy="313"/>
                    </a:xfrm>
                    <a:custGeom>
                      <a:avLst/>
                      <a:gdLst>
                        <a:gd name="T0" fmla="*/ 0 w 2736"/>
                        <a:gd name="T1" fmla="*/ 120 h 504"/>
                        <a:gd name="T2" fmla="*/ 216 w 2736"/>
                        <a:gd name="T3" fmla="*/ 40 h 504"/>
                        <a:gd name="T4" fmla="*/ 444 w 2736"/>
                        <a:gd name="T5" fmla="*/ 6 h 504"/>
                        <a:gd name="T6" fmla="*/ 684 w 2736"/>
                        <a:gd name="T7" fmla="*/ 6 h 504"/>
                        <a:gd name="T8" fmla="*/ 681 w 2736"/>
                        <a:gd name="T9" fmla="*/ 25 h 504"/>
                        <a:gd name="T10" fmla="*/ 442 w 2736"/>
                        <a:gd name="T11" fmla="*/ 25 h 504"/>
                        <a:gd name="T12" fmla="*/ 164 w 2736"/>
                        <a:gd name="T13" fmla="*/ 70 h 504"/>
                        <a:gd name="T14" fmla="*/ 0 w 2736"/>
                        <a:gd name="T15" fmla="*/ 12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32" name="Freeform 14"/>
                    <p:cNvSpPr>
                      <a:spLocks/>
                    </p:cNvSpPr>
                    <p:nvPr/>
                  </p:nvSpPr>
                  <p:spPr bwMode="hidden">
                    <a:xfrm rot="2711884">
                      <a:off x="4022" y="3149"/>
                      <a:ext cx="924" cy="490"/>
                    </a:xfrm>
                    <a:custGeom>
                      <a:avLst/>
                      <a:gdLst>
                        <a:gd name="T0" fmla="*/ 1 w 1769"/>
                        <a:gd name="T1" fmla="*/ 2 h 791"/>
                        <a:gd name="T2" fmla="*/ 69 w 1769"/>
                        <a:gd name="T3" fmla="*/ 14 h 791"/>
                        <a:gd name="T4" fmla="*/ 165 w 1769"/>
                        <a:gd name="T5" fmla="*/ 48 h 791"/>
                        <a:gd name="T6" fmla="*/ 229 w 1769"/>
                        <a:gd name="T7" fmla="*/ 103 h 791"/>
                        <a:gd name="T8" fmla="*/ 250 w 1769"/>
                        <a:gd name="T9" fmla="*/ 145 h 791"/>
                        <a:gd name="T10" fmla="*/ 241 w 1769"/>
                        <a:gd name="T11" fmla="*/ 187 h 791"/>
                        <a:gd name="T12" fmla="*/ 227 w 1769"/>
                        <a:gd name="T13" fmla="*/ 151 h 791"/>
                        <a:gd name="T14" fmla="*/ 198 w 1769"/>
                        <a:gd name="T15" fmla="*/ 108 h 791"/>
                        <a:gd name="T16" fmla="*/ 158 w 1769"/>
                        <a:gd name="T17" fmla="*/ 70 h 791"/>
                        <a:gd name="T18" fmla="*/ 83 w 1769"/>
                        <a:gd name="T19" fmla="*/ 36 h 791"/>
                        <a:gd name="T20" fmla="*/ 0 w 1769"/>
                        <a:gd name="T21" fmla="*/ 18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36" name="Group 15"/>
                  <p:cNvGrpSpPr>
                    <a:grpSpLocks/>
                  </p:cNvGrpSpPr>
                  <p:nvPr/>
                </p:nvGrpSpPr>
                <p:grpSpPr bwMode="auto">
                  <a:xfrm>
                    <a:off x="2938" y="1991"/>
                    <a:ext cx="2463" cy="1332"/>
                    <a:chOff x="2864" y="2019"/>
                    <a:chExt cx="2463" cy="1332"/>
                  </a:xfrm>
                </p:grpSpPr>
                <p:sp>
                  <p:nvSpPr>
                    <p:cNvPr id="129" name="Freeform 16"/>
                    <p:cNvSpPr>
                      <a:spLocks/>
                    </p:cNvSpPr>
                    <p:nvPr/>
                  </p:nvSpPr>
                  <p:spPr bwMode="hidden">
                    <a:xfrm rot="2104081">
                      <a:off x="2864" y="2020"/>
                      <a:ext cx="1813" cy="346"/>
                    </a:xfrm>
                    <a:custGeom>
                      <a:avLst/>
                      <a:gdLst>
                        <a:gd name="T0" fmla="*/ 0 w 2736"/>
                        <a:gd name="T1" fmla="*/ 163 h 504"/>
                        <a:gd name="T2" fmla="*/ 252 w 2736"/>
                        <a:gd name="T3" fmla="*/ 54 h 504"/>
                        <a:gd name="T4" fmla="*/ 517 w 2736"/>
                        <a:gd name="T5" fmla="*/ 8 h 504"/>
                        <a:gd name="T6" fmla="*/ 796 w 2736"/>
                        <a:gd name="T7" fmla="*/ 8 h 504"/>
                        <a:gd name="T8" fmla="*/ 791 w 2736"/>
                        <a:gd name="T9" fmla="*/ 34 h 504"/>
                        <a:gd name="T10" fmla="*/ 514 w 2736"/>
                        <a:gd name="T11" fmla="*/ 34 h 504"/>
                        <a:gd name="T12" fmla="*/ 190 w 2736"/>
                        <a:gd name="T13" fmla="*/ 94 h 504"/>
                        <a:gd name="T14" fmla="*/ 0 w 2736"/>
                        <a:gd name="T15" fmla="*/ 16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30" name="Freeform 17"/>
                    <p:cNvSpPr>
                      <a:spLocks/>
                    </p:cNvSpPr>
                    <p:nvPr/>
                  </p:nvSpPr>
                  <p:spPr bwMode="hidden">
                    <a:xfrm rot="2104081">
                      <a:off x="4352" y="2806"/>
                      <a:ext cx="974" cy="545"/>
                    </a:xfrm>
                    <a:custGeom>
                      <a:avLst/>
                      <a:gdLst>
                        <a:gd name="T0" fmla="*/ 1 w 1769"/>
                        <a:gd name="T1" fmla="*/ 3 h 791"/>
                        <a:gd name="T2" fmla="*/ 81 w 1769"/>
                        <a:gd name="T3" fmla="*/ 19 h 791"/>
                        <a:gd name="T4" fmla="*/ 193 w 1769"/>
                        <a:gd name="T5" fmla="*/ 65 h 791"/>
                        <a:gd name="T6" fmla="*/ 269 w 1769"/>
                        <a:gd name="T7" fmla="*/ 141 h 791"/>
                        <a:gd name="T8" fmla="*/ 293 w 1769"/>
                        <a:gd name="T9" fmla="*/ 199 h 791"/>
                        <a:gd name="T10" fmla="*/ 282 w 1769"/>
                        <a:gd name="T11" fmla="*/ 257 h 791"/>
                        <a:gd name="T12" fmla="*/ 265 w 1769"/>
                        <a:gd name="T13" fmla="*/ 207 h 791"/>
                        <a:gd name="T14" fmla="*/ 232 w 1769"/>
                        <a:gd name="T15" fmla="*/ 149 h 791"/>
                        <a:gd name="T16" fmla="*/ 185 w 1769"/>
                        <a:gd name="T17" fmla="*/ 97 h 791"/>
                        <a:gd name="T18" fmla="*/ 97 w 1769"/>
                        <a:gd name="T19" fmla="*/ 50 h 791"/>
                        <a:gd name="T20" fmla="*/ 0 w 1769"/>
                        <a:gd name="T21" fmla="*/ 25 h 791"/>
                        <a:gd name="T22" fmla="*/ 1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37" name="Group 18"/>
                  <p:cNvGrpSpPr>
                    <a:grpSpLocks/>
                  </p:cNvGrpSpPr>
                  <p:nvPr/>
                </p:nvGrpSpPr>
                <p:grpSpPr bwMode="auto">
                  <a:xfrm>
                    <a:off x="2971" y="1804"/>
                    <a:ext cx="2477" cy="1064"/>
                    <a:chOff x="2897" y="1832"/>
                    <a:chExt cx="2477" cy="1064"/>
                  </a:xfrm>
                </p:grpSpPr>
                <p:sp>
                  <p:nvSpPr>
                    <p:cNvPr id="127" name="Freeform 19"/>
                    <p:cNvSpPr>
                      <a:spLocks/>
                    </p:cNvSpPr>
                    <p:nvPr/>
                  </p:nvSpPr>
                  <p:spPr bwMode="hidden">
                    <a:xfrm rot="1582915">
                      <a:off x="2896" y="1832"/>
                      <a:ext cx="1736" cy="304"/>
                    </a:xfrm>
                    <a:custGeom>
                      <a:avLst/>
                      <a:gdLst>
                        <a:gd name="T0" fmla="*/ 0 w 2736"/>
                        <a:gd name="T1" fmla="*/ 110 h 504"/>
                        <a:gd name="T2" fmla="*/ 221 w 2736"/>
                        <a:gd name="T3" fmla="*/ 37 h 504"/>
                        <a:gd name="T4" fmla="*/ 454 w 2736"/>
                        <a:gd name="T5" fmla="*/ 5 h 504"/>
                        <a:gd name="T6" fmla="*/ 699 w 2736"/>
                        <a:gd name="T7" fmla="*/ 5 h 504"/>
                        <a:gd name="T8" fmla="*/ 695 w 2736"/>
                        <a:gd name="T9" fmla="*/ 22 h 504"/>
                        <a:gd name="T10" fmla="*/ 450 w 2736"/>
                        <a:gd name="T11" fmla="*/ 22 h 504"/>
                        <a:gd name="T12" fmla="*/ 167 w 2736"/>
                        <a:gd name="T13" fmla="*/ 64 h 504"/>
                        <a:gd name="T14" fmla="*/ 0 w 2736"/>
                        <a:gd name="T15" fmla="*/ 11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8" name="Freeform 20"/>
                    <p:cNvSpPr>
                      <a:spLocks/>
                    </p:cNvSpPr>
                    <p:nvPr/>
                  </p:nvSpPr>
                  <p:spPr bwMode="hidden">
                    <a:xfrm rot="1582915">
                      <a:off x="4442" y="2420"/>
                      <a:ext cx="932" cy="476"/>
                    </a:xfrm>
                    <a:custGeom>
                      <a:avLst/>
                      <a:gdLst>
                        <a:gd name="T0" fmla="*/ 1 w 1769"/>
                        <a:gd name="T1" fmla="*/ 2 h 791"/>
                        <a:gd name="T2" fmla="*/ 71 w 1769"/>
                        <a:gd name="T3" fmla="*/ 12 h 791"/>
                        <a:gd name="T4" fmla="*/ 169 w 1769"/>
                        <a:gd name="T5" fmla="*/ 43 h 791"/>
                        <a:gd name="T6" fmla="*/ 236 w 1769"/>
                        <a:gd name="T7" fmla="*/ 94 h 791"/>
                        <a:gd name="T8" fmla="*/ 257 w 1769"/>
                        <a:gd name="T9" fmla="*/ 132 h 791"/>
                        <a:gd name="T10" fmla="*/ 247 w 1769"/>
                        <a:gd name="T11" fmla="*/ 172 h 791"/>
                        <a:gd name="T12" fmla="*/ 232 w 1769"/>
                        <a:gd name="T13" fmla="*/ 138 h 791"/>
                        <a:gd name="T14" fmla="*/ 203 w 1769"/>
                        <a:gd name="T15" fmla="*/ 99 h 791"/>
                        <a:gd name="T16" fmla="*/ 162 w 1769"/>
                        <a:gd name="T17" fmla="*/ 64 h 791"/>
                        <a:gd name="T18" fmla="*/ 85 w 1769"/>
                        <a:gd name="T19" fmla="*/ 33 h 791"/>
                        <a:gd name="T20" fmla="*/ 0 w 1769"/>
                        <a:gd name="T21" fmla="*/ 17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38" name="Group 21"/>
                  <p:cNvGrpSpPr>
                    <a:grpSpLocks/>
                  </p:cNvGrpSpPr>
                  <p:nvPr/>
                </p:nvGrpSpPr>
                <p:grpSpPr bwMode="auto">
                  <a:xfrm>
                    <a:off x="2998" y="1608"/>
                    <a:ext cx="2472" cy="927"/>
                    <a:chOff x="2924" y="1636"/>
                    <a:chExt cx="2472" cy="927"/>
                  </a:xfrm>
                </p:grpSpPr>
                <p:sp>
                  <p:nvSpPr>
                    <p:cNvPr id="125" name="Freeform 22"/>
                    <p:cNvSpPr>
                      <a:spLocks/>
                    </p:cNvSpPr>
                    <p:nvPr/>
                  </p:nvSpPr>
                  <p:spPr bwMode="hidden">
                    <a:xfrm rot="1080363">
                      <a:off x="2924" y="1636"/>
                      <a:ext cx="1677" cy="335"/>
                    </a:xfrm>
                    <a:custGeom>
                      <a:avLst/>
                      <a:gdLst>
                        <a:gd name="T0" fmla="*/ 0 w 2736"/>
                        <a:gd name="T1" fmla="*/ 148 h 504"/>
                        <a:gd name="T2" fmla="*/ 199 w 2736"/>
                        <a:gd name="T3" fmla="*/ 49 h 504"/>
                        <a:gd name="T4" fmla="*/ 409 w 2736"/>
                        <a:gd name="T5" fmla="*/ 7 h 504"/>
                        <a:gd name="T6" fmla="*/ 630 w 2736"/>
                        <a:gd name="T7" fmla="*/ 7 h 504"/>
                        <a:gd name="T8" fmla="*/ 626 w 2736"/>
                        <a:gd name="T9" fmla="*/ 30 h 504"/>
                        <a:gd name="T10" fmla="*/ 406 w 2736"/>
                        <a:gd name="T11" fmla="*/ 30 h 504"/>
                        <a:gd name="T12" fmla="*/ 151 w 2736"/>
                        <a:gd name="T13" fmla="*/ 86 h 504"/>
                        <a:gd name="T14" fmla="*/ 0 w 2736"/>
                        <a:gd name="T15" fmla="*/ 14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6" name="Freeform 23"/>
                    <p:cNvSpPr>
                      <a:spLocks/>
                    </p:cNvSpPr>
                    <p:nvPr/>
                  </p:nvSpPr>
                  <p:spPr bwMode="hidden">
                    <a:xfrm rot="1080363">
                      <a:off x="4495" y="2036"/>
                      <a:ext cx="901" cy="527"/>
                    </a:xfrm>
                    <a:custGeom>
                      <a:avLst/>
                      <a:gdLst>
                        <a:gd name="T0" fmla="*/ 1 w 1769"/>
                        <a:gd name="T1" fmla="*/ 2 h 791"/>
                        <a:gd name="T2" fmla="*/ 64 w 1769"/>
                        <a:gd name="T3" fmla="*/ 17 h 791"/>
                        <a:gd name="T4" fmla="*/ 153 w 1769"/>
                        <a:gd name="T5" fmla="*/ 59 h 791"/>
                        <a:gd name="T6" fmla="*/ 213 w 1769"/>
                        <a:gd name="T7" fmla="*/ 128 h 791"/>
                        <a:gd name="T8" fmla="*/ 232 w 1769"/>
                        <a:gd name="T9" fmla="*/ 180 h 791"/>
                        <a:gd name="T10" fmla="*/ 223 w 1769"/>
                        <a:gd name="T11" fmla="*/ 233 h 791"/>
                        <a:gd name="T12" fmla="*/ 210 w 1769"/>
                        <a:gd name="T13" fmla="*/ 187 h 791"/>
                        <a:gd name="T14" fmla="*/ 183 w 1769"/>
                        <a:gd name="T15" fmla="*/ 134 h 791"/>
                        <a:gd name="T16" fmla="*/ 147 w 1769"/>
                        <a:gd name="T17" fmla="*/ 87 h 791"/>
                        <a:gd name="T18" fmla="*/ 77 w 1769"/>
                        <a:gd name="T19" fmla="*/ 45 h 791"/>
                        <a:gd name="T20" fmla="*/ 0 w 1769"/>
                        <a:gd name="T21" fmla="*/ 23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39" name="Group 24"/>
                  <p:cNvGrpSpPr>
                    <a:grpSpLocks/>
                  </p:cNvGrpSpPr>
                  <p:nvPr/>
                </p:nvGrpSpPr>
                <p:grpSpPr bwMode="auto">
                  <a:xfrm>
                    <a:off x="3032" y="1386"/>
                    <a:ext cx="2342" cy="657"/>
                    <a:chOff x="2958" y="1414"/>
                    <a:chExt cx="2342" cy="657"/>
                  </a:xfrm>
                </p:grpSpPr>
                <p:sp>
                  <p:nvSpPr>
                    <p:cNvPr id="123" name="Freeform 25"/>
                    <p:cNvSpPr>
                      <a:spLocks/>
                    </p:cNvSpPr>
                    <p:nvPr/>
                  </p:nvSpPr>
                  <p:spPr bwMode="hidden">
                    <a:xfrm rot="463793">
                      <a:off x="2958" y="1414"/>
                      <a:ext cx="1544" cy="312"/>
                    </a:xfrm>
                    <a:custGeom>
                      <a:avLst/>
                      <a:gdLst>
                        <a:gd name="T0" fmla="*/ 0 w 2736"/>
                        <a:gd name="T1" fmla="*/ 119 h 504"/>
                        <a:gd name="T2" fmla="*/ 155 w 2736"/>
                        <a:gd name="T3" fmla="*/ 40 h 504"/>
                        <a:gd name="T4" fmla="*/ 319 w 2736"/>
                        <a:gd name="T5" fmla="*/ 6 h 504"/>
                        <a:gd name="T6" fmla="*/ 492 w 2736"/>
                        <a:gd name="T7" fmla="*/ 6 h 504"/>
                        <a:gd name="T8" fmla="*/ 489 w 2736"/>
                        <a:gd name="T9" fmla="*/ 25 h 504"/>
                        <a:gd name="T10" fmla="*/ 317 w 2736"/>
                        <a:gd name="T11" fmla="*/ 25 h 504"/>
                        <a:gd name="T12" fmla="*/ 117 w 2736"/>
                        <a:gd name="T13" fmla="*/ 69 h 504"/>
                        <a:gd name="T14" fmla="*/ 0 w 2736"/>
                        <a:gd name="T15" fmla="*/ 11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 name="Freeform 26"/>
                    <p:cNvSpPr>
                      <a:spLocks/>
                    </p:cNvSpPr>
                    <p:nvPr/>
                  </p:nvSpPr>
                  <p:spPr bwMode="hidden">
                    <a:xfrm rot="463793">
                      <a:off x="4469" y="1582"/>
                      <a:ext cx="830" cy="489"/>
                    </a:xfrm>
                    <a:custGeom>
                      <a:avLst/>
                      <a:gdLst>
                        <a:gd name="T0" fmla="*/ 0 w 1769"/>
                        <a:gd name="T1" fmla="*/ 2 h 791"/>
                        <a:gd name="T2" fmla="*/ 50 w 1769"/>
                        <a:gd name="T3" fmla="*/ 14 h 791"/>
                        <a:gd name="T4" fmla="*/ 120 w 1769"/>
                        <a:gd name="T5" fmla="*/ 48 h 791"/>
                        <a:gd name="T6" fmla="*/ 167 w 1769"/>
                        <a:gd name="T7" fmla="*/ 102 h 791"/>
                        <a:gd name="T8" fmla="*/ 182 w 1769"/>
                        <a:gd name="T9" fmla="*/ 143 h 791"/>
                        <a:gd name="T10" fmla="*/ 175 w 1769"/>
                        <a:gd name="T11" fmla="*/ 186 h 791"/>
                        <a:gd name="T12" fmla="*/ 164 w 1769"/>
                        <a:gd name="T13" fmla="*/ 150 h 791"/>
                        <a:gd name="T14" fmla="*/ 144 w 1769"/>
                        <a:gd name="T15" fmla="*/ 108 h 791"/>
                        <a:gd name="T16" fmla="*/ 114 w 1769"/>
                        <a:gd name="T17" fmla="*/ 70 h 791"/>
                        <a:gd name="T18" fmla="*/ 60 w 1769"/>
                        <a:gd name="T19" fmla="*/ 36 h 791"/>
                        <a:gd name="T20" fmla="*/ 0 w 1769"/>
                        <a:gd name="T21" fmla="*/ 18 h 791"/>
                        <a:gd name="T22" fmla="*/ 0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40" name="Group 27"/>
                  <p:cNvGrpSpPr>
                    <a:grpSpLocks/>
                  </p:cNvGrpSpPr>
                  <p:nvPr/>
                </p:nvGrpSpPr>
                <p:grpSpPr bwMode="auto">
                  <a:xfrm>
                    <a:off x="3057" y="1241"/>
                    <a:ext cx="2150" cy="343"/>
                    <a:chOff x="2983" y="1269"/>
                    <a:chExt cx="2150" cy="343"/>
                  </a:xfrm>
                </p:grpSpPr>
                <p:sp>
                  <p:nvSpPr>
                    <p:cNvPr id="121" name="Freeform 28"/>
                    <p:cNvSpPr>
                      <a:spLocks/>
                    </p:cNvSpPr>
                    <p:nvPr/>
                  </p:nvSpPr>
                  <p:spPr bwMode="hidden">
                    <a:xfrm rot="-84182">
                      <a:off x="2983" y="1290"/>
                      <a:ext cx="1404" cy="218"/>
                    </a:xfrm>
                    <a:custGeom>
                      <a:avLst/>
                      <a:gdLst>
                        <a:gd name="T0" fmla="*/ 0 w 2736"/>
                        <a:gd name="T1" fmla="*/ 41 h 504"/>
                        <a:gd name="T2" fmla="*/ 116 w 2736"/>
                        <a:gd name="T3" fmla="*/ 14 h 504"/>
                        <a:gd name="T4" fmla="*/ 240 w 2736"/>
                        <a:gd name="T5" fmla="*/ 2 h 504"/>
                        <a:gd name="T6" fmla="*/ 369 w 2736"/>
                        <a:gd name="T7" fmla="*/ 2 h 504"/>
                        <a:gd name="T8" fmla="*/ 367 w 2736"/>
                        <a:gd name="T9" fmla="*/ 8 h 504"/>
                        <a:gd name="T10" fmla="*/ 238 w 2736"/>
                        <a:gd name="T11" fmla="*/ 8 h 504"/>
                        <a:gd name="T12" fmla="*/ 88 w 2736"/>
                        <a:gd name="T13" fmla="*/ 24 h 504"/>
                        <a:gd name="T14" fmla="*/ 0 w 2736"/>
                        <a:gd name="T15" fmla="*/ 4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2" name="Freeform 29"/>
                    <p:cNvSpPr>
                      <a:spLocks/>
                    </p:cNvSpPr>
                    <p:nvPr/>
                  </p:nvSpPr>
                  <p:spPr bwMode="hidden">
                    <a:xfrm rot="-84182">
                      <a:off x="4379" y="1269"/>
                      <a:ext cx="754" cy="342"/>
                    </a:xfrm>
                    <a:custGeom>
                      <a:avLst/>
                      <a:gdLst>
                        <a:gd name="T0" fmla="*/ 0 w 1769"/>
                        <a:gd name="T1" fmla="*/ 0 h 791"/>
                        <a:gd name="T2" fmla="*/ 38 w 1769"/>
                        <a:gd name="T3" fmla="*/ 4 h 791"/>
                        <a:gd name="T4" fmla="*/ 90 w 1769"/>
                        <a:gd name="T5" fmla="*/ 16 h 791"/>
                        <a:gd name="T6" fmla="*/ 125 w 1769"/>
                        <a:gd name="T7" fmla="*/ 35 h 791"/>
                        <a:gd name="T8" fmla="*/ 136 w 1769"/>
                        <a:gd name="T9" fmla="*/ 49 h 791"/>
                        <a:gd name="T10" fmla="*/ 131 w 1769"/>
                        <a:gd name="T11" fmla="*/ 64 h 791"/>
                        <a:gd name="T12" fmla="*/ 123 w 1769"/>
                        <a:gd name="T13" fmla="*/ 51 h 791"/>
                        <a:gd name="T14" fmla="*/ 107 w 1769"/>
                        <a:gd name="T15" fmla="*/ 37 h 791"/>
                        <a:gd name="T16" fmla="*/ 86 w 1769"/>
                        <a:gd name="T17" fmla="*/ 24 h 791"/>
                        <a:gd name="T18" fmla="*/ 45 w 1769"/>
                        <a:gd name="T19" fmla="*/ 13 h 791"/>
                        <a:gd name="T20" fmla="*/ 0 w 1769"/>
                        <a:gd name="T21" fmla="*/ 6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41" name="Group 30"/>
                  <p:cNvGrpSpPr>
                    <a:grpSpLocks/>
                  </p:cNvGrpSpPr>
                  <p:nvPr/>
                </p:nvGrpSpPr>
                <p:grpSpPr bwMode="auto">
                  <a:xfrm>
                    <a:off x="3012" y="889"/>
                    <a:ext cx="1879" cy="427"/>
                    <a:chOff x="2938" y="917"/>
                    <a:chExt cx="1879" cy="427"/>
                  </a:xfrm>
                </p:grpSpPr>
                <p:sp>
                  <p:nvSpPr>
                    <p:cNvPr id="119" name="Freeform 31"/>
                    <p:cNvSpPr>
                      <a:spLocks/>
                    </p:cNvSpPr>
                    <p:nvPr/>
                  </p:nvSpPr>
                  <p:spPr bwMode="hidden">
                    <a:xfrm rot="-802576">
                      <a:off x="2938" y="1129"/>
                      <a:ext cx="1233" cy="215"/>
                    </a:xfrm>
                    <a:custGeom>
                      <a:avLst/>
                      <a:gdLst>
                        <a:gd name="T0" fmla="*/ 0 w 2736"/>
                        <a:gd name="T1" fmla="*/ 39 h 504"/>
                        <a:gd name="T2" fmla="*/ 79 w 2736"/>
                        <a:gd name="T3" fmla="*/ 13 h 504"/>
                        <a:gd name="T4" fmla="*/ 163 w 2736"/>
                        <a:gd name="T5" fmla="*/ 2 h 504"/>
                        <a:gd name="T6" fmla="*/ 251 w 2736"/>
                        <a:gd name="T7" fmla="*/ 2 h 504"/>
                        <a:gd name="T8" fmla="*/ 249 w 2736"/>
                        <a:gd name="T9" fmla="*/ 8 h 504"/>
                        <a:gd name="T10" fmla="*/ 161 w 2736"/>
                        <a:gd name="T11" fmla="*/ 8 h 504"/>
                        <a:gd name="T12" fmla="*/ 60 w 2736"/>
                        <a:gd name="T13" fmla="*/ 23 h 504"/>
                        <a:gd name="T14" fmla="*/ 0 w 2736"/>
                        <a:gd name="T15" fmla="*/ 3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0" name="Freeform 32"/>
                    <p:cNvSpPr>
                      <a:spLocks/>
                    </p:cNvSpPr>
                    <p:nvPr/>
                  </p:nvSpPr>
                  <p:spPr bwMode="hidden">
                    <a:xfrm rot="-802576">
                      <a:off x="4155" y="918"/>
                      <a:ext cx="662" cy="337"/>
                    </a:xfrm>
                    <a:custGeom>
                      <a:avLst/>
                      <a:gdLst>
                        <a:gd name="T0" fmla="*/ 0 w 1769"/>
                        <a:gd name="T1" fmla="*/ 0 h 791"/>
                        <a:gd name="T2" fmla="*/ 25 w 1769"/>
                        <a:gd name="T3" fmla="*/ 4 h 791"/>
                        <a:gd name="T4" fmla="*/ 61 w 1769"/>
                        <a:gd name="T5" fmla="*/ 15 h 791"/>
                        <a:gd name="T6" fmla="*/ 85 w 1769"/>
                        <a:gd name="T7" fmla="*/ 33 h 791"/>
                        <a:gd name="T8" fmla="*/ 92 w 1769"/>
                        <a:gd name="T9" fmla="*/ 47 h 791"/>
                        <a:gd name="T10" fmla="*/ 89 w 1769"/>
                        <a:gd name="T11" fmla="*/ 61 h 791"/>
                        <a:gd name="T12" fmla="*/ 83 w 1769"/>
                        <a:gd name="T13" fmla="*/ 49 h 791"/>
                        <a:gd name="T14" fmla="*/ 73 w 1769"/>
                        <a:gd name="T15" fmla="*/ 35 h 791"/>
                        <a:gd name="T16" fmla="*/ 58 w 1769"/>
                        <a:gd name="T17" fmla="*/ 23 h 791"/>
                        <a:gd name="T18" fmla="*/ 30 w 1769"/>
                        <a:gd name="T19" fmla="*/ 12 h 791"/>
                        <a:gd name="T20" fmla="*/ 0 w 1769"/>
                        <a:gd name="T21" fmla="*/ 6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42" name="Group 33"/>
                  <p:cNvGrpSpPr>
                    <a:grpSpLocks/>
                  </p:cNvGrpSpPr>
                  <p:nvPr/>
                </p:nvGrpSpPr>
                <p:grpSpPr bwMode="auto">
                  <a:xfrm>
                    <a:off x="711" y="1625"/>
                    <a:ext cx="1257" cy="2326"/>
                    <a:chOff x="637" y="1653"/>
                    <a:chExt cx="1257" cy="2326"/>
                  </a:xfrm>
                </p:grpSpPr>
                <p:sp>
                  <p:nvSpPr>
                    <p:cNvPr id="117" name="Freeform 34"/>
                    <p:cNvSpPr>
                      <a:spLocks/>
                    </p:cNvSpPr>
                    <p:nvPr/>
                  </p:nvSpPr>
                  <p:spPr bwMode="hidden">
                    <a:xfrm rot="18888116" flipH="1">
                      <a:off x="876" y="2358"/>
                      <a:ext cx="1724" cy="313"/>
                    </a:xfrm>
                    <a:custGeom>
                      <a:avLst/>
                      <a:gdLst>
                        <a:gd name="T0" fmla="*/ 0 w 2736"/>
                        <a:gd name="T1" fmla="*/ 120 h 504"/>
                        <a:gd name="T2" fmla="*/ 216 w 2736"/>
                        <a:gd name="T3" fmla="*/ 40 h 504"/>
                        <a:gd name="T4" fmla="*/ 444 w 2736"/>
                        <a:gd name="T5" fmla="*/ 6 h 504"/>
                        <a:gd name="T6" fmla="*/ 684 w 2736"/>
                        <a:gd name="T7" fmla="*/ 6 h 504"/>
                        <a:gd name="T8" fmla="*/ 681 w 2736"/>
                        <a:gd name="T9" fmla="*/ 25 h 504"/>
                        <a:gd name="T10" fmla="*/ 442 w 2736"/>
                        <a:gd name="T11" fmla="*/ 25 h 504"/>
                        <a:gd name="T12" fmla="*/ 164 w 2736"/>
                        <a:gd name="T13" fmla="*/ 70 h 504"/>
                        <a:gd name="T14" fmla="*/ 0 w 2736"/>
                        <a:gd name="T15" fmla="*/ 12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8" name="Freeform 35"/>
                    <p:cNvSpPr>
                      <a:spLocks/>
                    </p:cNvSpPr>
                    <p:nvPr/>
                  </p:nvSpPr>
                  <p:spPr bwMode="hidden">
                    <a:xfrm rot="18888116" flipH="1">
                      <a:off x="419" y="3271"/>
                      <a:ext cx="926" cy="490"/>
                    </a:xfrm>
                    <a:custGeom>
                      <a:avLst/>
                      <a:gdLst>
                        <a:gd name="T0" fmla="*/ 1 w 1769"/>
                        <a:gd name="T1" fmla="*/ 2 h 791"/>
                        <a:gd name="T2" fmla="*/ 70 w 1769"/>
                        <a:gd name="T3" fmla="*/ 14 h 791"/>
                        <a:gd name="T4" fmla="*/ 166 w 1769"/>
                        <a:gd name="T5" fmla="*/ 48 h 791"/>
                        <a:gd name="T6" fmla="*/ 231 w 1769"/>
                        <a:gd name="T7" fmla="*/ 103 h 791"/>
                        <a:gd name="T8" fmla="*/ 252 w 1769"/>
                        <a:gd name="T9" fmla="*/ 145 h 791"/>
                        <a:gd name="T10" fmla="*/ 242 w 1769"/>
                        <a:gd name="T11" fmla="*/ 187 h 791"/>
                        <a:gd name="T12" fmla="*/ 228 w 1769"/>
                        <a:gd name="T13" fmla="*/ 151 h 791"/>
                        <a:gd name="T14" fmla="*/ 199 w 1769"/>
                        <a:gd name="T15" fmla="*/ 108 h 791"/>
                        <a:gd name="T16" fmla="*/ 159 w 1769"/>
                        <a:gd name="T17" fmla="*/ 70 h 791"/>
                        <a:gd name="T18" fmla="*/ 83 w 1769"/>
                        <a:gd name="T19" fmla="*/ 36 h 791"/>
                        <a:gd name="T20" fmla="*/ 0 w 1769"/>
                        <a:gd name="T21" fmla="*/ 18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3" name="Group 36"/>
                  <p:cNvGrpSpPr>
                    <a:grpSpLocks/>
                  </p:cNvGrpSpPr>
                  <p:nvPr/>
                </p:nvGrpSpPr>
                <p:grpSpPr bwMode="auto">
                  <a:xfrm>
                    <a:off x="69" y="2168"/>
                    <a:ext cx="2463" cy="1332"/>
                    <a:chOff x="-5" y="2196"/>
                    <a:chExt cx="2463" cy="1332"/>
                  </a:xfrm>
                </p:grpSpPr>
                <p:sp>
                  <p:nvSpPr>
                    <p:cNvPr id="115" name="Freeform 37"/>
                    <p:cNvSpPr>
                      <a:spLocks/>
                    </p:cNvSpPr>
                    <p:nvPr/>
                  </p:nvSpPr>
                  <p:spPr bwMode="hidden">
                    <a:xfrm rot="19495919" flipH="1">
                      <a:off x="644" y="2196"/>
                      <a:ext cx="1813" cy="348"/>
                    </a:xfrm>
                    <a:custGeom>
                      <a:avLst/>
                      <a:gdLst>
                        <a:gd name="T0" fmla="*/ 0 w 2736"/>
                        <a:gd name="T1" fmla="*/ 166 h 504"/>
                        <a:gd name="T2" fmla="*/ 252 w 2736"/>
                        <a:gd name="T3" fmla="*/ 55 h 504"/>
                        <a:gd name="T4" fmla="*/ 517 w 2736"/>
                        <a:gd name="T5" fmla="*/ 8 h 504"/>
                        <a:gd name="T6" fmla="*/ 796 w 2736"/>
                        <a:gd name="T7" fmla="*/ 8 h 504"/>
                        <a:gd name="T8" fmla="*/ 791 w 2736"/>
                        <a:gd name="T9" fmla="*/ 34 h 504"/>
                        <a:gd name="T10" fmla="*/ 514 w 2736"/>
                        <a:gd name="T11" fmla="*/ 34 h 504"/>
                        <a:gd name="T12" fmla="*/ 190 w 2736"/>
                        <a:gd name="T13" fmla="*/ 96 h 504"/>
                        <a:gd name="T14" fmla="*/ 0 w 2736"/>
                        <a:gd name="T15" fmla="*/ 16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6" name="Freeform 38"/>
                    <p:cNvSpPr>
                      <a:spLocks/>
                    </p:cNvSpPr>
                    <p:nvPr/>
                  </p:nvSpPr>
                  <p:spPr bwMode="hidden">
                    <a:xfrm rot="19495919" flipH="1">
                      <a:off x="-5" y="2984"/>
                      <a:ext cx="974" cy="545"/>
                    </a:xfrm>
                    <a:custGeom>
                      <a:avLst/>
                      <a:gdLst>
                        <a:gd name="T0" fmla="*/ 1 w 1769"/>
                        <a:gd name="T1" fmla="*/ 3 h 791"/>
                        <a:gd name="T2" fmla="*/ 81 w 1769"/>
                        <a:gd name="T3" fmla="*/ 19 h 791"/>
                        <a:gd name="T4" fmla="*/ 193 w 1769"/>
                        <a:gd name="T5" fmla="*/ 65 h 791"/>
                        <a:gd name="T6" fmla="*/ 269 w 1769"/>
                        <a:gd name="T7" fmla="*/ 141 h 791"/>
                        <a:gd name="T8" fmla="*/ 293 w 1769"/>
                        <a:gd name="T9" fmla="*/ 199 h 791"/>
                        <a:gd name="T10" fmla="*/ 282 w 1769"/>
                        <a:gd name="T11" fmla="*/ 257 h 791"/>
                        <a:gd name="T12" fmla="*/ 265 w 1769"/>
                        <a:gd name="T13" fmla="*/ 207 h 791"/>
                        <a:gd name="T14" fmla="*/ 232 w 1769"/>
                        <a:gd name="T15" fmla="*/ 149 h 791"/>
                        <a:gd name="T16" fmla="*/ 185 w 1769"/>
                        <a:gd name="T17" fmla="*/ 97 h 791"/>
                        <a:gd name="T18" fmla="*/ 97 w 1769"/>
                        <a:gd name="T19" fmla="*/ 50 h 791"/>
                        <a:gd name="T20" fmla="*/ 0 w 1769"/>
                        <a:gd name="T21" fmla="*/ 25 h 791"/>
                        <a:gd name="T22" fmla="*/ 1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4" name="Group 39"/>
                  <p:cNvGrpSpPr>
                    <a:grpSpLocks/>
                  </p:cNvGrpSpPr>
                  <p:nvPr/>
                </p:nvGrpSpPr>
                <p:grpSpPr bwMode="auto">
                  <a:xfrm>
                    <a:off x="22" y="1981"/>
                    <a:ext cx="2477" cy="1064"/>
                    <a:chOff x="-52" y="2009"/>
                    <a:chExt cx="2477" cy="1064"/>
                  </a:xfrm>
                </p:grpSpPr>
                <p:sp>
                  <p:nvSpPr>
                    <p:cNvPr id="113" name="Freeform 40"/>
                    <p:cNvSpPr>
                      <a:spLocks/>
                    </p:cNvSpPr>
                    <p:nvPr/>
                  </p:nvSpPr>
                  <p:spPr bwMode="hidden">
                    <a:xfrm rot="20017085" flipH="1">
                      <a:off x="689" y="2009"/>
                      <a:ext cx="1736" cy="304"/>
                    </a:xfrm>
                    <a:custGeom>
                      <a:avLst/>
                      <a:gdLst>
                        <a:gd name="T0" fmla="*/ 0 w 2736"/>
                        <a:gd name="T1" fmla="*/ 110 h 504"/>
                        <a:gd name="T2" fmla="*/ 221 w 2736"/>
                        <a:gd name="T3" fmla="*/ 37 h 504"/>
                        <a:gd name="T4" fmla="*/ 454 w 2736"/>
                        <a:gd name="T5" fmla="*/ 5 h 504"/>
                        <a:gd name="T6" fmla="*/ 699 w 2736"/>
                        <a:gd name="T7" fmla="*/ 5 h 504"/>
                        <a:gd name="T8" fmla="*/ 695 w 2736"/>
                        <a:gd name="T9" fmla="*/ 22 h 504"/>
                        <a:gd name="T10" fmla="*/ 450 w 2736"/>
                        <a:gd name="T11" fmla="*/ 22 h 504"/>
                        <a:gd name="T12" fmla="*/ 167 w 2736"/>
                        <a:gd name="T13" fmla="*/ 64 h 504"/>
                        <a:gd name="T14" fmla="*/ 0 w 2736"/>
                        <a:gd name="T15" fmla="*/ 11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4" name="Freeform 41"/>
                    <p:cNvSpPr>
                      <a:spLocks/>
                    </p:cNvSpPr>
                    <p:nvPr/>
                  </p:nvSpPr>
                  <p:spPr bwMode="hidden">
                    <a:xfrm rot="20017085" flipH="1">
                      <a:off x="-52" y="2596"/>
                      <a:ext cx="932" cy="476"/>
                    </a:xfrm>
                    <a:custGeom>
                      <a:avLst/>
                      <a:gdLst>
                        <a:gd name="T0" fmla="*/ 1 w 1769"/>
                        <a:gd name="T1" fmla="*/ 2 h 791"/>
                        <a:gd name="T2" fmla="*/ 71 w 1769"/>
                        <a:gd name="T3" fmla="*/ 12 h 791"/>
                        <a:gd name="T4" fmla="*/ 169 w 1769"/>
                        <a:gd name="T5" fmla="*/ 43 h 791"/>
                        <a:gd name="T6" fmla="*/ 236 w 1769"/>
                        <a:gd name="T7" fmla="*/ 94 h 791"/>
                        <a:gd name="T8" fmla="*/ 257 w 1769"/>
                        <a:gd name="T9" fmla="*/ 132 h 791"/>
                        <a:gd name="T10" fmla="*/ 247 w 1769"/>
                        <a:gd name="T11" fmla="*/ 172 h 791"/>
                        <a:gd name="T12" fmla="*/ 232 w 1769"/>
                        <a:gd name="T13" fmla="*/ 138 h 791"/>
                        <a:gd name="T14" fmla="*/ 203 w 1769"/>
                        <a:gd name="T15" fmla="*/ 99 h 791"/>
                        <a:gd name="T16" fmla="*/ 162 w 1769"/>
                        <a:gd name="T17" fmla="*/ 64 h 791"/>
                        <a:gd name="T18" fmla="*/ 85 w 1769"/>
                        <a:gd name="T19" fmla="*/ 33 h 791"/>
                        <a:gd name="T20" fmla="*/ 0 w 1769"/>
                        <a:gd name="T21" fmla="*/ 17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5" name="Group 42"/>
                  <p:cNvGrpSpPr>
                    <a:grpSpLocks/>
                  </p:cNvGrpSpPr>
                  <p:nvPr/>
                </p:nvGrpSpPr>
                <p:grpSpPr bwMode="auto">
                  <a:xfrm>
                    <a:off x="0" y="1785"/>
                    <a:ext cx="2472" cy="927"/>
                    <a:chOff x="-74" y="1813"/>
                    <a:chExt cx="2472" cy="927"/>
                  </a:xfrm>
                </p:grpSpPr>
                <p:sp>
                  <p:nvSpPr>
                    <p:cNvPr id="111" name="Freeform 43"/>
                    <p:cNvSpPr>
                      <a:spLocks/>
                    </p:cNvSpPr>
                    <p:nvPr/>
                  </p:nvSpPr>
                  <p:spPr bwMode="hidden">
                    <a:xfrm rot="20519637" flipH="1">
                      <a:off x="721" y="1814"/>
                      <a:ext cx="1677" cy="335"/>
                    </a:xfrm>
                    <a:custGeom>
                      <a:avLst/>
                      <a:gdLst>
                        <a:gd name="T0" fmla="*/ 0 w 2736"/>
                        <a:gd name="T1" fmla="*/ 148 h 504"/>
                        <a:gd name="T2" fmla="*/ 199 w 2736"/>
                        <a:gd name="T3" fmla="*/ 49 h 504"/>
                        <a:gd name="T4" fmla="*/ 409 w 2736"/>
                        <a:gd name="T5" fmla="*/ 7 h 504"/>
                        <a:gd name="T6" fmla="*/ 630 w 2736"/>
                        <a:gd name="T7" fmla="*/ 7 h 504"/>
                        <a:gd name="T8" fmla="*/ 626 w 2736"/>
                        <a:gd name="T9" fmla="*/ 30 h 504"/>
                        <a:gd name="T10" fmla="*/ 406 w 2736"/>
                        <a:gd name="T11" fmla="*/ 30 h 504"/>
                        <a:gd name="T12" fmla="*/ 151 w 2736"/>
                        <a:gd name="T13" fmla="*/ 86 h 504"/>
                        <a:gd name="T14" fmla="*/ 0 w 2736"/>
                        <a:gd name="T15" fmla="*/ 14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2" name="Freeform 44"/>
                    <p:cNvSpPr>
                      <a:spLocks/>
                    </p:cNvSpPr>
                    <p:nvPr/>
                  </p:nvSpPr>
                  <p:spPr bwMode="hidden">
                    <a:xfrm rot="20519637" flipH="1">
                      <a:off x="-74" y="2214"/>
                      <a:ext cx="901" cy="527"/>
                    </a:xfrm>
                    <a:custGeom>
                      <a:avLst/>
                      <a:gdLst>
                        <a:gd name="T0" fmla="*/ 1 w 1769"/>
                        <a:gd name="T1" fmla="*/ 2 h 791"/>
                        <a:gd name="T2" fmla="*/ 64 w 1769"/>
                        <a:gd name="T3" fmla="*/ 17 h 791"/>
                        <a:gd name="T4" fmla="*/ 153 w 1769"/>
                        <a:gd name="T5" fmla="*/ 59 h 791"/>
                        <a:gd name="T6" fmla="*/ 213 w 1769"/>
                        <a:gd name="T7" fmla="*/ 128 h 791"/>
                        <a:gd name="T8" fmla="*/ 232 w 1769"/>
                        <a:gd name="T9" fmla="*/ 180 h 791"/>
                        <a:gd name="T10" fmla="*/ 223 w 1769"/>
                        <a:gd name="T11" fmla="*/ 233 h 791"/>
                        <a:gd name="T12" fmla="*/ 210 w 1769"/>
                        <a:gd name="T13" fmla="*/ 187 h 791"/>
                        <a:gd name="T14" fmla="*/ 183 w 1769"/>
                        <a:gd name="T15" fmla="*/ 134 h 791"/>
                        <a:gd name="T16" fmla="*/ 147 w 1769"/>
                        <a:gd name="T17" fmla="*/ 87 h 791"/>
                        <a:gd name="T18" fmla="*/ 77 w 1769"/>
                        <a:gd name="T19" fmla="*/ 45 h 791"/>
                        <a:gd name="T20" fmla="*/ 0 w 1769"/>
                        <a:gd name="T21" fmla="*/ 23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6" name="Group 183"/>
                  <p:cNvGrpSpPr>
                    <a:grpSpLocks/>
                  </p:cNvGrpSpPr>
                  <p:nvPr/>
                </p:nvGrpSpPr>
                <p:grpSpPr bwMode="auto">
                  <a:xfrm>
                    <a:off x="96" y="1563"/>
                    <a:ext cx="2342" cy="657"/>
                    <a:chOff x="22" y="1591"/>
                    <a:chExt cx="2342" cy="657"/>
                  </a:xfrm>
                </p:grpSpPr>
                <p:sp>
                  <p:nvSpPr>
                    <p:cNvPr id="109" name="Freeform 46"/>
                    <p:cNvSpPr>
                      <a:spLocks/>
                    </p:cNvSpPr>
                    <p:nvPr/>
                  </p:nvSpPr>
                  <p:spPr bwMode="hidden">
                    <a:xfrm rot="21136207" flipH="1">
                      <a:off x="819" y="1591"/>
                      <a:ext cx="1544" cy="312"/>
                    </a:xfrm>
                    <a:custGeom>
                      <a:avLst/>
                      <a:gdLst>
                        <a:gd name="T0" fmla="*/ 0 w 2736"/>
                        <a:gd name="T1" fmla="*/ 119 h 504"/>
                        <a:gd name="T2" fmla="*/ 155 w 2736"/>
                        <a:gd name="T3" fmla="*/ 40 h 504"/>
                        <a:gd name="T4" fmla="*/ 319 w 2736"/>
                        <a:gd name="T5" fmla="*/ 6 h 504"/>
                        <a:gd name="T6" fmla="*/ 492 w 2736"/>
                        <a:gd name="T7" fmla="*/ 6 h 504"/>
                        <a:gd name="T8" fmla="*/ 489 w 2736"/>
                        <a:gd name="T9" fmla="*/ 25 h 504"/>
                        <a:gd name="T10" fmla="*/ 317 w 2736"/>
                        <a:gd name="T11" fmla="*/ 25 h 504"/>
                        <a:gd name="T12" fmla="*/ 117 w 2736"/>
                        <a:gd name="T13" fmla="*/ 69 h 504"/>
                        <a:gd name="T14" fmla="*/ 0 w 2736"/>
                        <a:gd name="T15" fmla="*/ 11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0" name="Freeform 47"/>
                    <p:cNvSpPr>
                      <a:spLocks/>
                    </p:cNvSpPr>
                    <p:nvPr/>
                  </p:nvSpPr>
                  <p:spPr bwMode="hidden">
                    <a:xfrm rot="21136207" flipH="1">
                      <a:off x="23" y="1758"/>
                      <a:ext cx="830" cy="489"/>
                    </a:xfrm>
                    <a:custGeom>
                      <a:avLst/>
                      <a:gdLst>
                        <a:gd name="T0" fmla="*/ 0 w 1769"/>
                        <a:gd name="T1" fmla="*/ 2 h 791"/>
                        <a:gd name="T2" fmla="*/ 50 w 1769"/>
                        <a:gd name="T3" fmla="*/ 14 h 791"/>
                        <a:gd name="T4" fmla="*/ 120 w 1769"/>
                        <a:gd name="T5" fmla="*/ 48 h 791"/>
                        <a:gd name="T6" fmla="*/ 167 w 1769"/>
                        <a:gd name="T7" fmla="*/ 102 h 791"/>
                        <a:gd name="T8" fmla="*/ 182 w 1769"/>
                        <a:gd name="T9" fmla="*/ 143 h 791"/>
                        <a:gd name="T10" fmla="*/ 175 w 1769"/>
                        <a:gd name="T11" fmla="*/ 186 h 791"/>
                        <a:gd name="T12" fmla="*/ 164 w 1769"/>
                        <a:gd name="T13" fmla="*/ 150 h 791"/>
                        <a:gd name="T14" fmla="*/ 144 w 1769"/>
                        <a:gd name="T15" fmla="*/ 108 h 791"/>
                        <a:gd name="T16" fmla="*/ 114 w 1769"/>
                        <a:gd name="T17" fmla="*/ 70 h 791"/>
                        <a:gd name="T18" fmla="*/ 60 w 1769"/>
                        <a:gd name="T19" fmla="*/ 36 h 791"/>
                        <a:gd name="T20" fmla="*/ 0 w 1769"/>
                        <a:gd name="T21" fmla="*/ 18 h 791"/>
                        <a:gd name="T22" fmla="*/ 0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7" name="Group 48"/>
                  <p:cNvGrpSpPr>
                    <a:grpSpLocks/>
                  </p:cNvGrpSpPr>
                  <p:nvPr/>
                </p:nvGrpSpPr>
                <p:grpSpPr bwMode="auto">
                  <a:xfrm>
                    <a:off x="263" y="1418"/>
                    <a:ext cx="2150" cy="343"/>
                    <a:chOff x="189" y="1446"/>
                    <a:chExt cx="2150" cy="343"/>
                  </a:xfrm>
                </p:grpSpPr>
                <p:sp>
                  <p:nvSpPr>
                    <p:cNvPr id="107" name="Freeform 49"/>
                    <p:cNvSpPr>
                      <a:spLocks/>
                    </p:cNvSpPr>
                    <p:nvPr/>
                  </p:nvSpPr>
                  <p:spPr bwMode="hidden">
                    <a:xfrm rot="84182" flipH="1">
                      <a:off x="935" y="1466"/>
                      <a:ext cx="1404" cy="219"/>
                    </a:xfrm>
                    <a:custGeom>
                      <a:avLst/>
                      <a:gdLst>
                        <a:gd name="T0" fmla="*/ 0 w 2736"/>
                        <a:gd name="T1" fmla="*/ 41 h 504"/>
                        <a:gd name="T2" fmla="*/ 116 w 2736"/>
                        <a:gd name="T3" fmla="*/ 14 h 504"/>
                        <a:gd name="T4" fmla="*/ 240 w 2736"/>
                        <a:gd name="T5" fmla="*/ 2 h 504"/>
                        <a:gd name="T6" fmla="*/ 369 w 2736"/>
                        <a:gd name="T7" fmla="*/ 2 h 504"/>
                        <a:gd name="T8" fmla="*/ 367 w 2736"/>
                        <a:gd name="T9" fmla="*/ 9 h 504"/>
                        <a:gd name="T10" fmla="*/ 238 w 2736"/>
                        <a:gd name="T11" fmla="*/ 9 h 504"/>
                        <a:gd name="T12" fmla="*/ 88 w 2736"/>
                        <a:gd name="T13" fmla="*/ 24 h 504"/>
                        <a:gd name="T14" fmla="*/ 0 w 2736"/>
                        <a:gd name="T15" fmla="*/ 4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8" name="Freeform 50"/>
                    <p:cNvSpPr>
                      <a:spLocks/>
                    </p:cNvSpPr>
                    <p:nvPr/>
                  </p:nvSpPr>
                  <p:spPr bwMode="hidden">
                    <a:xfrm rot="84182" flipH="1">
                      <a:off x="189" y="1445"/>
                      <a:ext cx="754" cy="344"/>
                    </a:xfrm>
                    <a:custGeom>
                      <a:avLst/>
                      <a:gdLst>
                        <a:gd name="T0" fmla="*/ 0 w 1769"/>
                        <a:gd name="T1" fmla="*/ 0 h 791"/>
                        <a:gd name="T2" fmla="*/ 38 w 1769"/>
                        <a:gd name="T3" fmla="*/ 4 h 791"/>
                        <a:gd name="T4" fmla="*/ 90 w 1769"/>
                        <a:gd name="T5" fmla="*/ 17 h 791"/>
                        <a:gd name="T6" fmla="*/ 125 w 1769"/>
                        <a:gd name="T7" fmla="*/ 36 h 791"/>
                        <a:gd name="T8" fmla="*/ 136 w 1769"/>
                        <a:gd name="T9" fmla="*/ 50 h 791"/>
                        <a:gd name="T10" fmla="*/ 131 w 1769"/>
                        <a:gd name="T11" fmla="*/ 65 h 791"/>
                        <a:gd name="T12" fmla="*/ 123 w 1769"/>
                        <a:gd name="T13" fmla="*/ 52 h 791"/>
                        <a:gd name="T14" fmla="*/ 107 w 1769"/>
                        <a:gd name="T15" fmla="*/ 37 h 791"/>
                        <a:gd name="T16" fmla="*/ 86 w 1769"/>
                        <a:gd name="T17" fmla="*/ 24 h 791"/>
                        <a:gd name="T18" fmla="*/ 45 w 1769"/>
                        <a:gd name="T19" fmla="*/ 13 h 791"/>
                        <a:gd name="T20" fmla="*/ 0 w 1769"/>
                        <a:gd name="T21" fmla="*/ 6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8" name="Group 51"/>
                  <p:cNvGrpSpPr>
                    <a:grpSpLocks/>
                  </p:cNvGrpSpPr>
                  <p:nvPr/>
                </p:nvGrpSpPr>
                <p:grpSpPr bwMode="auto">
                  <a:xfrm>
                    <a:off x="579" y="1066"/>
                    <a:ext cx="1879" cy="427"/>
                    <a:chOff x="505" y="1094"/>
                    <a:chExt cx="1879" cy="427"/>
                  </a:xfrm>
                </p:grpSpPr>
                <p:sp>
                  <p:nvSpPr>
                    <p:cNvPr id="105" name="Freeform 52"/>
                    <p:cNvSpPr>
                      <a:spLocks/>
                    </p:cNvSpPr>
                    <p:nvPr/>
                  </p:nvSpPr>
                  <p:spPr bwMode="hidden">
                    <a:xfrm rot="802576" flipH="1">
                      <a:off x="1151" y="1306"/>
                      <a:ext cx="1233" cy="215"/>
                    </a:xfrm>
                    <a:custGeom>
                      <a:avLst/>
                      <a:gdLst>
                        <a:gd name="T0" fmla="*/ 0 w 2736"/>
                        <a:gd name="T1" fmla="*/ 39 h 504"/>
                        <a:gd name="T2" fmla="*/ 79 w 2736"/>
                        <a:gd name="T3" fmla="*/ 13 h 504"/>
                        <a:gd name="T4" fmla="*/ 163 w 2736"/>
                        <a:gd name="T5" fmla="*/ 2 h 504"/>
                        <a:gd name="T6" fmla="*/ 251 w 2736"/>
                        <a:gd name="T7" fmla="*/ 2 h 504"/>
                        <a:gd name="T8" fmla="*/ 249 w 2736"/>
                        <a:gd name="T9" fmla="*/ 8 h 504"/>
                        <a:gd name="T10" fmla="*/ 161 w 2736"/>
                        <a:gd name="T11" fmla="*/ 8 h 504"/>
                        <a:gd name="T12" fmla="*/ 60 w 2736"/>
                        <a:gd name="T13" fmla="*/ 23 h 504"/>
                        <a:gd name="T14" fmla="*/ 0 w 2736"/>
                        <a:gd name="T15" fmla="*/ 3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6" name="Freeform 53"/>
                    <p:cNvSpPr>
                      <a:spLocks/>
                    </p:cNvSpPr>
                    <p:nvPr/>
                  </p:nvSpPr>
                  <p:spPr bwMode="hidden">
                    <a:xfrm rot="802576" flipH="1">
                      <a:off x="505" y="1094"/>
                      <a:ext cx="662" cy="339"/>
                    </a:xfrm>
                    <a:custGeom>
                      <a:avLst/>
                      <a:gdLst>
                        <a:gd name="T0" fmla="*/ 0 w 1769"/>
                        <a:gd name="T1" fmla="*/ 0 h 791"/>
                        <a:gd name="T2" fmla="*/ 25 w 1769"/>
                        <a:gd name="T3" fmla="*/ 4 h 791"/>
                        <a:gd name="T4" fmla="*/ 61 w 1769"/>
                        <a:gd name="T5" fmla="*/ 16 h 791"/>
                        <a:gd name="T6" fmla="*/ 85 w 1769"/>
                        <a:gd name="T7" fmla="*/ 34 h 791"/>
                        <a:gd name="T8" fmla="*/ 92 w 1769"/>
                        <a:gd name="T9" fmla="*/ 48 h 791"/>
                        <a:gd name="T10" fmla="*/ 89 w 1769"/>
                        <a:gd name="T11" fmla="*/ 62 h 791"/>
                        <a:gd name="T12" fmla="*/ 83 w 1769"/>
                        <a:gd name="T13" fmla="*/ 50 h 791"/>
                        <a:gd name="T14" fmla="*/ 73 w 1769"/>
                        <a:gd name="T15" fmla="*/ 36 h 791"/>
                        <a:gd name="T16" fmla="*/ 58 w 1769"/>
                        <a:gd name="T17" fmla="*/ 23 h 791"/>
                        <a:gd name="T18" fmla="*/ 30 w 1769"/>
                        <a:gd name="T19" fmla="*/ 12 h 791"/>
                        <a:gd name="T20" fmla="*/ 0 w 1769"/>
                        <a:gd name="T21" fmla="*/ 6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49" name="Group 54"/>
                  <p:cNvGrpSpPr>
                    <a:grpSpLocks/>
                  </p:cNvGrpSpPr>
                  <p:nvPr/>
                </p:nvGrpSpPr>
                <p:grpSpPr bwMode="auto">
                  <a:xfrm>
                    <a:off x="690" y="871"/>
                    <a:ext cx="1850" cy="554"/>
                    <a:chOff x="616" y="899"/>
                    <a:chExt cx="1850" cy="554"/>
                  </a:xfrm>
                </p:grpSpPr>
                <p:sp>
                  <p:nvSpPr>
                    <p:cNvPr id="103" name="Freeform 55"/>
                    <p:cNvSpPr>
                      <a:spLocks/>
                    </p:cNvSpPr>
                    <p:nvPr/>
                  </p:nvSpPr>
                  <p:spPr bwMode="hidden">
                    <a:xfrm rot="1277471" flipH="1">
                      <a:off x="1232" y="1238"/>
                      <a:ext cx="1233" cy="215"/>
                    </a:xfrm>
                    <a:custGeom>
                      <a:avLst/>
                      <a:gdLst>
                        <a:gd name="T0" fmla="*/ 0 w 2736"/>
                        <a:gd name="T1" fmla="*/ 39 h 504"/>
                        <a:gd name="T2" fmla="*/ 79 w 2736"/>
                        <a:gd name="T3" fmla="*/ 13 h 504"/>
                        <a:gd name="T4" fmla="*/ 163 w 2736"/>
                        <a:gd name="T5" fmla="*/ 2 h 504"/>
                        <a:gd name="T6" fmla="*/ 251 w 2736"/>
                        <a:gd name="T7" fmla="*/ 2 h 504"/>
                        <a:gd name="T8" fmla="*/ 249 w 2736"/>
                        <a:gd name="T9" fmla="*/ 8 h 504"/>
                        <a:gd name="T10" fmla="*/ 161 w 2736"/>
                        <a:gd name="T11" fmla="*/ 8 h 504"/>
                        <a:gd name="T12" fmla="*/ 60 w 2736"/>
                        <a:gd name="T13" fmla="*/ 23 h 504"/>
                        <a:gd name="T14" fmla="*/ 0 w 2736"/>
                        <a:gd name="T15" fmla="*/ 3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4" name="Freeform 56"/>
                    <p:cNvSpPr>
                      <a:spLocks/>
                    </p:cNvSpPr>
                    <p:nvPr/>
                  </p:nvSpPr>
                  <p:spPr bwMode="hidden">
                    <a:xfrm rot="1277471" flipH="1">
                      <a:off x="616" y="900"/>
                      <a:ext cx="662" cy="337"/>
                    </a:xfrm>
                    <a:custGeom>
                      <a:avLst/>
                      <a:gdLst>
                        <a:gd name="T0" fmla="*/ 0 w 1769"/>
                        <a:gd name="T1" fmla="*/ 0 h 791"/>
                        <a:gd name="T2" fmla="*/ 25 w 1769"/>
                        <a:gd name="T3" fmla="*/ 4 h 791"/>
                        <a:gd name="T4" fmla="*/ 61 w 1769"/>
                        <a:gd name="T5" fmla="*/ 15 h 791"/>
                        <a:gd name="T6" fmla="*/ 85 w 1769"/>
                        <a:gd name="T7" fmla="*/ 33 h 791"/>
                        <a:gd name="T8" fmla="*/ 92 w 1769"/>
                        <a:gd name="T9" fmla="*/ 47 h 791"/>
                        <a:gd name="T10" fmla="*/ 89 w 1769"/>
                        <a:gd name="T11" fmla="*/ 61 h 791"/>
                        <a:gd name="T12" fmla="*/ 83 w 1769"/>
                        <a:gd name="T13" fmla="*/ 49 h 791"/>
                        <a:gd name="T14" fmla="*/ 73 w 1769"/>
                        <a:gd name="T15" fmla="*/ 35 h 791"/>
                        <a:gd name="T16" fmla="*/ 58 w 1769"/>
                        <a:gd name="T17" fmla="*/ 23 h 791"/>
                        <a:gd name="T18" fmla="*/ 30 w 1769"/>
                        <a:gd name="T19" fmla="*/ 12 h 791"/>
                        <a:gd name="T20" fmla="*/ 0 w 1769"/>
                        <a:gd name="T21" fmla="*/ 6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50" name="Group 57"/>
                  <p:cNvGrpSpPr>
                    <a:grpSpLocks/>
                  </p:cNvGrpSpPr>
                  <p:nvPr/>
                </p:nvGrpSpPr>
                <p:grpSpPr bwMode="auto">
                  <a:xfrm>
                    <a:off x="911" y="589"/>
                    <a:ext cx="1767" cy="743"/>
                    <a:chOff x="911" y="589"/>
                    <a:chExt cx="1767" cy="743"/>
                  </a:xfrm>
                </p:grpSpPr>
                <p:sp>
                  <p:nvSpPr>
                    <p:cNvPr id="101" name="Freeform 58"/>
                    <p:cNvSpPr>
                      <a:spLocks/>
                    </p:cNvSpPr>
                    <p:nvPr/>
                  </p:nvSpPr>
                  <p:spPr bwMode="hidden">
                    <a:xfrm rot="2028410" flipH="1">
                      <a:off x="1445" y="1117"/>
                      <a:ext cx="1233" cy="215"/>
                    </a:xfrm>
                    <a:custGeom>
                      <a:avLst/>
                      <a:gdLst>
                        <a:gd name="T0" fmla="*/ 0 w 2736"/>
                        <a:gd name="T1" fmla="*/ 39 h 504"/>
                        <a:gd name="T2" fmla="*/ 79 w 2736"/>
                        <a:gd name="T3" fmla="*/ 13 h 504"/>
                        <a:gd name="T4" fmla="*/ 163 w 2736"/>
                        <a:gd name="T5" fmla="*/ 2 h 504"/>
                        <a:gd name="T6" fmla="*/ 251 w 2736"/>
                        <a:gd name="T7" fmla="*/ 2 h 504"/>
                        <a:gd name="T8" fmla="*/ 249 w 2736"/>
                        <a:gd name="T9" fmla="*/ 8 h 504"/>
                        <a:gd name="T10" fmla="*/ 161 w 2736"/>
                        <a:gd name="T11" fmla="*/ 8 h 504"/>
                        <a:gd name="T12" fmla="*/ 60 w 2736"/>
                        <a:gd name="T13" fmla="*/ 23 h 504"/>
                        <a:gd name="T14" fmla="*/ 0 w 2736"/>
                        <a:gd name="T15" fmla="*/ 3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2" name="Freeform 59"/>
                    <p:cNvSpPr>
                      <a:spLocks/>
                    </p:cNvSpPr>
                    <p:nvPr/>
                  </p:nvSpPr>
                  <p:spPr bwMode="hidden">
                    <a:xfrm rot="2028410" flipH="1">
                      <a:off x="911" y="590"/>
                      <a:ext cx="662" cy="337"/>
                    </a:xfrm>
                    <a:custGeom>
                      <a:avLst/>
                      <a:gdLst>
                        <a:gd name="T0" fmla="*/ 0 w 1769"/>
                        <a:gd name="T1" fmla="*/ 0 h 791"/>
                        <a:gd name="T2" fmla="*/ 25 w 1769"/>
                        <a:gd name="T3" fmla="*/ 4 h 791"/>
                        <a:gd name="T4" fmla="*/ 61 w 1769"/>
                        <a:gd name="T5" fmla="*/ 15 h 791"/>
                        <a:gd name="T6" fmla="*/ 85 w 1769"/>
                        <a:gd name="T7" fmla="*/ 33 h 791"/>
                        <a:gd name="T8" fmla="*/ 92 w 1769"/>
                        <a:gd name="T9" fmla="*/ 47 h 791"/>
                        <a:gd name="T10" fmla="*/ 89 w 1769"/>
                        <a:gd name="T11" fmla="*/ 61 h 791"/>
                        <a:gd name="T12" fmla="*/ 83 w 1769"/>
                        <a:gd name="T13" fmla="*/ 49 h 791"/>
                        <a:gd name="T14" fmla="*/ 73 w 1769"/>
                        <a:gd name="T15" fmla="*/ 35 h 791"/>
                        <a:gd name="T16" fmla="*/ 58 w 1769"/>
                        <a:gd name="T17" fmla="*/ 23 h 791"/>
                        <a:gd name="T18" fmla="*/ 30 w 1769"/>
                        <a:gd name="T19" fmla="*/ 12 h 791"/>
                        <a:gd name="T20" fmla="*/ 0 w 1769"/>
                        <a:gd name="T21" fmla="*/ 6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51" name="Group 60"/>
                  <p:cNvGrpSpPr>
                    <a:grpSpLocks/>
                  </p:cNvGrpSpPr>
                  <p:nvPr/>
                </p:nvGrpSpPr>
                <p:grpSpPr bwMode="auto">
                  <a:xfrm>
                    <a:off x="1120" y="300"/>
                    <a:ext cx="1693" cy="892"/>
                    <a:chOff x="1120" y="300"/>
                    <a:chExt cx="1693" cy="892"/>
                  </a:xfrm>
                </p:grpSpPr>
                <p:sp>
                  <p:nvSpPr>
                    <p:cNvPr id="99" name="Freeform 61"/>
                    <p:cNvSpPr>
                      <a:spLocks/>
                    </p:cNvSpPr>
                    <p:nvPr/>
                  </p:nvSpPr>
                  <p:spPr bwMode="hidden">
                    <a:xfrm rot="2664424" flipH="1">
                      <a:off x="1562" y="977"/>
                      <a:ext cx="1251" cy="215"/>
                    </a:xfrm>
                    <a:custGeom>
                      <a:avLst/>
                      <a:gdLst>
                        <a:gd name="T0" fmla="*/ 0 w 2736"/>
                        <a:gd name="T1" fmla="*/ 39 h 504"/>
                        <a:gd name="T2" fmla="*/ 83 w 2736"/>
                        <a:gd name="T3" fmla="*/ 13 h 504"/>
                        <a:gd name="T4" fmla="*/ 170 w 2736"/>
                        <a:gd name="T5" fmla="*/ 2 h 504"/>
                        <a:gd name="T6" fmla="*/ 262 w 2736"/>
                        <a:gd name="T7" fmla="*/ 2 h 504"/>
                        <a:gd name="T8" fmla="*/ 260 w 2736"/>
                        <a:gd name="T9" fmla="*/ 8 h 504"/>
                        <a:gd name="T10" fmla="*/ 169 w 2736"/>
                        <a:gd name="T11" fmla="*/ 8 h 504"/>
                        <a:gd name="T12" fmla="*/ 63 w 2736"/>
                        <a:gd name="T13" fmla="*/ 23 h 504"/>
                        <a:gd name="T14" fmla="*/ 0 w 2736"/>
                        <a:gd name="T15" fmla="*/ 3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0" name="Freeform 62"/>
                    <p:cNvSpPr>
                      <a:spLocks/>
                    </p:cNvSpPr>
                    <p:nvPr/>
                  </p:nvSpPr>
                  <p:spPr bwMode="hidden">
                    <a:xfrm rot="2664424" flipH="1">
                      <a:off x="1120" y="300"/>
                      <a:ext cx="672" cy="339"/>
                    </a:xfrm>
                    <a:custGeom>
                      <a:avLst/>
                      <a:gdLst>
                        <a:gd name="T0" fmla="*/ 0 w 1769"/>
                        <a:gd name="T1" fmla="*/ 0 h 791"/>
                        <a:gd name="T2" fmla="*/ 27 w 1769"/>
                        <a:gd name="T3" fmla="*/ 4 h 791"/>
                        <a:gd name="T4" fmla="*/ 63 w 1769"/>
                        <a:gd name="T5" fmla="*/ 16 h 791"/>
                        <a:gd name="T6" fmla="*/ 88 w 1769"/>
                        <a:gd name="T7" fmla="*/ 34 h 791"/>
                        <a:gd name="T8" fmla="*/ 96 w 1769"/>
                        <a:gd name="T9" fmla="*/ 48 h 791"/>
                        <a:gd name="T10" fmla="*/ 93 w 1769"/>
                        <a:gd name="T11" fmla="*/ 62 h 791"/>
                        <a:gd name="T12" fmla="*/ 87 w 1769"/>
                        <a:gd name="T13" fmla="*/ 50 h 791"/>
                        <a:gd name="T14" fmla="*/ 76 w 1769"/>
                        <a:gd name="T15" fmla="*/ 36 h 791"/>
                        <a:gd name="T16" fmla="*/ 61 w 1769"/>
                        <a:gd name="T17" fmla="*/ 23 h 791"/>
                        <a:gd name="T18" fmla="*/ 32 w 1769"/>
                        <a:gd name="T19" fmla="*/ 12 h 791"/>
                        <a:gd name="T20" fmla="*/ 0 w 1769"/>
                        <a:gd name="T21" fmla="*/ 6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52" name="Group 63"/>
                  <p:cNvGrpSpPr>
                    <a:grpSpLocks/>
                  </p:cNvGrpSpPr>
                  <p:nvPr/>
                </p:nvGrpSpPr>
                <p:grpSpPr bwMode="auto">
                  <a:xfrm>
                    <a:off x="1707" y="76"/>
                    <a:ext cx="778" cy="1512"/>
                    <a:chOff x="1633" y="104"/>
                    <a:chExt cx="778" cy="1512"/>
                  </a:xfrm>
                </p:grpSpPr>
                <p:sp>
                  <p:nvSpPr>
                    <p:cNvPr id="97" name="Freeform 64"/>
                    <p:cNvSpPr>
                      <a:spLocks/>
                    </p:cNvSpPr>
                    <p:nvPr/>
                  </p:nvSpPr>
                  <p:spPr bwMode="hidden">
                    <a:xfrm rot="3473776" flipH="1">
                      <a:off x="1753" y="959"/>
                      <a:ext cx="1101" cy="215"/>
                    </a:xfrm>
                    <a:custGeom>
                      <a:avLst/>
                      <a:gdLst>
                        <a:gd name="T0" fmla="*/ 0 w 2736"/>
                        <a:gd name="T1" fmla="*/ 39 h 504"/>
                        <a:gd name="T2" fmla="*/ 56 w 2736"/>
                        <a:gd name="T3" fmla="*/ 13 h 504"/>
                        <a:gd name="T4" fmla="*/ 116 w 2736"/>
                        <a:gd name="T5" fmla="*/ 2 h 504"/>
                        <a:gd name="T6" fmla="*/ 178 w 2736"/>
                        <a:gd name="T7" fmla="*/ 2 h 504"/>
                        <a:gd name="T8" fmla="*/ 177 w 2736"/>
                        <a:gd name="T9" fmla="*/ 8 h 504"/>
                        <a:gd name="T10" fmla="*/ 115 w 2736"/>
                        <a:gd name="T11" fmla="*/ 8 h 504"/>
                        <a:gd name="T12" fmla="*/ 43 w 2736"/>
                        <a:gd name="T13" fmla="*/ 23 h 504"/>
                        <a:gd name="T14" fmla="*/ 0 w 2736"/>
                        <a:gd name="T15" fmla="*/ 3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8" name="Freeform 65"/>
                    <p:cNvSpPr>
                      <a:spLocks/>
                    </p:cNvSpPr>
                    <p:nvPr/>
                  </p:nvSpPr>
                  <p:spPr bwMode="hidden">
                    <a:xfrm rot="3473776" flipH="1">
                      <a:off x="1506" y="230"/>
                      <a:ext cx="591" cy="338"/>
                    </a:xfrm>
                    <a:custGeom>
                      <a:avLst/>
                      <a:gdLst>
                        <a:gd name="T0" fmla="*/ 0 w 1769"/>
                        <a:gd name="T1" fmla="*/ 0 h 791"/>
                        <a:gd name="T2" fmla="*/ 18 w 1769"/>
                        <a:gd name="T3" fmla="*/ 4 h 791"/>
                        <a:gd name="T4" fmla="*/ 43 w 1769"/>
                        <a:gd name="T5" fmla="*/ 15 h 791"/>
                        <a:gd name="T6" fmla="*/ 60 w 1769"/>
                        <a:gd name="T7" fmla="*/ 34 h 791"/>
                        <a:gd name="T8" fmla="*/ 65 w 1769"/>
                        <a:gd name="T9" fmla="*/ 47 h 791"/>
                        <a:gd name="T10" fmla="*/ 63 w 1769"/>
                        <a:gd name="T11" fmla="*/ 62 h 791"/>
                        <a:gd name="T12" fmla="*/ 59 w 1769"/>
                        <a:gd name="T13" fmla="*/ 49 h 791"/>
                        <a:gd name="T14" fmla="*/ 52 w 1769"/>
                        <a:gd name="T15" fmla="*/ 35 h 791"/>
                        <a:gd name="T16" fmla="*/ 41 w 1769"/>
                        <a:gd name="T17" fmla="*/ 23 h 791"/>
                        <a:gd name="T18" fmla="*/ 22 w 1769"/>
                        <a:gd name="T19" fmla="*/ 12 h 791"/>
                        <a:gd name="T20" fmla="*/ 0 w 1769"/>
                        <a:gd name="T21" fmla="*/ 6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53" name="Group 66"/>
                  <p:cNvGrpSpPr>
                    <a:grpSpLocks/>
                  </p:cNvGrpSpPr>
                  <p:nvPr/>
                </p:nvGrpSpPr>
                <p:grpSpPr bwMode="auto">
                  <a:xfrm>
                    <a:off x="2009" y="0"/>
                    <a:ext cx="634" cy="1534"/>
                    <a:chOff x="1935" y="28"/>
                    <a:chExt cx="634" cy="1534"/>
                  </a:xfrm>
                </p:grpSpPr>
                <p:sp>
                  <p:nvSpPr>
                    <p:cNvPr id="95" name="Freeform 67"/>
                    <p:cNvSpPr>
                      <a:spLocks/>
                    </p:cNvSpPr>
                    <p:nvPr/>
                  </p:nvSpPr>
                  <p:spPr bwMode="hidden">
                    <a:xfrm rot="4126480" flipH="1">
                      <a:off x="1932" y="925"/>
                      <a:ext cx="1061" cy="215"/>
                    </a:xfrm>
                    <a:custGeom>
                      <a:avLst/>
                      <a:gdLst>
                        <a:gd name="T0" fmla="*/ 0 w 2736"/>
                        <a:gd name="T1" fmla="*/ 39 h 504"/>
                        <a:gd name="T2" fmla="*/ 50 w 2736"/>
                        <a:gd name="T3" fmla="*/ 13 h 504"/>
                        <a:gd name="T4" fmla="*/ 104 w 2736"/>
                        <a:gd name="T5" fmla="*/ 2 h 504"/>
                        <a:gd name="T6" fmla="*/ 159 w 2736"/>
                        <a:gd name="T7" fmla="*/ 2 h 504"/>
                        <a:gd name="T8" fmla="*/ 159 w 2736"/>
                        <a:gd name="T9" fmla="*/ 8 h 504"/>
                        <a:gd name="T10" fmla="*/ 103 w 2736"/>
                        <a:gd name="T11" fmla="*/ 8 h 504"/>
                        <a:gd name="T12" fmla="*/ 38 w 2736"/>
                        <a:gd name="T13" fmla="*/ 23 h 504"/>
                        <a:gd name="T14" fmla="*/ 0 w 2736"/>
                        <a:gd name="T15" fmla="*/ 3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6" name="Freeform 68"/>
                    <p:cNvSpPr>
                      <a:spLocks/>
                    </p:cNvSpPr>
                    <p:nvPr/>
                  </p:nvSpPr>
                  <p:spPr bwMode="hidden">
                    <a:xfrm rot="4126480" flipH="1">
                      <a:off x="1819" y="144"/>
                      <a:ext cx="570" cy="338"/>
                    </a:xfrm>
                    <a:custGeom>
                      <a:avLst/>
                      <a:gdLst>
                        <a:gd name="T0" fmla="*/ 0 w 1769"/>
                        <a:gd name="T1" fmla="*/ 0 h 791"/>
                        <a:gd name="T2" fmla="*/ 16 w 1769"/>
                        <a:gd name="T3" fmla="*/ 4 h 791"/>
                        <a:gd name="T4" fmla="*/ 39 w 1769"/>
                        <a:gd name="T5" fmla="*/ 15 h 791"/>
                        <a:gd name="T6" fmla="*/ 54 w 1769"/>
                        <a:gd name="T7" fmla="*/ 34 h 791"/>
                        <a:gd name="T8" fmla="*/ 59 w 1769"/>
                        <a:gd name="T9" fmla="*/ 47 h 791"/>
                        <a:gd name="T10" fmla="*/ 56 w 1769"/>
                        <a:gd name="T11" fmla="*/ 62 h 791"/>
                        <a:gd name="T12" fmla="*/ 53 w 1769"/>
                        <a:gd name="T13" fmla="*/ 49 h 791"/>
                        <a:gd name="T14" fmla="*/ 46 w 1769"/>
                        <a:gd name="T15" fmla="*/ 35 h 791"/>
                        <a:gd name="T16" fmla="*/ 37 w 1769"/>
                        <a:gd name="T17" fmla="*/ 23 h 791"/>
                        <a:gd name="T18" fmla="*/ 19 w 1769"/>
                        <a:gd name="T19" fmla="*/ 12 h 791"/>
                        <a:gd name="T20" fmla="*/ 0 w 1769"/>
                        <a:gd name="T21" fmla="*/ 6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54" name="Group 69"/>
                  <p:cNvGrpSpPr>
                    <a:grpSpLocks/>
                  </p:cNvGrpSpPr>
                  <p:nvPr/>
                </p:nvGrpSpPr>
                <p:grpSpPr bwMode="auto">
                  <a:xfrm>
                    <a:off x="2896" y="644"/>
                    <a:ext cx="1845" cy="566"/>
                    <a:chOff x="2822" y="672"/>
                    <a:chExt cx="1845" cy="566"/>
                  </a:xfrm>
                </p:grpSpPr>
                <p:sp>
                  <p:nvSpPr>
                    <p:cNvPr id="93" name="Freeform 70"/>
                    <p:cNvSpPr>
                      <a:spLocks/>
                    </p:cNvSpPr>
                    <p:nvPr/>
                  </p:nvSpPr>
                  <p:spPr bwMode="hidden">
                    <a:xfrm rot="-1325434">
                      <a:off x="2822" y="1023"/>
                      <a:ext cx="1233" cy="215"/>
                    </a:xfrm>
                    <a:custGeom>
                      <a:avLst/>
                      <a:gdLst>
                        <a:gd name="T0" fmla="*/ 0 w 2736"/>
                        <a:gd name="T1" fmla="*/ 39 h 504"/>
                        <a:gd name="T2" fmla="*/ 79 w 2736"/>
                        <a:gd name="T3" fmla="*/ 13 h 504"/>
                        <a:gd name="T4" fmla="*/ 163 w 2736"/>
                        <a:gd name="T5" fmla="*/ 2 h 504"/>
                        <a:gd name="T6" fmla="*/ 251 w 2736"/>
                        <a:gd name="T7" fmla="*/ 2 h 504"/>
                        <a:gd name="T8" fmla="*/ 249 w 2736"/>
                        <a:gd name="T9" fmla="*/ 8 h 504"/>
                        <a:gd name="T10" fmla="*/ 161 w 2736"/>
                        <a:gd name="T11" fmla="*/ 8 h 504"/>
                        <a:gd name="T12" fmla="*/ 60 w 2736"/>
                        <a:gd name="T13" fmla="*/ 23 h 504"/>
                        <a:gd name="T14" fmla="*/ 0 w 2736"/>
                        <a:gd name="T15" fmla="*/ 3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4" name="Freeform 71"/>
                    <p:cNvSpPr>
                      <a:spLocks/>
                    </p:cNvSpPr>
                    <p:nvPr/>
                  </p:nvSpPr>
                  <p:spPr bwMode="hidden">
                    <a:xfrm rot="-1325434">
                      <a:off x="4005" y="672"/>
                      <a:ext cx="663" cy="339"/>
                    </a:xfrm>
                    <a:custGeom>
                      <a:avLst/>
                      <a:gdLst>
                        <a:gd name="T0" fmla="*/ 0 w 1769"/>
                        <a:gd name="T1" fmla="*/ 0 h 791"/>
                        <a:gd name="T2" fmla="*/ 25 w 1769"/>
                        <a:gd name="T3" fmla="*/ 4 h 791"/>
                        <a:gd name="T4" fmla="*/ 61 w 1769"/>
                        <a:gd name="T5" fmla="*/ 16 h 791"/>
                        <a:gd name="T6" fmla="*/ 85 w 1769"/>
                        <a:gd name="T7" fmla="*/ 34 h 791"/>
                        <a:gd name="T8" fmla="*/ 93 w 1769"/>
                        <a:gd name="T9" fmla="*/ 48 h 791"/>
                        <a:gd name="T10" fmla="*/ 89 w 1769"/>
                        <a:gd name="T11" fmla="*/ 62 h 791"/>
                        <a:gd name="T12" fmla="*/ 84 w 1769"/>
                        <a:gd name="T13" fmla="*/ 50 h 791"/>
                        <a:gd name="T14" fmla="*/ 73 w 1769"/>
                        <a:gd name="T15" fmla="*/ 36 h 791"/>
                        <a:gd name="T16" fmla="*/ 58 w 1769"/>
                        <a:gd name="T17" fmla="*/ 23 h 791"/>
                        <a:gd name="T18" fmla="*/ 31 w 1769"/>
                        <a:gd name="T19" fmla="*/ 12 h 791"/>
                        <a:gd name="T20" fmla="*/ 0 w 1769"/>
                        <a:gd name="T21" fmla="*/ 6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55" name="Group 72"/>
                  <p:cNvGrpSpPr>
                    <a:grpSpLocks/>
                  </p:cNvGrpSpPr>
                  <p:nvPr/>
                </p:nvGrpSpPr>
                <p:grpSpPr bwMode="auto">
                  <a:xfrm>
                    <a:off x="2757" y="417"/>
                    <a:ext cx="1781" cy="717"/>
                    <a:chOff x="2683" y="445"/>
                    <a:chExt cx="1781" cy="717"/>
                  </a:xfrm>
                </p:grpSpPr>
                <p:sp>
                  <p:nvSpPr>
                    <p:cNvPr id="91" name="Freeform 73"/>
                    <p:cNvSpPr>
                      <a:spLocks/>
                    </p:cNvSpPr>
                    <p:nvPr/>
                  </p:nvSpPr>
                  <p:spPr bwMode="hidden">
                    <a:xfrm rot="-1921064">
                      <a:off x="2683" y="947"/>
                      <a:ext cx="1233" cy="215"/>
                    </a:xfrm>
                    <a:custGeom>
                      <a:avLst/>
                      <a:gdLst>
                        <a:gd name="T0" fmla="*/ 0 w 2736"/>
                        <a:gd name="T1" fmla="*/ 39 h 504"/>
                        <a:gd name="T2" fmla="*/ 79 w 2736"/>
                        <a:gd name="T3" fmla="*/ 13 h 504"/>
                        <a:gd name="T4" fmla="*/ 163 w 2736"/>
                        <a:gd name="T5" fmla="*/ 2 h 504"/>
                        <a:gd name="T6" fmla="*/ 251 w 2736"/>
                        <a:gd name="T7" fmla="*/ 2 h 504"/>
                        <a:gd name="T8" fmla="*/ 249 w 2736"/>
                        <a:gd name="T9" fmla="*/ 8 h 504"/>
                        <a:gd name="T10" fmla="*/ 161 w 2736"/>
                        <a:gd name="T11" fmla="*/ 8 h 504"/>
                        <a:gd name="T12" fmla="*/ 60 w 2736"/>
                        <a:gd name="T13" fmla="*/ 23 h 504"/>
                        <a:gd name="T14" fmla="*/ 0 w 2736"/>
                        <a:gd name="T15" fmla="*/ 3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2" name="Freeform 74"/>
                    <p:cNvSpPr>
                      <a:spLocks/>
                    </p:cNvSpPr>
                    <p:nvPr/>
                  </p:nvSpPr>
                  <p:spPr bwMode="hidden">
                    <a:xfrm rot="-1921064">
                      <a:off x="3803" y="445"/>
                      <a:ext cx="662" cy="339"/>
                    </a:xfrm>
                    <a:custGeom>
                      <a:avLst/>
                      <a:gdLst>
                        <a:gd name="T0" fmla="*/ 0 w 1769"/>
                        <a:gd name="T1" fmla="*/ 0 h 791"/>
                        <a:gd name="T2" fmla="*/ 25 w 1769"/>
                        <a:gd name="T3" fmla="*/ 4 h 791"/>
                        <a:gd name="T4" fmla="*/ 61 w 1769"/>
                        <a:gd name="T5" fmla="*/ 16 h 791"/>
                        <a:gd name="T6" fmla="*/ 85 w 1769"/>
                        <a:gd name="T7" fmla="*/ 34 h 791"/>
                        <a:gd name="T8" fmla="*/ 92 w 1769"/>
                        <a:gd name="T9" fmla="*/ 48 h 791"/>
                        <a:gd name="T10" fmla="*/ 89 w 1769"/>
                        <a:gd name="T11" fmla="*/ 62 h 791"/>
                        <a:gd name="T12" fmla="*/ 83 w 1769"/>
                        <a:gd name="T13" fmla="*/ 50 h 791"/>
                        <a:gd name="T14" fmla="*/ 73 w 1769"/>
                        <a:gd name="T15" fmla="*/ 36 h 791"/>
                        <a:gd name="T16" fmla="*/ 58 w 1769"/>
                        <a:gd name="T17" fmla="*/ 23 h 791"/>
                        <a:gd name="T18" fmla="*/ 30 w 1769"/>
                        <a:gd name="T19" fmla="*/ 12 h 791"/>
                        <a:gd name="T20" fmla="*/ 0 w 1769"/>
                        <a:gd name="T21" fmla="*/ 6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56" name="Freeform 75"/>
                  <p:cNvSpPr>
                    <a:spLocks/>
                  </p:cNvSpPr>
                  <p:nvPr/>
                </p:nvSpPr>
                <p:spPr bwMode="hidden">
                  <a:xfrm rot="4578755" flipH="1">
                    <a:off x="2176" y="949"/>
                    <a:ext cx="1026" cy="144"/>
                  </a:xfrm>
                  <a:custGeom>
                    <a:avLst/>
                    <a:gdLst>
                      <a:gd name="T0" fmla="*/ 0 w 2736"/>
                      <a:gd name="T1" fmla="*/ 12 h 504"/>
                      <a:gd name="T2" fmla="*/ 46 w 2736"/>
                      <a:gd name="T3" fmla="*/ 4 h 504"/>
                      <a:gd name="T4" fmla="*/ 94 w 2736"/>
                      <a:gd name="T5" fmla="*/ 1 h 504"/>
                      <a:gd name="T6" fmla="*/ 144 w 2736"/>
                      <a:gd name="T7" fmla="*/ 1 h 504"/>
                      <a:gd name="T8" fmla="*/ 144 w 2736"/>
                      <a:gd name="T9" fmla="*/ 2 h 504"/>
                      <a:gd name="T10" fmla="*/ 93 w 2736"/>
                      <a:gd name="T11" fmla="*/ 2 h 504"/>
                      <a:gd name="T12" fmla="*/ 35 w 2736"/>
                      <a:gd name="T13" fmla="*/ 7 h 504"/>
                      <a:gd name="T14" fmla="*/ 0 w 2736"/>
                      <a:gd name="T15" fmla="*/ 1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7" name="Freeform 76"/>
                  <p:cNvSpPr>
                    <a:spLocks/>
                  </p:cNvSpPr>
                  <p:nvPr/>
                </p:nvSpPr>
                <p:spPr bwMode="hidden">
                  <a:xfrm rot="4578755" flipH="1">
                    <a:off x="2199" y="196"/>
                    <a:ext cx="552" cy="229"/>
                  </a:xfrm>
                  <a:custGeom>
                    <a:avLst/>
                    <a:gdLst>
                      <a:gd name="T0" fmla="*/ 0 w 1769"/>
                      <a:gd name="T1" fmla="*/ 0 h 791"/>
                      <a:gd name="T2" fmla="*/ 15 w 1769"/>
                      <a:gd name="T3" fmla="*/ 1 h 791"/>
                      <a:gd name="T4" fmla="*/ 35 w 1769"/>
                      <a:gd name="T5" fmla="*/ 5 h 791"/>
                      <a:gd name="T6" fmla="*/ 49 w 1769"/>
                      <a:gd name="T7" fmla="*/ 10 h 791"/>
                      <a:gd name="T8" fmla="*/ 53 w 1769"/>
                      <a:gd name="T9" fmla="*/ 15 h 791"/>
                      <a:gd name="T10" fmla="*/ 51 w 1769"/>
                      <a:gd name="T11" fmla="*/ 19 h 791"/>
                      <a:gd name="T12" fmla="*/ 48 w 1769"/>
                      <a:gd name="T13" fmla="*/ 15 h 791"/>
                      <a:gd name="T14" fmla="*/ 42 w 1769"/>
                      <a:gd name="T15" fmla="*/ 11 h 791"/>
                      <a:gd name="T16" fmla="*/ 34 w 1769"/>
                      <a:gd name="T17" fmla="*/ 7 h 791"/>
                      <a:gd name="T18" fmla="*/ 17 w 1769"/>
                      <a:gd name="T19" fmla="*/ 4 h 791"/>
                      <a:gd name="T20" fmla="*/ 0 w 1769"/>
                      <a:gd name="T21" fmla="*/ 2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nvGrpSpPr>
                  <p:cNvPr id="58" name="Group 77"/>
                  <p:cNvGrpSpPr>
                    <a:grpSpLocks/>
                  </p:cNvGrpSpPr>
                  <p:nvPr/>
                </p:nvGrpSpPr>
                <p:grpSpPr bwMode="auto">
                  <a:xfrm>
                    <a:off x="2874" y="13"/>
                    <a:ext cx="640" cy="1520"/>
                    <a:chOff x="2800" y="41"/>
                    <a:chExt cx="640" cy="1520"/>
                  </a:xfrm>
                </p:grpSpPr>
                <p:sp>
                  <p:nvSpPr>
                    <p:cNvPr id="89" name="Freeform 78"/>
                    <p:cNvSpPr>
                      <a:spLocks/>
                    </p:cNvSpPr>
                    <p:nvPr/>
                  </p:nvSpPr>
                  <p:spPr bwMode="hidden">
                    <a:xfrm rot="-3857755">
                      <a:off x="2361" y="938"/>
                      <a:ext cx="1062" cy="184"/>
                    </a:xfrm>
                    <a:custGeom>
                      <a:avLst/>
                      <a:gdLst>
                        <a:gd name="T0" fmla="*/ 0 w 2736"/>
                        <a:gd name="T1" fmla="*/ 24 h 504"/>
                        <a:gd name="T2" fmla="*/ 50 w 2736"/>
                        <a:gd name="T3" fmla="*/ 8 h 504"/>
                        <a:gd name="T4" fmla="*/ 104 w 2736"/>
                        <a:gd name="T5" fmla="*/ 1 h 504"/>
                        <a:gd name="T6" fmla="*/ 160 w 2736"/>
                        <a:gd name="T7" fmla="*/ 1 h 504"/>
                        <a:gd name="T8" fmla="*/ 159 w 2736"/>
                        <a:gd name="T9" fmla="*/ 5 h 504"/>
                        <a:gd name="T10" fmla="*/ 103 w 2736"/>
                        <a:gd name="T11" fmla="*/ 5 h 504"/>
                        <a:gd name="T12" fmla="*/ 38 w 2736"/>
                        <a:gd name="T13" fmla="*/ 14 h 504"/>
                        <a:gd name="T14" fmla="*/ 0 w 2736"/>
                        <a:gd name="T15" fmla="*/ 2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0" name="Freeform 79"/>
                    <p:cNvSpPr>
                      <a:spLocks/>
                    </p:cNvSpPr>
                    <p:nvPr/>
                  </p:nvSpPr>
                  <p:spPr bwMode="hidden">
                    <a:xfrm rot="-3857755">
                      <a:off x="3010" y="182"/>
                      <a:ext cx="570" cy="288"/>
                    </a:xfrm>
                    <a:custGeom>
                      <a:avLst/>
                      <a:gdLst>
                        <a:gd name="T0" fmla="*/ 0 w 1769"/>
                        <a:gd name="T1" fmla="*/ 0 h 791"/>
                        <a:gd name="T2" fmla="*/ 16 w 1769"/>
                        <a:gd name="T3" fmla="*/ 3 h 791"/>
                        <a:gd name="T4" fmla="*/ 39 w 1769"/>
                        <a:gd name="T5" fmla="*/ 10 h 791"/>
                        <a:gd name="T6" fmla="*/ 54 w 1769"/>
                        <a:gd name="T7" fmla="*/ 21 h 791"/>
                        <a:gd name="T8" fmla="*/ 59 w 1769"/>
                        <a:gd name="T9" fmla="*/ 29 h 791"/>
                        <a:gd name="T10" fmla="*/ 56 w 1769"/>
                        <a:gd name="T11" fmla="*/ 38 h 791"/>
                        <a:gd name="T12" fmla="*/ 53 w 1769"/>
                        <a:gd name="T13" fmla="*/ 31 h 791"/>
                        <a:gd name="T14" fmla="*/ 46 w 1769"/>
                        <a:gd name="T15" fmla="*/ 22 h 791"/>
                        <a:gd name="T16" fmla="*/ 37 w 1769"/>
                        <a:gd name="T17" fmla="*/ 14 h 791"/>
                        <a:gd name="T18" fmla="*/ 19 w 1769"/>
                        <a:gd name="T19" fmla="*/ 7 h 791"/>
                        <a:gd name="T20" fmla="*/ 0 w 1769"/>
                        <a:gd name="T21" fmla="*/ 4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59" name="Group 80"/>
                  <p:cNvGrpSpPr>
                    <a:grpSpLocks/>
                  </p:cNvGrpSpPr>
                  <p:nvPr/>
                </p:nvGrpSpPr>
                <p:grpSpPr bwMode="auto">
                  <a:xfrm>
                    <a:off x="3008" y="135"/>
                    <a:ext cx="1017" cy="1464"/>
                    <a:chOff x="2934" y="163"/>
                    <a:chExt cx="1017" cy="1464"/>
                  </a:xfrm>
                </p:grpSpPr>
                <p:sp>
                  <p:nvSpPr>
                    <p:cNvPr id="87" name="Freeform 81"/>
                    <p:cNvSpPr>
                      <a:spLocks/>
                    </p:cNvSpPr>
                    <p:nvPr/>
                  </p:nvSpPr>
                  <p:spPr bwMode="hidden">
                    <a:xfrm rot="-2777260">
                      <a:off x="2492" y="914"/>
                      <a:ext cx="1155" cy="270"/>
                    </a:xfrm>
                    <a:custGeom>
                      <a:avLst/>
                      <a:gdLst>
                        <a:gd name="T0" fmla="*/ 0 w 2736"/>
                        <a:gd name="T1" fmla="*/ 78 h 504"/>
                        <a:gd name="T2" fmla="*/ 65 w 2736"/>
                        <a:gd name="T3" fmla="*/ 26 h 504"/>
                        <a:gd name="T4" fmla="*/ 134 w 2736"/>
                        <a:gd name="T5" fmla="*/ 4 h 504"/>
                        <a:gd name="T6" fmla="*/ 206 w 2736"/>
                        <a:gd name="T7" fmla="*/ 4 h 504"/>
                        <a:gd name="T8" fmla="*/ 205 w 2736"/>
                        <a:gd name="T9" fmla="*/ 16 h 504"/>
                        <a:gd name="T10" fmla="*/ 133 w 2736"/>
                        <a:gd name="T11" fmla="*/ 16 h 504"/>
                        <a:gd name="T12" fmla="*/ 49 w 2736"/>
                        <a:gd name="T13" fmla="*/ 45 h 504"/>
                        <a:gd name="T14" fmla="*/ 0 w 2736"/>
                        <a:gd name="T15" fmla="*/ 7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8" name="Freeform 82"/>
                    <p:cNvSpPr>
                      <a:spLocks/>
                    </p:cNvSpPr>
                    <p:nvPr/>
                  </p:nvSpPr>
                  <p:spPr bwMode="hidden">
                    <a:xfrm rot="-2777260">
                      <a:off x="3429" y="262"/>
                      <a:ext cx="621" cy="423"/>
                    </a:xfrm>
                    <a:custGeom>
                      <a:avLst/>
                      <a:gdLst>
                        <a:gd name="T0" fmla="*/ 0 w 1769"/>
                        <a:gd name="T1" fmla="*/ 1 h 791"/>
                        <a:gd name="T2" fmla="*/ 21 w 1769"/>
                        <a:gd name="T3" fmla="*/ 9 h 791"/>
                        <a:gd name="T4" fmla="*/ 50 w 1769"/>
                        <a:gd name="T5" fmla="*/ 30 h 791"/>
                        <a:gd name="T6" fmla="*/ 70 w 1769"/>
                        <a:gd name="T7" fmla="*/ 66 h 791"/>
                        <a:gd name="T8" fmla="*/ 76 w 1769"/>
                        <a:gd name="T9" fmla="*/ 93 h 791"/>
                        <a:gd name="T10" fmla="*/ 73 w 1769"/>
                        <a:gd name="T11" fmla="*/ 120 h 791"/>
                        <a:gd name="T12" fmla="*/ 69 w 1769"/>
                        <a:gd name="T13" fmla="*/ 97 h 791"/>
                        <a:gd name="T14" fmla="*/ 60 w 1769"/>
                        <a:gd name="T15" fmla="*/ 70 h 791"/>
                        <a:gd name="T16" fmla="*/ 48 w 1769"/>
                        <a:gd name="T17" fmla="*/ 45 h 791"/>
                        <a:gd name="T18" fmla="*/ 25 w 1769"/>
                        <a:gd name="T19" fmla="*/ 23 h 791"/>
                        <a:gd name="T20" fmla="*/ 0 w 1769"/>
                        <a:gd name="T21" fmla="*/ 12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60" name="Group 83"/>
                  <p:cNvGrpSpPr>
                    <a:grpSpLocks/>
                  </p:cNvGrpSpPr>
                  <p:nvPr/>
                </p:nvGrpSpPr>
                <p:grpSpPr bwMode="auto">
                  <a:xfrm>
                    <a:off x="2804" y="4"/>
                    <a:ext cx="243" cy="1448"/>
                    <a:chOff x="2730" y="32"/>
                    <a:chExt cx="243" cy="1448"/>
                  </a:xfrm>
                </p:grpSpPr>
                <p:sp>
                  <p:nvSpPr>
                    <p:cNvPr id="85" name="Freeform 222"/>
                    <p:cNvSpPr>
                      <a:spLocks/>
                    </p:cNvSpPr>
                    <p:nvPr/>
                  </p:nvSpPr>
                  <p:spPr bwMode="hidden">
                    <a:xfrm rot="-4903748">
                      <a:off x="2297" y="960"/>
                      <a:ext cx="954" cy="86"/>
                    </a:xfrm>
                    <a:custGeom>
                      <a:avLst/>
                      <a:gdLst>
                        <a:gd name="T0" fmla="*/ 0 w 2736"/>
                        <a:gd name="T1" fmla="*/ 3 h 504"/>
                        <a:gd name="T2" fmla="*/ 37 w 2736"/>
                        <a:gd name="T3" fmla="*/ 1 h 504"/>
                        <a:gd name="T4" fmla="*/ 75 w 2736"/>
                        <a:gd name="T5" fmla="*/ 0 h 504"/>
                        <a:gd name="T6" fmla="*/ 116 w 2736"/>
                        <a:gd name="T7" fmla="*/ 0 h 504"/>
                        <a:gd name="T8" fmla="*/ 115 w 2736"/>
                        <a:gd name="T9" fmla="*/ 1 h 504"/>
                        <a:gd name="T10" fmla="*/ 75 w 2736"/>
                        <a:gd name="T11" fmla="*/ 1 h 504"/>
                        <a:gd name="T12" fmla="*/ 28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6" name="Freeform 223"/>
                    <p:cNvSpPr>
                      <a:spLocks/>
                    </p:cNvSpPr>
                    <p:nvPr/>
                  </p:nvSpPr>
                  <p:spPr bwMode="hidden">
                    <a:xfrm rot="-4903748">
                      <a:off x="2649" y="221"/>
                      <a:ext cx="512" cy="134"/>
                    </a:xfrm>
                    <a:custGeom>
                      <a:avLst/>
                      <a:gdLst>
                        <a:gd name="T0" fmla="*/ 0 w 1769"/>
                        <a:gd name="T1" fmla="*/ 0 h 791"/>
                        <a:gd name="T2" fmla="*/ 12 w 1769"/>
                        <a:gd name="T3" fmla="*/ 0 h 791"/>
                        <a:gd name="T4" fmla="*/ 28 w 1769"/>
                        <a:gd name="T5" fmla="*/ 1 h 791"/>
                        <a:gd name="T6" fmla="*/ 39 w 1769"/>
                        <a:gd name="T7" fmla="*/ 2 h 791"/>
                        <a:gd name="T8" fmla="*/ 43 w 1769"/>
                        <a:gd name="T9" fmla="*/ 3 h 791"/>
                        <a:gd name="T10" fmla="*/ 41 w 1769"/>
                        <a:gd name="T11" fmla="*/ 4 h 791"/>
                        <a:gd name="T12" fmla="*/ 38 w 1769"/>
                        <a:gd name="T13" fmla="*/ 3 h 791"/>
                        <a:gd name="T14" fmla="*/ 34 w 1769"/>
                        <a:gd name="T15" fmla="*/ 2 h 791"/>
                        <a:gd name="T16" fmla="*/ 27 w 1769"/>
                        <a:gd name="T17" fmla="*/ 1 h 791"/>
                        <a:gd name="T18" fmla="*/ 14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61" name="Group 86"/>
                  <p:cNvGrpSpPr>
                    <a:grpSpLocks/>
                  </p:cNvGrpSpPr>
                  <p:nvPr/>
                </p:nvGrpSpPr>
                <p:grpSpPr bwMode="auto">
                  <a:xfrm>
                    <a:off x="1017" y="1741"/>
                    <a:ext cx="1085" cy="2450"/>
                    <a:chOff x="943" y="1769"/>
                    <a:chExt cx="1085" cy="2450"/>
                  </a:xfrm>
                </p:grpSpPr>
                <p:sp>
                  <p:nvSpPr>
                    <p:cNvPr id="83" name="Freeform 87"/>
                    <p:cNvSpPr>
                      <a:spLocks/>
                    </p:cNvSpPr>
                    <p:nvPr/>
                  </p:nvSpPr>
                  <p:spPr bwMode="hidden">
                    <a:xfrm rot="18335692" flipH="1">
                      <a:off x="1010" y="2475"/>
                      <a:ext cx="1724" cy="311"/>
                    </a:xfrm>
                    <a:custGeom>
                      <a:avLst/>
                      <a:gdLst>
                        <a:gd name="T0" fmla="*/ 0 w 2736"/>
                        <a:gd name="T1" fmla="*/ 118 h 504"/>
                        <a:gd name="T2" fmla="*/ 216 w 2736"/>
                        <a:gd name="T3" fmla="*/ 39 h 504"/>
                        <a:gd name="T4" fmla="*/ 444 w 2736"/>
                        <a:gd name="T5" fmla="*/ 6 h 504"/>
                        <a:gd name="T6" fmla="*/ 684 w 2736"/>
                        <a:gd name="T7" fmla="*/ 6 h 504"/>
                        <a:gd name="T8" fmla="*/ 681 w 2736"/>
                        <a:gd name="T9" fmla="*/ 24 h 504"/>
                        <a:gd name="T10" fmla="*/ 442 w 2736"/>
                        <a:gd name="T11" fmla="*/ 24 h 504"/>
                        <a:gd name="T12" fmla="*/ 164 w 2736"/>
                        <a:gd name="T13" fmla="*/ 68 h 504"/>
                        <a:gd name="T14" fmla="*/ 0 w 2736"/>
                        <a:gd name="T15" fmla="*/ 11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4" name="Freeform 88"/>
                    <p:cNvSpPr>
                      <a:spLocks/>
                    </p:cNvSpPr>
                    <p:nvPr/>
                  </p:nvSpPr>
                  <p:spPr bwMode="hidden">
                    <a:xfrm rot="18335692" flipH="1">
                      <a:off x="726" y="3511"/>
                      <a:ext cx="924" cy="490"/>
                    </a:xfrm>
                    <a:custGeom>
                      <a:avLst/>
                      <a:gdLst>
                        <a:gd name="T0" fmla="*/ 1 w 1769"/>
                        <a:gd name="T1" fmla="*/ 2 h 791"/>
                        <a:gd name="T2" fmla="*/ 69 w 1769"/>
                        <a:gd name="T3" fmla="*/ 14 h 791"/>
                        <a:gd name="T4" fmla="*/ 165 w 1769"/>
                        <a:gd name="T5" fmla="*/ 48 h 791"/>
                        <a:gd name="T6" fmla="*/ 229 w 1769"/>
                        <a:gd name="T7" fmla="*/ 103 h 791"/>
                        <a:gd name="T8" fmla="*/ 250 w 1769"/>
                        <a:gd name="T9" fmla="*/ 145 h 791"/>
                        <a:gd name="T10" fmla="*/ 241 w 1769"/>
                        <a:gd name="T11" fmla="*/ 187 h 791"/>
                        <a:gd name="T12" fmla="*/ 227 w 1769"/>
                        <a:gd name="T13" fmla="*/ 151 h 791"/>
                        <a:gd name="T14" fmla="*/ 198 w 1769"/>
                        <a:gd name="T15" fmla="*/ 108 h 791"/>
                        <a:gd name="T16" fmla="*/ 158 w 1769"/>
                        <a:gd name="T17" fmla="*/ 70 h 791"/>
                        <a:gd name="T18" fmla="*/ 83 w 1769"/>
                        <a:gd name="T19" fmla="*/ 36 h 791"/>
                        <a:gd name="T20" fmla="*/ 0 w 1769"/>
                        <a:gd name="T21" fmla="*/ 18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2" name="Group 89"/>
                  <p:cNvGrpSpPr>
                    <a:grpSpLocks/>
                  </p:cNvGrpSpPr>
                  <p:nvPr/>
                </p:nvGrpSpPr>
                <p:grpSpPr bwMode="auto">
                  <a:xfrm>
                    <a:off x="1529" y="1908"/>
                    <a:ext cx="766" cy="2373"/>
                    <a:chOff x="1455" y="1936"/>
                    <a:chExt cx="766" cy="2373"/>
                  </a:xfrm>
                </p:grpSpPr>
                <p:sp>
                  <p:nvSpPr>
                    <p:cNvPr id="81" name="Freeform 90"/>
                    <p:cNvSpPr>
                      <a:spLocks/>
                    </p:cNvSpPr>
                    <p:nvPr/>
                  </p:nvSpPr>
                  <p:spPr bwMode="hidden">
                    <a:xfrm rot="17542885" flipH="1">
                      <a:off x="1268" y="2578"/>
                      <a:ext cx="1595" cy="311"/>
                    </a:xfrm>
                    <a:custGeom>
                      <a:avLst/>
                      <a:gdLst>
                        <a:gd name="T0" fmla="*/ 0 w 2736"/>
                        <a:gd name="T1" fmla="*/ 118 h 504"/>
                        <a:gd name="T2" fmla="*/ 171 w 2736"/>
                        <a:gd name="T3" fmla="*/ 39 h 504"/>
                        <a:gd name="T4" fmla="*/ 352 w 2736"/>
                        <a:gd name="T5" fmla="*/ 6 h 504"/>
                        <a:gd name="T6" fmla="*/ 542 w 2736"/>
                        <a:gd name="T7" fmla="*/ 6 h 504"/>
                        <a:gd name="T8" fmla="*/ 539 w 2736"/>
                        <a:gd name="T9" fmla="*/ 24 h 504"/>
                        <a:gd name="T10" fmla="*/ 349 w 2736"/>
                        <a:gd name="T11" fmla="*/ 24 h 504"/>
                        <a:gd name="T12" fmla="*/ 129 w 2736"/>
                        <a:gd name="T13" fmla="*/ 68 h 504"/>
                        <a:gd name="T14" fmla="*/ 0 w 2736"/>
                        <a:gd name="T15" fmla="*/ 11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2" name="Freeform 91"/>
                    <p:cNvSpPr>
                      <a:spLocks/>
                    </p:cNvSpPr>
                    <p:nvPr/>
                  </p:nvSpPr>
                  <p:spPr bwMode="hidden">
                    <a:xfrm rot="17542885" flipH="1">
                      <a:off x="1272" y="3635"/>
                      <a:ext cx="856" cy="490"/>
                    </a:xfrm>
                    <a:custGeom>
                      <a:avLst/>
                      <a:gdLst>
                        <a:gd name="T0" fmla="*/ 0 w 1769"/>
                        <a:gd name="T1" fmla="*/ 2 h 791"/>
                        <a:gd name="T2" fmla="*/ 55 w 1769"/>
                        <a:gd name="T3" fmla="*/ 14 h 791"/>
                        <a:gd name="T4" fmla="*/ 131 w 1769"/>
                        <a:gd name="T5" fmla="*/ 48 h 791"/>
                        <a:gd name="T6" fmla="*/ 182 w 1769"/>
                        <a:gd name="T7" fmla="*/ 103 h 791"/>
                        <a:gd name="T8" fmla="*/ 199 w 1769"/>
                        <a:gd name="T9" fmla="*/ 145 h 791"/>
                        <a:gd name="T10" fmla="*/ 191 w 1769"/>
                        <a:gd name="T11" fmla="*/ 187 h 791"/>
                        <a:gd name="T12" fmla="*/ 180 w 1769"/>
                        <a:gd name="T13" fmla="*/ 151 h 791"/>
                        <a:gd name="T14" fmla="*/ 157 w 1769"/>
                        <a:gd name="T15" fmla="*/ 108 h 791"/>
                        <a:gd name="T16" fmla="*/ 126 w 1769"/>
                        <a:gd name="T17" fmla="*/ 70 h 791"/>
                        <a:gd name="T18" fmla="*/ 66 w 1769"/>
                        <a:gd name="T19" fmla="*/ 36 h 791"/>
                        <a:gd name="T20" fmla="*/ 0 w 1769"/>
                        <a:gd name="T21" fmla="*/ 18 h 791"/>
                        <a:gd name="T22" fmla="*/ 0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3" name="Group 92"/>
                  <p:cNvGrpSpPr>
                    <a:grpSpLocks/>
                  </p:cNvGrpSpPr>
                  <p:nvPr/>
                </p:nvGrpSpPr>
                <p:grpSpPr bwMode="auto">
                  <a:xfrm rot="88588">
                    <a:off x="2061" y="1962"/>
                    <a:ext cx="459" cy="2329"/>
                    <a:chOff x="1956" y="1990"/>
                    <a:chExt cx="492" cy="2604"/>
                  </a:xfrm>
                </p:grpSpPr>
                <p:sp>
                  <p:nvSpPr>
                    <p:cNvPr id="79" name="Freeform 93"/>
                    <p:cNvSpPr>
                      <a:spLocks/>
                    </p:cNvSpPr>
                    <p:nvPr/>
                  </p:nvSpPr>
                  <p:spPr bwMode="hidden">
                    <a:xfrm rot="16782062" flipH="1">
                      <a:off x="1441" y="2694"/>
                      <a:ext cx="1711" cy="301"/>
                    </a:xfrm>
                    <a:custGeom>
                      <a:avLst/>
                      <a:gdLst>
                        <a:gd name="T0" fmla="*/ 0 w 2736"/>
                        <a:gd name="T1" fmla="*/ 108 h 504"/>
                        <a:gd name="T2" fmla="*/ 211 w 2736"/>
                        <a:gd name="T3" fmla="*/ 36 h 504"/>
                        <a:gd name="T4" fmla="*/ 435 w 2736"/>
                        <a:gd name="T5" fmla="*/ 5 h 504"/>
                        <a:gd name="T6" fmla="*/ 669 w 2736"/>
                        <a:gd name="T7" fmla="*/ 5 h 504"/>
                        <a:gd name="T8" fmla="*/ 665 w 2736"/>
                        <a:gd name="T9" fmla="*/ 22 h 504"/>
                        <a:gd name="T10" fmla="*/ 432 w 2736"/>
                        <a:gd name="T11" fmla="*/ 22 h 504"/>
                        <a:gd name="T12" fmla="*/ 160 w 2736"/>
                        <a:gd name="T13" fmla="*/ 62 h 504"/>
                        <a:gd name="T14" fmla="*/ 0 w 2736"/>
                        <a:gd name="T15" fmla="*/ 10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0" name="Freeform 94"/>
                    <p:cNvSpPr>
                      <a:spLocks/>
                    </p:cNvSpPr>
                    <p:nvPr/>
                  </p:nvSpPr>
                  <p:spPr bwMode="hidden">
                    <a:xfrm rot="16782062" flipH="1">
                      <a:off x="1732" y="3897"/>
                      <a:ext cx="918" cy="473"/>
                    </a:xfrm>
                    <a:custGeom>
                      <a:avLst/>
                      <a:gdLst>
                        <a:gd name="T0" fmla="*/ 1 w 1769"/>
                        <a:gd name="T1" fmla="*/ 2 h 791"/>
                        <a:gd name="T2" fmla="*/ 68 w 1769"/>
                        <a:gd name="T3" fmla="*/ 12 h 791"/>
                        <a:gd name="T4" fmla="*/ 161 w 1769"/>
                        <a:gd name="T5" fmla="*/ 43 h 791"/>
                        <a:gd name="T6" fmla="*/ 225 w 1769"/>
                        <a:gd name="T7" fmla="*/ 92 h 791"/>
                        <a:gd name="T8" fmla="*/ 245 w 1769"/>
                        <a:gd name="T9" fmla="*/ 130 h 791"/>
                        <a:gd name="T10" fmla="*/ 236 w 1769"/>
                        <a:gd name="T11" fmla="*/ 169 h 791"/>
                        <a:gd name="T12" fmla="*/ 222 w 1769"/>
                        <a:gd name="T13" fmla="*/ 135 h 791"/>
                        <a:gd name="T14" fmla="*/ 194 w 1769"/>
                        <a:gd name="T15" fmla="*/ 97 h 791"/>
                        <a:gd name="T16" fmla="*/ 155 w 1769"/>
                        <a:gd name="T17" fmla="*/ 63 h 791"/>
                        <a:gd name="T18" fmla="*/ 81 w 1769"/>
                        <a:gd name="T19" fmla="*/ 32 h 791"/>
                        <a:gd name="T20" fmla="*/ 0 w 1769"/>
                        <a:gd name="T21" fmla="*/ 16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4" name="Group 95"/>
                  <p:cNvGrpSpPr>
                    <a:grpSpLocks/>
                  </p:cNvGrpSpPr>
                  <p:nvPr/>
                </p:nvGrpSpPr>
                <p:grpSpPr bwMode="auto">
                  <a:xfrm>
                    <a:off x="3408" y="1689"/>
                    <a:ext cx="1125" cy="2426"/>
                    <a:chOff x="3334" y="1717"/>
                    <a:chExt cx="1125" cy="2426"/>
                  </a:xfrm>
                </p:grpSpPr>
                <p:sp>
                  <p:nvSpPr>
                    <p:cNvPr id="77" name="Freeform 96"/>
                    <p:cNvSpPr>
                      <a:spLocks/>
                    </p:cNvSpPr>
                    <p:nvPr/>
                  </p:nvSpPr>
                  <p:spPr bwMode="hidden">
                    <a:xfrm rot="3144576">
                      <a:off x="2628" y="2423"/>
                      <a:ext cx="1724" cy="311"/>
                    </a:xfrm>
                    <a:custGeom>
                      <a:avLst/>
                      <a:gdLst>
                        <a:gd name="T0" fmla="*/ 0 w 2736"/>
                        <a:gd name="T1" fmla="*/ 118 h 504"/>
                        <a:gd name="T2" fmla="*/ 216 w 2736"/>
                        <a:gd name="T3" fmla="*/ 39 h 504"/>
                        <a:gd name="T4" fmla="*/ 444 w 2736"/>
                        <a:gd name="T5" fmla="*/ 6 h 504"/>
                        <a:gd name="T6" fmla="*/ 684 w 2736"/>
                        <a:gd name="T7" fmla="*/ 6 h 504"/>
                        <a:gd name="T8" fmla="*/ 681 w 2736"/>
                        <a:gd name="T9" fmla="*/ 24 h 504"/>
                        <a:gd name="T10" fmla="*/ 442 w 2736"/>
                        <a:gd name="T11" fmla="*/ 24 h 504"/>
                        <a:gd name="T12" fmla="*/ 164 w 2736"/>
                        <a:gd name="T13" fmla="*/ 68 h 504"/>
                        <a:gd name="T14" fmla="*/ 0 w 2736"/>
                        <a:gd name="T15" fmla="*/ 11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78" name="Freeform 97"/>
                    <p:cNvSpPr>
                      <a:spLocks/>
                    </p:cNvSpPr>
                    <p:nvPr/>
                  </p:nvSpPr>
                  <p:spPr bwMode="hidden">
                    <a:xfrm rot="3144576">
                      <a:off x="3752" y="3435"/>
                      <a:ext cx="924" cy="490"/>
                    </a:xfrm>
                    <a:custGeom>
                      <a:avLst/>
                      <a:gdLst>
                        <a:gd name="T0" fmla="*/ 1 w 1769"/>
                        <a:gd name="T1" fmla="*/ 2 h 791"/>
                        <a:gd name="T2" fmla="*/ 69 w 1769"/>
                        <a:gd name="T3" fmla="*/ 14 h 791"/>
                        <a:gd name="T4" fmla="*/ 165 w 1769"/>
                        <a:gd name="T5" fmla="*/ 48 h 791"/>
                        <a:gd name="T6" fmla="*/ 229 w 1769"/>
                        <a:gd name="T7" fmla="*/ 103 h 791"/>
                        <a:gd name="T8" fmla="*/ 250 w 1769"/>
                        <a:gd name="T9" fmla="*/ 145 h 791"/>
                        <a:gd name="T10" fmla="*/ 241 w 1769"/>
                        <a:gd name="T11" fmla="*/ 187 h 791"/>
                        <a:gd name="T12" fmla="*/ 227 w 1769"/>
                        <a:gd name="T13" fmla="*/ 151 h 791"/>
                        <a:gd name="T14" fmla="*/ 198 w 1769"/>
                        <a:gd name="T15" fmla="*/ 108 h 791"/>
                        <a:gd name="T16" fmla="*/ 158 w 1769"/>
                        <a:gd name="T17" fmla="*/ 70 h 791"/>
                        <a:gd name="T18" fmla="*/ 83 w 1769"/>
                        <a:gd name="T19" fmla="*/ 36 h 791"/>
                        <a:gd name="T20" fmla="*/ 0 w 1769"/>
                        <a:gd name="T21" fmla="*/ 18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5" name="Group 98"/>
                  <p:cNvGrpSpPr>
                    <a:grpSpLocks/>
                  </p:cNvGrpSpPr>
                  <p:nvPr/>
                </p:nvGrpSpPr>
                <p:grpSpPr bwMode="auto">
                  <a:xfrm>
                    <a:off x="3255" y="1838"/>
                    <a:ext cx="883" cy="2426"/>
                    <a:chOff x="3181" y="1866"/>
                    <a:chExt cx="883" cy="2426"/>
                  </a:xfrm>
                </p:grpSpPr>
                <p:sp>
                  <p:nvSpPr>
                    <p:cNvPr id="75" name="Freeform 99"/>
                    <p:cNvSpPr>
                      <a:spLocks/>
                    </p:cNvSpPr>
                    <p:nvPr/>
                  </p:nvSpPr>
                  <p:spPr bwMode="hidden">
                    <a:xfrm rot="3745735">
                      <a:off x="2506" y="2542"/>
                      <a:ext cx="1649" cy="299"/>
                    </a:xfrm>
                    <a:custGeom>
                      <a:avLst/>
                      <a:gdLst>
                        <a:gd name="T0" fmla="*/ 0 w 2736"/>
                        <a:gd name="T1" fmla="*/ 105 h 504"/>
                        <a:gd name="T2" fmla="*/ 189 w 2736"/>
                        <a:gd name="T3" fmla="*/ 35 h 504"/>
                        <a:gd name="T4" fmla="*/ 389 w 2736"/>
                        <a:gd name="T5" fmla="*/ 5 h 504"/>
                        <a:gd name="T6" fmla="*/ 599 w 2736"/>
                        <a:gd name="T7" fmla="*/ 5 h 504"/>
                        <a:gd name="T8" fmla="*/ 595 w 2736"/>
                        <a:gd name="T9" fmla="*/ 21 h 504"/>
                        <a:gd name="T10" fmla="*/ 386 w 2736"/>
                        <a:gd name="T11" fmla="*/ 21 h 504"/>
                        <a:gd name="T12" fmla="*/ 143 w 2736"/>
                        <a:gd name="T13" fmla="*/ 61 h 504"/>
                        <a:gd name="T14" fmla="*/ 0 w 2736"/>
                        <a:gd name="T15" fmla="*/ 10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76" name="Freeform 100"/>
                    <p:cNvSpPr>
                      <a:spLocks/>
                    </p:cNvSpPr>
                    <p:nvPr/>
                  </p:nvSpPr>
                  <p:spPr bwMode="hidden">
                    <a:xfrm rot="3745735">
                      <a:off x="3387" y="3615"/>
                      <a:ext cx="884" cy="468"/>
                    </a:xfrm>
                    <a:custGeom>
                      <a:avLst/>
                      <a:gdLst>
                        <a:gd name="T0" fmla="*/ 0 w 1769"/>
                        <a:gd name="T1" fmla="*/ 2 h 791"/>
                        <a:gd name="T2" fmla="*/ 60 w 1769"/>
                        <a:gd name="T3" fmla="*/ 12 h 791"/>
                        <a:gd name="T4" fmla="*/ 144 w 1769"/>
                        <a:gd name="T5" fmla="*/ 41 h 791"/>
                        <a:gd name="T6" fmla="*/ 201 w 1769"/>
                        <a:gd name="T7" fmla="*/ 89 h 791"/>
                        <a:gd name="T8" fmla="*/ 219 w 1769"/>
                        <a:gd name="T9" fmla="*/ 126 h 791"/>
                        <a:gd name="T10" fmla="*/ 211 w 1769"/>
                        <a:gd name="T11" fmla="*/ 163 h 791"/>
                        <a:gd name="T12" fmla="*/ 198 w 1769"/>
                        <a:gd name="T13" fmla="*/ 131 h 791"/>
                        <a:gd name="T14" fmla="*/ 173 w 1769"/>
                        <a:gd name="T15" fmla="*/ 94 h 791"/>
                        <a:gd name="T16" fmla="*/ 138 w 1769"/>
                        <a:gd name="T17" fmla="*/ 62 h 791"/>
                        <a:gd name="T18" fmla="*/ 72 w 1769"/>
                        <a:gd name="T19" fmla="*/ 31 h 791"/>
                        <a:gd name="T20" fmla="*/ 0 w 1769"/>
                        <a:gd name="T21" fmla="*/ 16 h 791"/>
                        <a:gd name="T22" fmla="*/ 0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6" name="Group 101"/>
                  <p:cNvGrpSpPr>
                    <a:grpSpLocks/>
                  </p:cNvGrpSpPr>
                  <p:nvPr/>
                </p:nvGrpSpPr>
                <p:grpSpPr bwMode="auto">
                  <a:xfrm>
                    <a:off x="3080" y="1955"/>
                    <a:ext cx="619" cy="2386"/>
                    <a:chOff x="3006" y="1983"/>
                    <a:chExt cx="619" cy="2386"/>
                  </a:xfrm>
                </p:grpSpPr>
                <p:sp>
                  <p:nvSpPr>
                    <p:cNvPr id="73" name="Freeform 102"/>
                    <p:cNvSpPr>
                      <a:spLocks/>
                    </p:cNvSpPr>
                    <p:nvPr/>
                  </p:nvSpPr>
                  <p:spPr bwMode="hidden">
                    <a:xfrm rot="4286818">
                      <a:off x="2329" y="2661"/>
                      <a:ext cx="1600" cy="246"/>
                    </a:xfrm>
                    <a:custGeom>
                      <a:avLst/>
                      <a:gdLst>
                        <a:gd name="T0" fmla="*/ 0 w 2736"/>
                        <a:gd name="T1" fmla="*/ 59 h 504"/>
                        <a:gd name="T2" fmla="*/ 173 w 2736"/>
                        <a:gd name="T3" fmla="*/ 20 h 504"/>
                        <a:gd name="T4" fmla="*/ 356 w 2736"/>
                        <a:gd name="T5" fmla="*/ 3 h 504"/>
                        <a:gd name="T6" fmla="*/ 547 w 2736"/>
                        <a:gd name="T7" fmla="*/ 3 h 504"/>
                        <a:gd name="T8" fmla="*/ 544 w 2736"/>
                        <a:gd name="T9" fmla="*/ 12 h 504"/>
                        <a:gd name="T10" fmla="*/ 353 w 2736"/>
                        <a:gd name="T11" fmla="*/ 12 h 504"/>
                        <a:gd name="T12" fmla="*/ 130 w 2736"/>
                        <a:gd name="T13" fmla="*/ 34 h 504"/>
                        <a:gd name="T14" fmla="*/ 0 w 2736"/>
                        <a:gd name="T15" fmla="*/ 5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74" name="Freeform 103"/>
                    <p:cNvSpPr>
                      <a:spLocks/>
                    </p:cNvSpPr>
                    <p:nvPr/>
                  </p:nvSpPr>
                  <p:spPr bwMode="hidden">
                    <a:xfrm rot="4286818">
                      <a:off x="3003" y="3747"/>
                      <a:ext cx="859" cy="386"/>
                    </a:xfrm>
                    <a:custGeom>
                      <a:avLst/>
                      <a:gdLst>
                        <a:gd name="T0" fmla="*/ 0 w 1769"/>
                        <a:gd name="T1" fmla="*/ 1 h 791"/>
                        <a:gd name="T2" fmla="*/ 56 w 1769"/>
                        <a:gd name="T3" fmla="*/ 6 h 791"/>
                        <a:gd name="T4" fmla="*/ 133 w 1769"/>
                        <a:gd name="T5" fmla="*/ 23 h 791"/>
                        <a:gd name="T6" fmla="*/ 185 w 1769"/>
                        <a:gd name="T7" fmla="*/ 50 h 791"/>
                        <a:gd name="T8" fmla="*/ 201 w 1769"/>
                        <a:gd name="T9" fmla="*/ 71 h 791"/>
                        <a:gd name="T10" fmla="*/ 193 w 1769"/>
                        <a:gd name="T11" fmla="*/ 91 h 791"/>
                        <a:gd name="T12" fmla="*/ 182 w 1769"/>
                        <a:gd name="T13" fmla="*/ 73 h 791"/>
                        <a:gd name="T14" fmla="*/ 159 w 1769"/>
                        <a:gd name="T15" fmla="*/ 53 h 791"/>
                        <a:gd name="T16" fmla="*/ 127 w 1769"/>
                        <a:gd name="T17" fmla="*/ 34 h 791"/>
                        <a:gd name="T18" fmla="*/ 67 w 1769"/>
                        <a:gd name="T19" fmla="*/ 18 h 791"/>
                        <a:gd name="T20" fmla="*/ 0 w 1769"/>
                        <a:gd name="T21" fmla="*/ 9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67" name="Group 104"/>
                  <p:cNvGrpSpPr>
                    <a:grpSpLocks/>
                  </p:cNvGrpSpPr>
                  <p:nvPr/>
                </p:nvGrpSpPr>
                <p:grpSpPr bwMode="auto">
                  <a:xfrm>
                    <a:off x="2893" y="2073"/>
                    <a:ext cx="405" cy="2219"/>
                    <a:chOff x="2819" y="2101"/>
                    <a:chExt cx="405" cy="2219"/>
                  </a:xfrm>
                </p:grpSpPr>
                <p:sp>
                  <p:nvSpPr>
                    <p:cNvPr id="71" name="Freeform 105"/>
                    <p:cNvSpPr>
                      <a:spLocks/>
                    </p:cNvSpPr>
                    <p:nvPr/>
                  </p:nvSpPr>
                  <p:spPr bwMode="hidden">
                    <a:xfrm rot="4898956">
                      <a:off x="2206" y="2713"/>
                      <a:ext cx="1471" cy="246"/>
                    </a:xfrm>
                    <a:custGeom>
                      <a:avLst/>
                      <a:gdLst>
                        <a:gd name="T0" fmla="*/ 0 w 2736"/>
                        <a:gd name="T1" fmla="*/ 59 h 504"/>
                        <a:gd name="T2" fmla="*/ 134 w 2736"/>
                        <a:gd name="T3" fmla="*/ 20 h 504"/>
                        <a:gd name="T4" fmla="*/ 276 w 2736"/>
                        <a:gd name="T5" fmla="*/ 3 h 504"/>
                        <a:gd name="T6" fmla="*/ 425 w 2736"/>
                        <a:gd name="T7" fmla="*/ 3 h 504"/>
                        <a:gd name="T8" fmla="*/ 423 w 2736"/>
                        <a:gd name="T9" fmla="*/ 12 h 504"/>
                        <a:gd name="T10" fmla="*/ 274 w 2736"/>
                        <a:gd name="T11" fmla="*/ 12 h 504"/>
                        <a:gd name="T12" fmla="*/ 102 w 2736"/>
                        <a:gd name="T13" fmla="*/ 34 h 504"/>
                        <a:gd name="T14" fmla="*/ 0 w 2736"/>
                        <a:gd name="T15" fmla="*/ 5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72" name="Freeform 106"/>
                    <p:cNvSpPr>
                      <a:spLocks/>
                    </p:cNvSpPr>
                    <p:nvPr/>
                  </p:nvSpPr>
                  <p:spPr bwMode="hidden">
                    <a:xfrm rot="4898956">
                      <a:off x="2636" y="3732"/>
                      <a:ext cx="790" cy="385"/>
                    </a:xfrm>
                    <a:custGeom>
                      <a:avLst/>
                      <a:gdLst>
                        <a:gd name="T0" fmla="*/ 0 w 1769"/>
                        <a:gd name="T1" fmla="*/ 1 h 791"/>
                        <a:gd name="T2" fmla="*/ 43 w 1769"/>
                        <a:gd name="T3" fmla="*/ 6 h 791"/>
                        <a:gd name="T4" fmla="*/ 103 w 1769"/>
                        <a:gd name="T5" fmla="*/ 23 h 791"/>
                        <a:gd name="T6" fmla="*/ 143 w 1769"/>
                        <a:gd name="T7" fmla="*/ 50 h 791"/>
                        <a:gd name="T8" fmla="*/ 156 w 1769"/>
                        <a:gd name="T9" fmla="*/ 70 h 791"/>
                        <a:gd name="T10" fmla="*/ 150 w 1769"/>
                        <a:gd name="T11" fmla="*/ 91 h 791"/>
                        <a:gd name="T12" fmla="*/ 142 w 1769"/>
                        <a:gd name="T13" fmla="*/ 73 h 791"/>
                        <a:gd name="T14" fmla="*/ 124 w 1769"/>
                        <a:gd name="T15" fmla="*/ 53 h 791"/>
                        <a:gd name="T16" fmla="*/ 99 w 1769"/>
                        <a:gd name="T17" fmla="*/ 34 h 791"/>
                        <a:gd name="T18" fmla="*/ 52 w 1769"/>
                        <a:gd name="T19" fmla="*/ 18 h 791"/>
                        <a:gd name="T20" fmla="*/ 0 w 1769"/>
                        <a:gd name="T21" fmla="*/ 9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68" name="Group 107"/>
                  <p:cNvGrpSpPr>
                    <a:grpSpLocks/>
                  </p:cNvGrpSpPr>
                  <p:nvPr/>
                </p:nvGrpSpPr>
                <p:grpSpPr bwMode="auto">
                  <a:xfrm>
                    <a:off x="2372" y="2107"/>
                    <a:ext cx="426" cy="2185"/>
                    <a:chOff x="2287" y="2135"/>
                    <a:chExt cx="426" cy="2185"/>
                  </a:xfrm>
                </p:grpSpPr>
                <p:sp>
                  <p:nvSpPr>
                    <p:cNvPr id="69" name="Freeform 108"/>
                    <p:cNvSpPr>
                      <a:spLocks/>
                    </p:cNvSpPr>
                    <p:nvPr/>
                  </p:nvSpPr>
                  <p:spPr bwMode="hidden">
                    <a:xfrm rot="5755659">
                      <a:off x="1901" y="2760"/>
                      <a:ext cx="1437" cy="188"/>
                    </a:xfrm>
                    <a:custGeom>
                      <a:avLst/>
                      <a:gdLst>
                        <a:gd name="T0" fmla="*/ 0 w 2736"/>
                        <a:gd name="T1" fmla="*/ 26 h 504"/>
                        <a:gd name="T2" fmla="*/ 125 w 2736"/>
                        <a:gd name="T3" fmla="*/ 9 h 504"/>
                        <a:gd name="T4" fmla="*/ 257 w 2736"/>
                        <a:gd name="T5" fmla="*/ 1 h 504"/>
                        <a:gd name="T6" fmla="*/ 397 w 2736"/>
                        <a:gd name="T7" fmla="*/ 1 h 504"/>
                        <a:gd name="T8" fmla="*/ 394 w 2736"/>
                        <a:gd name="T9" fmla="*/ 5 h 504"/>
                        <a:gd name="T10" fmla="*/ 255 w 2736"/>
                        <a:gd name="T11" fmla="*/ 5 h 504"/>
                        <a:gd name="T12" fmla="*/ 95 w 2736"/>
                        <a:gd name="T13" fmla="*/ 15 h 504"/>
                        <a:gd name="T14" fmla="*/ 0 w 2736"/>
                        <a:gd name="T15" fmla="*/ 2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70" name="Freeform 109"/>
                    <p:cNvSpPr>
                      <a:spLocks/>
                    </p:cNvSpPr>
                    <p:nvPr/>
                  </p:nvSpPr>
                  <p:spPr bwMode="hidden">
                    <a:xfrm rot="5755659">
                      <a:off x="2049" y="3787"/>
                      <a:ext cx="771" cy="295"/>
                    </a:xfrm>
                    <a:custGeom>
                      <a:avLst/>
                      <a:gdLst>
                        <a:gd name="T0" fmla="*/ 0 w 1769"/>
                        <a:gd name="T1" fmla="*/ 0 h 791"/>
                        <a:gd name="T2" fmla="*/ 40 w 1769"/>
                        <a:gd name="T3" fmla="*/ 3 h 791"/>
                        <a:gd name="T4" fmla="*/ 96 w 1769"/>
                        <a:gd name="T5" fmla="*/ 10 h 791"/>
                        <a:gd name="T6" fmla="*/ 133 w 1769"/>
                        <a:gd name="T7" fmla="*/ 22 h 791"/>
                        <a:gd name="T8" fmla="*/ 145 w 1769"/>
                        <a:gd name="T9" fmla="*/ 32 h 791"/>
                        <a:gd name="T10" fmla="*/ 140 w 1769"/>
                        <a:gd name="T11" fmla="*/ 41 h 791"/>
                        <a:gd name="T12" fmla="*/ 132 w 1769"/>
                        <a:gd name="T13" fmla="*/ 33 h 791"/>
                        <a:gd name="T14" fmla="*/ 115 w 1769"/>
                        <a:gd name="T15" fmla="*/ 23 h 791"/>
                        <a:gd name="T16" fmla="*/ 92 w 1769"/>
                        <a:gd name="T17" fmla="*/ 15 h 791"/>
                        <a:gd name="T18" fmla="*/ 48 w 1769"/>
                        <a:gd name="T19" fmla="*/ 8 h 791"/>
                        <a:gd name="T20" fmla="*/ 0 w 1769"/>
                        <a:gd name="T21" fmla="*/ 4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grpSp>
          <p:grpSp>
            <p:nvGrpSpPr>
              <p:cNvPr id="23" name="Group 110"/>
              <p:cNvGrpSpPr>
                <a:grpSpLocks/>
              </p:cNvGrpSpPr>
              <p:nvPr/>
            </p:nvGrpSpPr>
            <p:grpSpPr bwMode="auto">
              <a:xfrm>
                <a:off x="74" y="313"/>
                <a:ext cx="5459" cy="3667"/>
                <a:chOff x="74" y="313"/>
                <a:chExt cx="5459" cy="3667"/>
              </a:xfrm>
            </p:grpSpPr>
            <p:grpSp>
              <p:nvGrpSpPr>
                <p:cNvPr id="24" name="Group 111"/>
                <p:cNvGrpSpPr>
                  <a:grpSpLocks/>
                </p:cNvGrpSpPr>
                <p:nvPr/>
              </p:nvGrpSpPr>
              <p:grpSpPr bwMode="auto">
                <a:xfrm>
                  <a:off x="74" y="313"/>
                  <a:ext cx="5459" cy="3667"/>
                  <a:chOff x="74" y="313"/>
                  <a:chExt cx="5459" cy="3667"/>
                </a:xfrm>
              </p:grpSpPr>
              <p:sp>
                <p:nvSpPr>
                  <p:cNvPr id="26" name="Arc 112"/>
                  <p:cNvSpPr>
                    <a:spLocks/>
                  </p:cNvSpPr>
                  <p:nvPr/>
                </p:nvSpPr>
                <p:spPr bwMode="hidden">
                  <a:xfrm flipV="1">
                    <a:off x="2965" y="456"/>
                    <a:ext cx="2568" cy="2047"/>
                  </a:xfrm>
                  <a:custGeom>
                    <a:avLst/>
                    <a:gdLst>
                      <a:gd name="T0" fmla="*/ 1 w 36729"/>
                      <a:gd name="T1" fmla="*/ 1 h 21600"/>
                      <a:gd name="T2" fmla="*/ 0 w 36729"/>
                      <a:gd name="T3" fmla="*/ 1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7" name="Arc 113"/>
                  <p:cNvSpPr>
                    <a:spLocks/>
                  </p:cNvSpPr>
                  <p:nvPr/>
                </p:nvSpPr>
                <p:spPr bwMode="hidden">
                  <a:xfrm flipH="1">
                    <a:off x="387" y="1601"/>
                    <a:ext cx="2017" cy="2379"/>
                  </a:xfrm>
                  <a:custGeom>
                    <a:avLst/>
                    <a:gdLst>
                      <a:gd name="T0" fmla="*/ 0 w 30473"/>
                      <a:gd name="T1" fmla="*/ 0 h 22305"/>
                      <a:gd name="T2" fmla="*/ 1 w 30473"/>
                      <a:gd name="T3" fmla="*/ 3 h 22305"/>
                      <a:gd name="T4" fmla="*/ 0 w 30473"/>
                      <a:gd name="T5" fmla="*/ 3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8" name="Arc 114"/>
                  <p:cNvSpPr>
                    <a:spLocks/>
                  </p:cNvSpPr>
                  <p:nvPr/>
                </p:nvSpPr>
                <p:spPr bwMode="hidden">
                  <a:xfrm>
                    <a:off x="3028" y="1181"/>
                    <a:ext cx="1426" cy="2380"/>
                  </a:xfrm>
                  <a:custGeom>
                    <a:avLst/>
                    <a:gdLst>
                      <a:gd name="T0" fmla="*/ 0 w 34812"/>
                      <a:gd name="T1" fmla="*/ 1 h 22305"/>
                      <a:gd name="T2" fmla="*/ 0 w 34812"/>
                      <a:gd name="T3" fmla="*/ 3 h 22305"/>
                      <a:gd name="T4" fmla="*/ 0 w 34812"/>
                      <a:gd name="T5" fmla="*/ 3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9" name="Arc 115"/>
                  <p:cNvSpPr>
                    <a:spLocks/>
                  </p:cNvSpPr>
                  <p:nvPr/>
                </p:nvSpPr>
                <p:spPr bwMode="hidden">
                  <a:xfrm flipH="1">
                    <a:off x="73" y="812"/>
                    <a:ext cx="2541" cy="2380"/>
                  </a:xfrm>
                  <a:custGeom>
                    <a:avLst/>
                    <a:gdLst>
                      <a:gd name="T0" fmla="*/ 0 w 36830"/>
                      <a:gd name="T1" fmla="*/ 1 h 22305"/>
                      <a:gd name="T2" fmla="*/ 1 w 36830"/>
                      <a:gd name="T3" fmla="*/ 3 h 22305"/>
                      <a:gd name="T4" fmla="*/ 0 w 36830"/>
                      <a:gd name="T5" fmla="*/ 3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0" name="Arc 116"/>
                  <p:cNvSpPr>
                    <a:spLocks/>
                  </p:cNvSpPr>
                  <p:nvPr/>
                </p:nvSpPr>
                <p:spPr bwMode="hidden">
                  <a:xfrm flipH="1">
                    <a:off x="789" y="313"/>
                    <a:ext cx="1851" cy="2304"/>
                  </a:xfrm>
                  <a:custGeom>
                    <a:avLst/>
                    <a:gdLst>
                      <a:gd name="T0" fmla="*/ 0 w 31881"/>
                      <a:gd name="T1" fmla="*/ 1 h 21600"/>
                      <a:gd name="T2" fmla="*/ 0 w 31881"/>
                      <a:gd name="T3" fmla="*/ 1 h 21600"/>
                      <a:gd name="T4" fmla="*/ 0 w 31881"/>
                      <a:gd name="T5" fmla="*/ 3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1" name="Arc 117"/>
                  <p:cNvSpPr>
                    <a:spLocks/>
                  </p:cNvSpPr>
                  <p:nvPr/>
                </p:nvSpPr>
                <p:spPr bwMode="hidden">
                  <a:xfrm>
                    <a:off x="2763" y="1281"/>
                    <a:ext cx="763" cy="2304"/>
                  </a:xfrm>
                  <a:custGeom>
                    <a:avLst/>
                    <a:gdLst>
                      <a:gd name="T0" fmla="*/ 0 w 31146"/>
                      <a:gd name="T1" fmla="*/ 1 h 21600"/>
                      <a:gd name="T2" fmla="*/ 0 w 31146"/>
                      <a:gd name="T3" fmla="*/ 1 h 21600"/>
                      <a:gd name="T4" fmla="*/ 0 w 31146"/>
                      <a:gd name="T5" fmla="*/ 3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2" name="Freeform 118"/>
                  <p:cNvSpPr>
                    <a:spLocks/>
                  </p:cNvSpPr>
                  <p:nvPr/>
                </p:nvSpPr>
                <p:spPr bwMode="hidden">
                  <a:xfrm flipH="1">
                    <a:off x="1799" y="438"/>
                    <a:ext cx="418" cy="1524"/>
                  </a:xfrm>
                  <a:custGeom>
                    <a:avLst/>
                    <a:gdLst>
                      <a:gd name="T0" fmla="*/ 0 w 776"/>
                      <a:gd name="T1" fmla="*/ 17 h 2368"/>
                      <a:gd name="T2" fmla="*/ 37 w 776"/>
                      <a:gd name="T3" fmla="*/ 4 h 2368"/>
                      <a:gd name="T4" fmla="*/ 15 w 776"/>
                      <a:gd name="T5" fmla="*/ 42 h 2368"/>
                      <a:gd name="T6" fmla="*/ 52 w 776"/>
                      <a:gd name="T7" fmla="*/ 42 h 2368"/>
                      <a:gd name="T8" fmla="*/ 30 w 776"/>
                      <a:gd name="T9" fmla="*/ 81 h 2368"/>
                      <a:gd name="T10" fmla="*/ 60 w 776"/>
                      <a:gd name="T11" fmla="*/ 94 h 2368"/>
                      <a:gd name="T12" fmla="*/ 45 w 776"/>
                      <a:gd name="T13" fmla="*/ 119 h 2368"/>
                      <a:gd name="T14" fmla="*/ 75 w 776"/>
                      <a:gd name="T15" fmla="*/ 132 h 2368"/>
                      <a:gd name="T16" fmla="*/ 60 w 776"/>
                      <a:gd name="T17" fmla="*/ 158 h 2368"/>
                      <a:gd name="T18" fmla="*/ 82 w 776"/>
                      <a:gd name="T19" fmla="*/ 171 h 2368"/>
                      <a:gd name="T20" fmla="*/ 75 w 776"/>
                      <a:gd name="T21" fmla="*/ 196 h 2368"/>
                      <a:gd name="T22" fmla="*/ 90 w 776"/>
                      <a:gd name="T23" fmla="*/ 221 h 2368"/>
                      <a:gd name="T24" fmla="*/ 90 w 776"/>
                      <a:gd name="T25" fmla="*/ 247 h 2368"/>
                      <a:gd name="T26" fmla="*/ 105 w 776"/>
                      <a:gd name="T27" fmla="*/ 286 h 2368"/>
                      <a:gd name="T28" fmla="*/ 97 w 776"/>
                      <a:gd name="T29" fmla="*/ 324 h 2368"/>
                      <a:gd name="T30" fmla="*/ 113 w 776"/>
                      <a:gd name="T31" fmla="*/ 349 h 2368"/>
                      <a:gd name="T32" fmla="*/ 105 w 776"/>
                      <a:gd name="T33" fmla="*/ 388 h 2368"/>
                      <a:gd name="T34" fmla="*/ 113 w 776"/>
                      <a:gd name="T35" fmla="*/ 427 h 2368"/>
                      <a:gd name="T36" fmla="*/ 105 w 776"/>
                      <a:gd name="T37" fmla="*/ 452 h 2368"/>
                      <a:gd name="T38" fmla="*/ 120 w 776"/>
                      <a:gd name="T39" fmla="*/ 490 h 2368"/>
                      <a:gd name="T40" fmla="*/ 113 w 776"/>
                      <a:gd name="T41" fmla="*/ 529 h 2368"/>
                      <a:gd name="T42" fmla="*/ 120 w 776"/>
                      <a:gd name="T43" fmla="*/ 580 h 2368"/>
                      <a:gd name="T44" fmla="*/ 113 w 776"/>
                      <a:gd name="T45" fmla="*/ 593 h 2368"/>
                      <a:gd name="T46" fmla="*/ 120 w 776"/>
                      <a:gd name="T47" fmla="*/ 63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25" name="Freeform 119"/>
                <p:cNvSpPr>
                  <a:spLocks/>
                </p:cNvSpPr>
                <p:nvPr/>
              </p:nvSpPr>
              <p:spPr bwMode="hidden">
                <a:xfrm rot="-1346631">
                  <a:off x="3279" y="1529"/>
                  <a:ext cx="443" cy="837"/>
                </a:xfrm>
                <a:custGeom>
                  <a:avLst/>
                  <a:gdLst>
                    <a:gd name="T0" fmla="*/ 0 w 776"/>
                    <a:gd name="T1" fmla="*/ 3 h 2368"/>
                    <a:gd name="T2" fmla="*/ 45 w 776"/>
                    <a:gd name="T3" fmla="*/ 1 h 2368"/>
                    <a:gd name="T4" fmla="*/ 18 w 776"/>
                    <a:gd name="T5" fmla="*/ 7 h 2368"/>
                    <a:gd name="T6" fmla="*/ 63 w 776"/>
                    <a:gd name="T7" fmla="*/ 7 h 2368"/>
                    <a:gd name="T8" fmla="*/ 36 w 776"/>
                    <a:gd name="T9" fmla="*/ 13 h 2368"/>
                    <a:gd name="T10" fmla="*/ 71 w 776"/>
                    <a:gd name="T11" fmla="*/ 16 h 2368"/>
                    <a:gd name="T12" fmla="*/ 54 w 776"/>
                    <a:gd name="T13" fmla="*/ 20 h 2368"/>
                    <a:gd name="T14" fmla="*/ 89 w 776"/>
                    <a:gd name="T15" fmla="*/ 22 h 2368"/>
                    <a:gd name="T16" fmla="*/ 71 w 776"/>
                    <a:gd name="T17" fmla="*/ 26 h 2368"/>
                    <a:gd name="T18" fmla="*/ 98 w 776"/>
                    <a:gd name="T19" fmla="*/ 28 h 2368"/>
                    <a:gd name="T20" fmla="*/ 89 w 776"/>
                    <a:gd name="T21" fmla="*/ 33 h 2368"/>
                    <a:gd name="T22" fmla="*/ 107 w 776"/>
                    <a:gd name="T23" fmla="*/ 37 h 2368"/>
                    <a:gd name="T24" fmla="*/ 107 w 776"/>
                    <a:gd name="T25" fmla="*/ 41 h 2368"/>
                    <a:gd name="T26" fmla="*/ 125 w 776"/>
                    <a:gd name="T27" fmla="*/ 47 h 2368"/>
                    <a:gd name="T28" fmla="*/ 116 w 776"/>
                    <a:gd name="T29" fmla="*/ 54 h 2368"/>
                    <a:gd name="T30" fmla="*/ 134 w 776"/>
                    <a:gd name="T31" fmla="*/ 58 h 2368"/>
                    <a:gd name="T32" fmla="*/ 125 w 776"/>
                    <a:gd name="T33" fmla="*/ 64 h 2368"/>
                    <a:gd name="T34" fmla="*/ 134 w 776"/>
                    <a:gd name="T35" fmla="*/ 71 h 2368"/>
                    <a:gd name="T36" fmla="*/ 125 w 776"/>
                    <a:gd name="T37" fmla="*/ 75 h 2368"/>
                    <a:gd name="T38" fmla="*/ 143 w 776"/>
                    <a:gd name="T39" fmla="*/ 81 h 2368"/>
                    <a:gd name="T40" fmla="*/ 134 w 776"/>
                    <a:gd name="T41" fmla="*/ 88 h 2368"/>
                    <a:gd name="T42" fmla="*/ 143 w 776"/>
                    <a:gd name="T43" fmla="*/ 96 h 2368"/>
                    <a:gd name="T44" fmla="*/ 134 w 776"/>
                    <a:gd name="T45" fmla="*/ 98 h 2368"/>
                    <a:gd name="T46" fmla="*/ 143 w 776"/>
                    <a:gd name="T47" fmla="*/ 105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grpSp>
        <p:grpSp>
          <p:nvGrpSpPr>
            <p:cNvPr id="7" name="Group 120"/>
            <p:cNvGrpSpPr>
              <a:grpSpLocks/>
            </p:cNvGrpSpPr>
            <p:nvPr/>
          </p:nvGrpSpPr>
          <p:grpSpPr bwMode="auto">
            <a:xfrm>
              <a:off x="1476" y="450"/>
              <a:ext cx="4040" cy="2966"/>
              <a:chOff x="210" y="337"/>
              <a:chExt cx="5198" cy="3818"/>
            </a:xfrm>
          </p:grpSpPr>
          <p:sp>
            <p:nvSpPr>
              <p:cNvPr id="8" name="Freeform 121"/>
              <p:cNvSpPr>
                <a:spLocks/>
              </p:cNvSpPr>
              <p:nvPr/>
            </p:nvSpPr>
            <p:spPr bwMode="hidden">
              <a:xfrm flipH="1">
                <a:off x="1934" y="2382"/>
                <a:ext cx="485" cy="1479"/>
              </a:xfrm>
              <a:custGeom>
                <a:avLst/>
                <a:gdLst>
                  <a:gd name="T0" fmla="*/ 0 w 776"/>
                  <a:gd name="T1" fmla="*/ 16 h 2368"/>
                  <a:gd name="T2" fmla="*/ 59 w 776"/>
                  <a:gd name="T3" fmla="*/ 4 h 2368"/>
                  <a:gd name="T4" fmla="*/ 24 w 776"/>
                  <a:gd name="T5" fmla="*/ 39 h 2368"/>
                  <a:gd name="T6" fmla="*/ 82 w 776"/>
                  <a:gd name="T7" fmla="*/ 39 h 2368"/>
                  <a:gd name="T8" fmla="*/ 47 w 776"/>
                  <a:gd name="T9" fmla="*/ 74 h 2368"/>
                  <a:gd name="T10" fmla="*/ 94 w 776"/>
                  <a:gd name="T11" fmla="*/ 86 h 2368"/>
                  <a:gd name="T12" fmla="*/ 71 w 776"/>
                  <a:gd name="T13" fmla="*/ 109 h 2368"/>
                  <a:gd name="T14" fmla="*/ 118 w 776"/>
                  <a:gd name="T15" fmla="*/ 121 h 2368"/>
                  <a:gd name="T16" fmla="*/ 94 w 776"/>
                  <a:gd name="T17" fmla="*/ 144 h 2368"/>
                  <a:gd name="T18" fmla="*/ 129 w 776"/>
                  <a:gd name="T19" fmla="*/ 156 h 2368"/>
                  <a:gd name="T20" fmla="*/ 118 w 776"/>
                  <a:gd name="T21" fmla="*/ 179 h 2368"/>
                  <a:gd name="T22" fmla="*/ 141 w 776"/>
                  <a:gd name="T23" fmla="*/ 203 h 2368"/>
                  <a:gd name="T24" fmla="*/ 141 w 776"/>
                  <a:gd name="T25" fmla="*/ 226 h 2368"/>
                  <a:gd name="T26" fmla="*/ 164 w 776"/>
                  <a:gd name="T27" fmla="*/ 261 h 2368"/>
                  <a:gd name="T28" fmla="*/ 153 w 776"/>
                  <a:gd name="T29" fmla="*/ 296 h 2368"/>
                  <a:gd name="T30" fmla="*/ 176 w 776"/>
                  <a:gd name="T31" fmla="*/ 320 h 2368"/>
                  <a:gd name="T32" fmla="*/ 164 w 776"/>
                  <a:gd name="T33" fmla="*/ 355 h 2368"/>
                  <a:gd name="T34" fmla="*/ 176 w 776"/>
                  <a:gd name="T35" fmla="*/ 390 h 2368"/>
                  <a:gd name="T36" fmla="*/ 164 w 776"/>
                  <a:gd name="T37" fmla="*/ 413 h 2368"/>
                  <a:gd name="T38" fmla="*/ 188 w 776"/>
                  <a:gd name="T39" fmla="*/ 448 h 2368"/>
                  <a:gd name="T40" fmla="*/ 176 w 776"/>
                  <a:gd name="T41" fmla="*/ 483 h 2368"/>
                  <a:gd name="T42" fmla="*/ 188 w 776"/>
                  <a:gd name="T43" fmla="*/ 530 h 2368"/>
                  <a:gd name="T44" fmla="*/ 176 w 776"/>
                  <a:gd name="T45" fmla="*/ 542 h 2368"/>
                  <a:gd name="T46" fmla="*/ 188 w 776"/>
                  <a:gd name="T47" fmla="*/ 577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9" name="Arc 122"/>
              <p:cNvSpPr>
                <a:spLocks/>
              </p:cNvSpPr>
              <p:nvPr/>
            </p:nvSpPr>
            <p:spPr bwMode="hidden">
              <a:xfrm flipH="1">
                <a:off x="1054" y="1851"/>
                <a:ext cx="2122" cy="2304"/>
              </a:xfrm>
              <a:custGeom>
                <a:avLst/>
                <a:gdLst>
                  <a:gd name="T0" fmla="*/ 0 w 21600"/>
                  <a:gd name="T1" fmla="*/ 0 h 21602"/>
                  <a:gd name="T2" fmla="*/ 2 w 21600"/>
                  <a:gd name="T3" fmla="*/ 3 h 21602"/>
                  <a:gd name="T4" fmla="*/ 0 w 21600"/>
                  <a:gd name="T5" fmla="*/ 3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 name="Arc 123"/>
              <p:cNvSpPr>
                <a:spLocks/>
              </p:cNvSpPr>
              <p:nvPr/>
            </p:nvSpPr>
            <p:spPr bwMode="hidden">
              <a:xfrm flipH="1">
                <a:off x="1266" y="1480"/>
                <a:ext cx="1244" cy="2379"/>
              </a:xfrm>
              <a:custGeom>
                <a:avLst/>
                <a:gdLst>
                  <a:gd name="T0" fmla="*/ 0 w 28940"/>
                  <a:gd name="T1" fmla="*/ 0 h 22305"/>
                  <a:gd name="T2" fmla="*/ 0 w 28940"/>
                  <a:gd name="T3" fmla="*/ 3 h 22305"/>
                  <a:gd name="T4" fmla="*/ 0 w 28940"/>
                  <a:gd name="T5" fmla="*/ 3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1" name="Arc 124"/>
              <p:cNvSpPr>
                <a:spLocks/>
              </p:cNvSpPr>
              <p:nvPr/>
            </p:nvSpPr>
            <p:spPr bwMode="hidden">
              <a:xfrm flipH="1">
                <a:off x="210" y="1169"/>
                <a:ext cx="2376" cy="2379"/>
              </a:xfrm>
              <a:custGeom>
                <a:avLst/>
                <a:gdLst>
                  <a:gd name="T0" fmla="*/ 0 w 34455"/>
                  <a:gd name="T1" fmla="*/ 1 h 22305"/>
                  <a:gd name="T2" fmla="*/ 1 w 34455"/>
                  <a:gd name="T3" fmla="*/ 3 h 22305"/>
                  <a:gd name="T4" fmla="*/ 0 w 34455"/>
                  <a:gd name="T5" fmla="*/ 3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 name="Arc 125"/>
              <p:cNvSpPr>
                <a:spLocks/>
              </p:cNvSpPr>
              <p:nvPr/>
            </p:nvSpPr>
            <p:spPr bwMode="hidden">
              <a:xfrm>
                <a:off x="2840" y="1503"/>
                <a:ext cx="381" cy="2379"/>
              </a:xfrm>
              <a:custGeom>
                <a:avLst/>
                <a:gdLst>
                  <a:gd name="T0" fmla="*/ 0 w 34812"/>
                  <a:gd name="T1" fmla="*/ 1 h 22305"/>
                  <a:gd name="T2" fmla="*/ 0 w 34812"/>
                  <a:gd name="T3" fmla="*/ 3 h 22305"/>
                  <a:gd name="T4" fmla="*/ 0 w 34812"/>
                  <a:gd name="T5" fmla="*/ 3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3" name="Arc 126"/>
              <p:cNvSpPr>
                <a:spLocks/>
              </p:cNvSpPr>
              <p:nvPr/>
            </p:nvSpPr>
            <p:spPr bwMode="hidden">
              <a:xfrm>
                <a:off x="2940" y="1492"/>
                <a:ext cx="1004" cy="2379"/>
              </a:xfrm>
              <a:custGeom>
                <a:avLst/>
                <a:gdLst>
                  <a:gd name="T0" fmla="*/ 0 w 34812"/>
                  <a:gd name="T1" fmla="*/ 1 h 22305"/>
                  <a:gd name="T2" fmla="*/ 0 w 34812"/>
                  <a:gd name="T3" fmla="*/ 3 h 22305"/>
                  <a:gd name="T4" fmla="*/ 0 w 34812"/>
                  <a:gd name="T5" fmla="*/ 3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4" name="Freeform 127"/>
              <p:cNvSpPr>
                <a:spLocks/>
              </p:cNvSpPr>
              <p:nvPr/>
            </p:nvSpPr>
            <p:spPr bwMode="hidden">
              <a:xfrm>
                <a:off x="3300" y="2635"/>
                <a:ext cx="485" cy="1479"/>
              </a:xfrm>
              <a:custGeom>
                <a:avLst/>
                <a:gdLst>
                  <a:gd name="T0" fmla="*/ 0 w 776"/>
                  <a:gd name="T1" fmla="*/ 16 h 2368"/>
                  <a:gd name="T2" fmla="*/ 59 w 776"/>
                  <a:gd name="T3" fmla="*/ 4 h 2368"/>
                  <a:gd name="T4" fmla="*/ 24 w 776"/>
                  <a:gd name="T5" fmla="*/ 39 h 2368"/>
                  <a:gd name="T6" fmla="*/ 82 w 776"/>
                  <a:gd name="T7" fmla="*/ 39 h 2368"/>
                  <a:gd name="T8" fmla="*/ 47 w 776"/>
                  <a:gd name="T9" fmla="*/ 74 h 2368"/>
                  <a:gd name="T10" fmla="*/ 94 w 776"/>
                  <a:gd name="T11" fmla="*/ 86 h 2368"/>
                  <a:gd name="T12" fmla="*/ 71 w 776"/>
                  <a:gd name="T13" fmla="*/ 109 h 2368"/>
                  <a:gd name="T14" fmla="*/ 118 w 776"/>
                  <a:gd name="T15" fmla="*/ 121 h 2368"/>
                  <a:gd name="T16" fmla="*/ 94 w 776"/>
                  <a:gd name="T17" fmla="*/ 144 h 2368"/>
                  <a:gd name="T18" fmla="*/ 129 w 776"/>
                  <a:gd name="T19" fmla="*/ 156 h 2368"/>
                  <a:gd name="T20" fmla="*/ 118 w 776"/>
                  <a:gd name="T21" fmla="*/ 179 h 2368"/>
                  <a:gd name="T22" fmla="*/ 141 w 776"/>
                  <a:gd name="T23" fmla="*/ 203 h 2368"/>
                  <a:gd name="T24" fmla="*/ 141 w 776"/>
                  <a:gd name="T25" fmla="*/ 226 h 2368"/>
                  <a:gd name="T26" fmla="*/ 164 w 776"/>
                  <a:gd name="T27" fmla="*/ 261 h 2368"/>
                  <a:gd name="T28" fmla="*/ 153 w 776"/>
                  <a:gd name="T29" fmla="*/ 296 h 2368"/>
                  <a:gd name="T30" fmla="*/ 176 w 776"/>
                  <a:gd name="T31" fmla="*/ 320 h 2368"/>
                  <a:gd name="T32" fmla="*/ 164 w 776"/>
                  <a:gd name="T33" fmla="*/ 355 h 2368"/>
                  <a:gd name="T34" fmla="*/ 176 w 776"/>
                  <a:gd name="T35" fmla="*/ 390 h 2368"/>
                  <a:gd name="T36" fmla="*/ 164 w 776"/>
                  <a:gd name="T37" fmla="*/ 413 h 2368"/>
                  <a:gd name="T38" fmla="*/ 188 w 776"/>
                  <a:gd name="T39" fmla="*/ 448 h 2368"/>
                  <a:gd name="T40" fmla="*/ 176 w 776"/>
                  <a:gd name="T41" fmla="*/ 483 h 2368"/>
                  <a:gd name="T42" fmla="*/ 188 w 776"/>
                  <a:gd name="T43" fmla="*/ 530 h 2368"/>
                  <a:gd name="T44" fmla="*/ 176 w 776"/>
                  <a:gd name="T45" fmla="*/ 542 h 2368"/>
                  <a:gd name="T46" fmla="*/ 188 w 776"/>
                  <a:gd name="T47" fmla="*/ 577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5" name="Freeform 128"/>
              <p:cNvSpPr>
                <a:spLocks/>
              </p:cNvSpPr>
              <p:nvPr/>
            </p:nvSpPr>
            <p:spPr bwMode="hidden">
              <a:xfrm rot="19660755" flipV="1">
                <a:off x="2547" y="2149"/>
                <a:ext cx="441" cy="838"/>
              </a:xfrm>
              <a:custGeom>
                <a:avLst/>
                <a:gdLst>
                  <a:gd name="T0" fmla="*/ 0 w 776"/>
                  <a:gd name="T1" fmla="*/ 3 h 2368"/>
                  <a:gd name="T2" fmla="*/ 44 w 776"/>
                  <a:gd name="T3" fmla="*/ 1 h 2368"/>
                  <a:gd name="T4" fmla="*/ 18 w 776"/>
                  <a:gd name="T5" fmla="*/ 7 h 2368"/>
                  <a:gd name="T6" fmla="*/ 62 w 776"/>
                  <a:gd name="T7" fmla="*/ 7 h 2368"/>
                  <a:gd name="T8" fmla="*/ 35 w 776"/>
                  <a:gd name="T9" fmla="*/ 13 h 2368"/>
                  <a:gd name="T10" fmla="*/ 70 w 776"/>
                  <a:gd name="T11" fmla="*/ 16 h 2368"/>
                  <a:gd name="T12" fmla="*/ 53 w 776"/>
                  <a:gd name="T13" fmla="*/ 20 h 2368"/>
                  <a:gd name="T14" fmla="*/ 88 w 776"/>
                  <a:gd name="T15" fmla="*/ 22 h 2368"/>
                  <a:gd name="T16" fmla="*/ 70 w 776"/>
                  <a:gd name="T17" fmla="*/ 26 h 2368"/>
                  <a:gd name="T18" fmla="*/ 97 w 776"/>
                  <a:gd name="T19" fmla="*/ 28 h 2368"/>
                  <a:gd name="T20" fmla="*/ 88 w 776"/>
                  <a:gd name="T21" fmla="*/ 33 h 2368"/>
                  <a:gd name="T22" fmla="*/ 106 w 776"/>
                  <a:gd name="T23" fmla="*/ 37 h 2368"/>
                  <a:gd name="T24" fmla="*/ 106 w 776"/>
                  <a:gd name="T25" fmla="*/ 41 h 2368"/>
                  <a:gd name="T26" fmla="*/ 123 w 776"/>
                  <a:gd name="T27" fmla="*/ 47 h 2368"/>
                  <a:gd name="T28" fmla="*/ 115 w 776"/>
                  <a:gd name="T29" fmla="*/ 54 h 2368"/>
                  <a:gd name="T30" fmla="*/ 132 w 776"/>
                  <a:gd name="T31" fmla="*/ 58 h 2368"/>
                  <a:gd name="T32" fmla="*/ 123 w 776"/>
                  <a:gd name="T33" fmla="*/ 64 h 2368"/>
                  <a:gd name="T34" fmla="*/ 132 w 776"/>
                  <a:gd name="T35" fmla="*/ 71 h 2368"/>
                  <a:gd name="T36" fmla="*/ 123 w 776"/>
                  <a:gd name="T37" fmla="*/ 75 h 2368"/>
                  <a:gd name="T38" fmla="*/ 141 w 776"/>
                  <a:gd name="T39" fmla="*/ 81 h 2368"/>
                  <a:gd name="T40" fmla="*/ 132 w 776"/>
                  <a:gd name="T41" fmla="*/ 88 h 2368"/>
                  <a:gd name="T42" fmla="*/ 141 w 776"/>
                  <a:gd name="T43" fmla="*/ 96 h 2368"/>
                  <a:gd name="T44" fmla="*/ 132 w 776"/>
                  <a:gd name="T45" fmla="*/ 99 h 2368"/>
                  <a:gd name="T46" fmla="*/ 141 w 776"/>
                  <a:gd name="T47" fmla="*/ 105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6" name="Freeform 129"/>
              <p:cNvSpPr>
                <a:spLocks/>
              </p:cNvSpPr>
              <p:nvPr/>
            </p:nvSpPr>
            <p:spPr bwMode="hidden">
              <a:xfrm flipH="1">
                <a:off x="489" y="2503"/>
                <a:ext cx="1085" cy="1524"/>
              </a:xfrm>
              <a:custGeom>
                <a:avLst/>
                <a:gdLst>
                  <a:gd name="T0" fmla="*/ 0 w 776"/>
                  <a:gd name="T1" fmla="*/ 17 h 2368"/>
                  <a:gd name="T2" fmla="*/ 657 w 776"/>
                  <a:gd name="T3" fmla="*/ 4 h 2368"/>
                  <a:gd name="T4" fmla="*/ 261 w 776"/>
                  <a:gd name="T5" fmla="*/ 42 h 2368"/>
                  <a:gd name="T6" fmla="*/ 919 w 776"/>
                  <a:gd name="T7" fmla="*/ 42 h 2368"/>
                  <a:gd name="T8" fmla="*/ 524 w 776"/>
                  <a:gd name="T9" fmla="*/ 81 h 2368"/>
                  <a:gd name="T10" fmla="*/ 1050 w 776"/>
                  <a:gd name="T11" fmla="*/ 94 h 2368"/>
                  <a:gd name="T12" fmla="*/ 787 w 776"/>
                  <a:gd name="T13" fmla="*/ 119 h 2368"/>
                  <a:gd name="T14" fmla="*/ 1312 w 776"/>
                  <a:gd name="T15" fmla="*/ 132 h 2368"/>
                  <a:gd name="T16" fmla="*/ 1050 w 776"/>
                  <a:gd name="T17" fmla="*/ 158 h 2368"/>
                  <a:gd name="T18" fmla="*/ 1443 w 776"/>
                  <a:gd name="T19" fmla="*/ 171 h 2368"/>
                  <a:gd name="T20" fmla="*/ 1312 w 776"/>
                  <a:gd name="T21" fmla="*/ 196 h 2368"/>
                  <a:gd name="T22" fmla="*/ 1574 w 776"/>
                  <a:gd name="T23" fmla="*/ 221 h 2368"/>
                  <a:gd name="T24" fmla="*/ 1574 w 776"/>
                  <a:gd name="T25" fmla="*/ 247 h 2368"/>
                  <a:gd name="T26" fmla="*/ 1837 w 776"/>
                  <a:gd name="T27" fmla="*/ 286 h 2368"/>
                  <a:gd name="T28" fmla="*/ 1704 w 776"/>
                  <a:gd name="T29" fmla="*/ 324 h 2368"/>
                  <a:gd name="T30" fmla="*/ 1969 w 776"/>
                  <a:gd name="T31" fmla="*/ 349 h 2368"/>
                  <a:gd name="T32" fmla="*/ 1837 w 776"/>
                  <a:gd name="T33" fmla="*/ 388 h 2368"/>
                  <a:gd name="T34" fmla="*/ 1969 w 776"/>
                  <a:gd name="T35" fmla="*/ 427 h 2368"/>
                  <a:gd name="T36" fmla="*/ 1837 w 776"/>
                  <a:gd name="T37" fmla="*/ 452 h 2368"/>
                  <a:gd name="T38" fmla="*/ 2100 w 776"/>
                  <a:gd name="T39" fmla="*/ 490 h 2368"/>
                  <a:gd name="T40" fmla="*/ 1969 w 776"/>
                  <a:gd name="T41" fmla="*/ 529 h 2368"/>
                  <a:gd name="T42" fmla="*/ 2100 w 776"/>
                  <a:gd name="T43" fmla="*/ 580 h 2368"/>
                  <a:gd name="T44" fmla="*/ 1969 w 776"/>
                  <a:gd name="T45" fmla="*/ 593 h 2368"/>
                  <a:gd name="T46" fmla="*/ 2100 w 776"/>
                  <a:gd name="T47" fmla="*/ 63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7" name="Freeform 130"/>
              <p:cNvSpPr>
                <a:spLocks/>
              </p:cNvSpPr>
              <p:nvPr/>
            </p:nvSpPr>
            <p:spPr bwMode="hidden">
              <a:xfrm flipH="1">
                <a:off x="1000" y="893"/>
                <a:ext cx="696" cy="1524"/>
              </a:xfrm>
              <a:custGeom>
                <a:avLst/>
                <a:gdLst>
                  <a:gd name="T0" fmla="*/ 0 w 776"/>
                  <a:gd name="T1" fmla="*/ 17 h 2368"/>
                  <a:gd name="T2" fmla="*/ 173 w 776"/>
                  <a:gd name="T3" fmla="*/ 4 h 2368"/>
                  <a:gd name="T4" fmla="*/ 69 w 776"/>
                  <a:gd name="T5" fmla="*/ 42 h 2368"/>
                  <a:gd name="T6" fmla="*/ 242 w 776"/>
                  <a:gd name="T7" fmla="*/ 42 h 2368"/>
                  <a:gd name="T8" fmla="*/ 138 w 776"/>
                  <a:gd name="T9" fmla="*/ 81 h 2368"/>
                  <a:gd name="T10" fmla="*/ 277 w 776"/>
                  <a:gd name="T11" fmla="*/ 94 h 2368"/>
                  <a:gd name="T12" fmla="*/ 207 w 776"/>
                  <a:gd name="T13" fmla="*/ 119 h 2368"/>
                  <a:gd name="T14" fmla="*/ 347 w 776"/>
                  <a:gd name="T15" fmla="*/ 132 h 2368"/>
                  <a:gd name="T16" fmla="*/ 277 w 776"/>
                  <a:gd name="T17" fmla="*/ 158 h 2368"/>
                  <a:gd name="T18" fmla="*/ 381 w 776"/>
                  <a:gd name="T19" fmla="*/ 171 h 2368"/>
                  <a:gd name="T20" fmla="*/ 347 w 776"/>
                  <a:gd name="T21" fmla="*/ 196 h 2368"/>
                  <a:gd name="T22" fmla="*/ 416 w 776"/>
                  <a:gd name="T23" fmla="*/ 221 h 2368"/>
                  <a:gd name="T24" fmla="*/ 416 w 776"/>
                  <a:gd name="T25" fmla="*/ 247 h 2368"/>
                  <a:gd name="T26" fmla="*/ 485 w 776"/>
                  <a:gd name="T27" fmla="*/ 286 h 2368"/>
                  <a:gd name="T28" fmla="*/ 450 w 776"/>
                  <a:gd name="T29" fmla="*/ 324 h 2368"/>
                  <a:gd name="T30" fmla="*/ 519 w 776"/>
                  <a:gd name="T31" fmla="*/ 349 h 2368"/>
                  <a:gd name="T32" fmla="*/ 485 w 776"/>
                  <a:gd name="T33" fmla="*/ 388 h 2368"/>
                  <a:gd name="T34" fmla="*/ 519 w 776"/>
                  <a:gd name="T35" fmla="*/ 427 h 2368"/>
                  <a:gd name="T36" fmla="*/ 485 w 776"/>
                  <a:gd name="T37" fmla="*/ 452 h 2368"/>
                  <a:gd name="T38" fmla="*/ 554 w 776"/>
                  <a:gd name="T39" fmla="*/ 490 h 2368"/>
                  <a:gd name="T40" fmla="*/ 519 w 776"/>
                  <a:gd name="T41" fmla="*/ 529 h 2368"/>
                  <a:gd name="T42" fmla="*/ 554 w 776"/>
                  <a:gd name="T43" fmla="*/ 580 h 2368"/>
                  <a:gd name="T44" fmla="*/ 519 w 776"/>
                  <a:gd name="T45" fmla="*/ 593 h 2368"/>
                  <a:gd name="T46" fmla="*/ 554 w 776"/>
                  <a:gd name="T47" fmla="*/ 63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8" name="Freeform 131"/>
              <p:cNvSpPr>
                <a:spLocks/>
              </p:cNvSpPr>
              <p:nvPr/>
            </p:nvSpPr>
            <p:spPr bwMode="hidden">
              <a:xfrm>
                <a:off x="4401" y="2279"/>
                <a:ext cx="1007" cy="1601"/>
              </a:xfrm>
              <a:custGeom>
                <a:avLst/>
                <a:gdLst>
                  <a:gd name="T0" fmla="*/ 0 w 776"/>
                  <a:gd name="T1" fmla="*/ 20 h 2368"/>
                  <a:gd name="T2" fmla="*/ 524 w 776"/>
                  <a:gd name="T3" fmla="*/ 5 h 2368"/>
                  <a:gd name="T4" fmla="*/ 210 w 776"/>
                  <a:gd name="T5" fmla="*/ 49 h 2368"/>
                  <a:gd name="T6" fmla="*/ 734 w 776"/>
                  <a:gd name="T7" fmla="*/ 49 h 2368"/>
                  <a:gd name="T8" fmla="*/ 419 w 776"/>
                  <a:gd name="T9" fmla="*/ 94 h 2368"/>
                  <a:gd name="T10" fmla="*/ 838 w 776"/>
                  <a:gd name="T11" fmla="*/ 109 h 2368"/>
                  <a:gd name="T12" fmla="*/ 629 w 776"/>
                  <a:gd name="T13" fmla="*/ 139 h 2368"/>
                  <a:gd name="T14" fmla="*/ 1049 w 776"/>
                  <a:gd name="T15" fmla="*/ 153 h 2368"/>
                  <a:gd name="T16" fmla="*/ 838 w 776"/>
                  <a:gd name="T17" fmla="*/ 183 h 2368"/>
                  <a:gd name="T18" fmla="*/ 1154 w 776"/>
                  <a:gd name="T19" fmla="*/ 198 h 2368"/>
                  <a:gd name="T20" fmla="*/ 1049 w 776"/>
                  <a:gd name="T21" fmla="*/ 228 h 2368"/>
                  <a:gd name="T22" fmla="*/ 1257 w 776"/>
                  <a:gd name="T23" fmla="*/ 258 h 2368"/>
                  <a:gd name="T24" fmla="*/ 1257 w 776"/>
                  <a:gd name="T25" fmla="*/ 287 h 2368"/>
                  <a:gd name="T26" fmla="*/ 1469 w 776"/>
                  <a:gd name="T27" fmla="*/ 331 h 2368"/>
                  <a:gd name="T28" fmla="*/ 1364 w 776"/>
                  <a:gd name="T29" fmla="*/ 376 h 2368"/>
                  <a:gd name="T30" fmla="*/ 1573 w 776"/>
                  <a:gd name="T31" fmla="*/ 406 h 2368"/>
                  <a:gd name="T32" fmla="*/ 1469 w 776"/>
                  <a:gd name="T33" fmla="*/ 450 h 2368"/>
                  <a:gd name="T34" fmla="*/ 1573 w 776"/>
                  <a:gd name="T35" fmla="*/ 495 h 2368"/>
                  <a:gd name="T36" fmla="*/ 1469 w 776"/>
                  <a:gd name="T37" fmla="*/ 524 h 2368"/>
                  <a:gd name="T38" fmla="*/ 1679 w 776"/>
                  <a:gd name="T39" fmla="*/ 569 h 2368"/>
                  <a:gd name="T40" fmla="*/ 1573 w 776"/>
                  <a:gd name="T41" fmla="*/ 613 h 2368"/>
                  <a:gd name="T42" fmla="*/ 1679 w 776"/>
                  <a:gd name="T43" fmla="*/ 673 h 2368"/>
                  <a:gd name="T44" fmla="*/ 1573 w 776"/>
                  <a:gd name="T45" fmla="*/ 688 h 2368"/>
                  <a:gd name="T46" fmla="*/ 1679 w 776"/>
                  <a:gd name="T47" fmla="*/ 73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9" name="Freeform 132"/>
              <p:cNvSpPr>
                <a:spLocks/>
              </p:cNvSpPr>
              <p:nvPr/>
            </p:nvSpPr>
            <p:spPr bwMode="hidden">
              <a:xfrm>
                <a:off x="3878" y="1470"/>
                <a:ext cx="1518" cy="1067"/>
              </a:xfrm>
              <a:custGeom>
                <a:avLst/>
                <a:gdLst>
                  <a:gd name="T0" fmla="*/ 0 w 776"/>
                  <a:gd name="T1" fmla="*/ 6 h 2368"/>
                  <a:gd name="T2" fmla="*/ 1794 w 776"/>
                  <a:gd name="T3" fmla="*/ 1 h 2368"/>
                  <a:gd name="T4" fmla="*/ 720 w 776"/>
                  <a:gd name="T5" fmla="*/ 14 h 2368"/>
                  <a:gd name="T6" fmla="*/ 2514 w 776"/>
                  <a:gd name="T7" fmla="*/ 14 h 2368"/>
                  <a:gd name="T8" fmla="*/ 1440 w 776"/>
                  <a:gd name="T9" fmla="*/ 28 h 2368"/>
                  <a:gd name="T10" fmla="*/ 2874 w 776"/>
                  <a:gd name="T11" fmla="*/ 32 h 2368"/>
                  <a:gd name="T12" fmla="*/ 2154 w 776"/>
                  <a:gd name="T13" fmla="*/ 41 h 2368"/>
                  <a:gd name="T14" fmla="*/ 3594 w 776"/>
                  <a:gd name="T15" fmla="*/ 45 h 2368"/>
                  <a:gd name="T16" fmla="*/ 2874 w 776"/>
                  <a:gd name="T17" fmla="*/ 54 h 2368"/>
                  <a:gd name="T18" fmla="*/ 3953 w 776"/>
                  <a:gd name="T19" fmla="*/ 59 h 2368"/>
                  <a:gd name="T20" fmla="*/ 3594 w 776"/>
                  <a:gd name="T21" fmla="*/ 68 h 2368"/>
                  <a:gd name="T22" fmla="*/ 4313 w 776"/>
                  <a:gd name="T23" fmla="*/ 76 h 2368"/>
                  <a:gd name="T24" fmla="*/ 4313 w 776"/>
                  <a:gd name="T25" fmla="*/ 85 h 2368"/>
                  <a:gd name="T26" fmla="*/ 5031 w 776"/>
                  <a:gd name="T27" fmla="*/ 98 h 2368"/>
                  <a:gd name="T28" fmla="*/ 4673 w 776"/>
                  <a:gd name="T29" fmla="*/ 111 h 2368"/>
                  <a:gd name="T30" fmla="*/ 5387 w 776"/>
                  <a:gd name="T31" fmla="*/ 120 h 2368"/>
                  <a:gd name="T32" fmla="*/ 5031 w 776"/>
                  <a:gd name="T33" fmla="*/ 133 h 2368"/>
                  <a:gd name="T34" fmla="*/ 5387 w 776"/>
                  <a:gd name="T35" fmla="*/ 146 h 2368"/>
                  <a:gd name="T36" fmla="*/ 5031 w 776"/>
                  <a:gd name="T37" fmla="*/ 155 h 2368"/>
                  <a:gd name="T38" fmla="*/ 5747 w 776"/>
                  <a:gd name="T39" fmla="*/ 169 h 2368"/>
                  <a:gd name="T40" fmla="*/ 5387 w 776"/>
                  <a:gd name="T41" fmla="*/ 182 h 2368"/>
                  <a:gd name="T42" fmla="*/ 5747 w 776"/>
                  <a:gd name="T43" fmla="*/ 199 h 2368"/>
                  <a:gd name="T44" fmla="*/ 5387 w 776"/>
                  <a:gd name="T45" fmla="*/ 203 h 2368"/>
                  <a:gd name="T46" fmla="*/ 5747 w 776"/>
                  <a:gd name="T47" fmla="*/ 217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0" name="Freeform 133"/>
              <p:cNvSpPr>
                <a:spLocks/>
              </p:cNvSpPr>
              <p:nvPr/>
            </p:nvSpPr>
            <p:spPr bwMode="hidden">
              <a:xfrm>
                <a:off x="3934" y="337"/>
                <a:ext cx="664" cy="1434"/>
              </a:xfrm>
              <a:custGeom>
                <a:avLst/>
                <a:gdLst>
                  <a:gd name="T0" fmla="*/ 0 w 776"/>
                  <a:gd name="T1" fmla="*/ 15 h 2368"/>
                  <a:gd name="T2" fmla="*/ 150 w 776"/>
                  <a:gd name="T3" fmla="*/ 4 h 2368"/>
                  <a:gd name="T4" fmla="*/ 60 w 776"/>
                  <a:gd name="T5" fmla="*/ 36 h 2368"/>
                  <a:gd name="T6" fmla="*/ 210 w 776"/>
                  <a:gd name="T7" fmla="*/ 36 h 2368"/>
                  <a:gd name="T8" fmla="*/ 120 w 776"/>
                  <a:gd name="T9" fmla="*/ 67 h 2368"/>
                  <a:gd name="T10" fmla="*/ 241 w 776"/>
                  <a:gd name="T11" fmla="*/ 78 h 2368"/>
                  <a:gd name="T12" fmla="*/ 180 w 776"/>
                  <a:gd name="T13" fmla="*/ 99 h 2368"/>
                  <a:gd name="T14" fmla="*/ 301 w 776"/>
                  <a:gd name="T15" fmla="*/ 110 h 2368"/>
                  <a:gd name="T16" fmla="*/ 241 w 776"/>
                  <a:gd name="T17" fmla="*/ 131 h 2368"/>
                  <a:gd name="T18" fmla="*/ 331 w 776"/>
                  <a:gd name="T19" fmla="*/ 142 h 2368"/>
                  <a:gd name="T20" fmla="*/ 301 w 776"/>
                  <a:gd name="T21" fmla="*/ 164 h 2368"/>
                  <a:gd name="T22" fmla="*/ 361 w 776"/>
                  <a:gd name="T23" fmla="*/ 185 h 2368"/>
                  <a:gd name="T24" fmla="*/ 361 w 776"/>
                  <a:gd name="T25" fmla="*/ 206 h 2368"/>
                  <a:gd name="T26" fmla="*/ 421 w 776"/>
                  <a:gd name="T27" fmla="*/ 238 h 2368"/>
                  <a:gd name="T28" fmla="*/ 391 w 776"/>
                  <a:gd name="T29" fmla="*/ 270 h 2368"/>
                  <a:gd name="T30" fmla="*/ 451 w 776"/>
                  <a:gd name="T31" fmla="*/ 291 h 2368"/>
                  <a:gd name="T32" fmla="*/ 421 w 776"/>
                  <a:gd name="T33" fmla="*/ 323 h 2368"/>
                  <a:gd name="T34" fmla="*/ 451 w 776"/>
                  <a:gd name="T35" fmla="*/ 355 h 2368"/>
                  <a:gd name="T36" fmla="*/ 421 w 776"/>
                  <a:gd name="T37" fmla="*/ 377 h 2368"/>
                  <a:gd name="T38" fmla="*/ 481 w 776"/>
                  <a:gd name="T39" fmla="*/ 409 h 2368"/>
                  <a:gd name="T40" fmla="*/ 451 w 776"/>
                  <a:gd name="T41" fmla="*/ 440 h 2368"/>
                  <a:gd name="T42" fmla="*/ 481 w 776"/>
                  <a:gd name="T43" fmla="*/ 483 h 2368"/>
                  <a:gd name="T44" fmla="*/ 451 w 776"/>
                  <a:gd name="T45" fmla="*/ 494 h 2368"/>
                  <a:gd name="T46" fmla="*/ 481 w 776"/>
                  <a:gd name="T47" fmla="*/ 526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1" name="Freeform 134"/>
              <p:cNvSpPr>
                <a:spLocks/>
              </p:cNvSpPr>
              <p:nvPr/>
            </p:nvSpPr>
            <p:spPr bwMode="hidden">
              <a:xfrm rot="1346631" flipH="1">
                <a:off x="1702" y="1506"/>
                <a:ext cx="441" cy="837"/>
              </a:xfrm>
              <a:custGeom>
                <a:avLst/>
                <a:gdLst>
                  <a:gd name="T0" fmla="*/ 0 w 776"/>
                  <a:gd name="T1" fmla="*/ 3 h 2368"/>
                  <a:gd name="T2" fmla="*/ 44 w 776"/>
                  <a:gd name="T3" fmla="*/ 1 h 2368"/>
                  <a:gd name="T4" fmla="*/ 18 w 776"/>
                  <a:gd name="T5" fmla="*/ 7 h 2368"/>
                  <a:gd name="T6" fmla="*/ 62 w 776"/>
                  <a:gd name="T7" fmla="*/ 7 h 2368"/>
                  <a:gd name="T8" fmla="*/ 35 w 776"/>
                  <a:gd name="T9" fmla="*/ 13 h 2368"/>
                  <a:gd name="T10" fmla="*/ 70 w 776"/>
                  <a:gd name="T11" fmla="*/ 16 h 2368"/>
                  <a:gd name="T12" fmla="*/ 53 w 776"/>
                  <a:gd name="T13" fmla="*/ 20 h 2368"/>
                  <a:gd name="T14" fmla="*/ 88 w 776"/>
                  <a:gd name="T15" fmla="*/ 22 h 2368"/>
                  <a:gd name="T16" fmla="*/ 70 w 776"/>
                  <a:gd name="T17" fmla="*/ 26 h 2368"/>
                  <a:gd name="T18" fmla="*/ 97 w 776"/>
                  <a:gd name="T19" fmla="*/ 28 h 2368"/>
                  <a:gd name="T20" fmla="*/ 88 w 776"/>
                  <a:gd name="T21" fmla="*/ 33 h 2368"/>
                  <a:gd name="T22" fmla="*/ 106 w 776"/>
                  <a:gd name="T23" fmla="*/ 37 h 2368"/>
                  <a:gd name="T24" fmla="*/ 106 w 776"/>
                  <a:gd name="T25" fmla="*/ 41 h 2368"/>
                  <a:gd name="T26" fmla="*/ 123 w 776"/>
                  <a:gd name="T27" fmla="*/ 47 h 2368"/>
                  <a:gd name="T28" fmla="*/ 115 w 776"/>
                  <a:gd name="T29" fmla="*/ 54 h 2368"/>
                  <a:gd name="T30" fmla="*/ 132 w 776"/>
                  <a:gd name="T31" fmla="*/ 58 h 2368"/>
                  <a:gd name="T32" fmla="*/ 123 w 776"/>
                  <a:gd name="T33" fmla="*/ 64 h 2368"/>
                  <a:gd name="T34" fmla="*/ 132 w 776"/>
                  <a:gd name="T35" fmla="*/ 71 h 2368"/>
                  <a:gd name="T36" fmla="*/ 123 w 776"/>
                  <a:gd name="T37" fmla="*/ 75 h 2368"/>
                  <a:gd name="T38" fmla="*/ 141 w 776"/>
                  <a:gd name="T39" fmla="*/ 81 h 2368"/>
                  <a:gd name="T40" fmla="*/ 132 w 776"/>
                  <a:gd name="T41" fmla="*/ 88 h 2368"/>
                  <a:gd name="T42" fmla="*/ 141 w 776"/>
                  <a:gd name="T43" fmla="*/ 96 h 2368"/>
                  <a:gd name="T44" fmla="*/ 132 w 776"/>
                  <a:gd name="T45" fmla="*/ 98 h 2368"/>
                  <a:gd name="T46" fmla="*/ 141 w 776"/>
                  <a:gd name="T47" fmla="*/ 105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grpSp>
      <p:sp>
        <p:nvSpPr>
          <p:cNvPr id="253063" name="Rectangle 135"/>
          <p:cNvSpPr>
            <a:spLocks noGrp="1" noChangeArrowheads="1"/>
          </p:cNvSpPr>
          <p:nvPr>
            <p:ph type="ctrTitle" sz="quarter"/>
          </p:nvPr>
        </p:nvSpPr>
        <p:spPr>
          <a:xfrm>
            <a:off x="685800" y="1827213"/>
            <a:ext cx="7772400" cy="1627187"/>
          </a:xfrm>
        </p:spPr>
        <p:txBody>
          <a:bodyPr/>
          <a:lstStyle>
            <a:lvl1pPr>
              <a:defRPr/>
            </a:lvl1pPr>
          </a:lstStyle>
          <a:p>
            <a:r>
              <a:rPr lang="en-US"/>
              <a:t>Click to edit Master title style</a:t>
            </a:r>
          </a:p>
        </p:txBody>
      </p:sp>
      <p:sp>
        <p:nvSpPr>
          <p:cNvPr id="253064" name="Rectangle 136"/>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7" name="Rectangle 137"/>
          <p:cNvSpPr>
            <a:spLocks noGrp="1" noChangeArrowheads="1"/>
          </p:cNvSpPr>
          <p:nvPr>
            <p:ph type="dt" sz="quarter" idx="10"/>
          </p:nvPr>
        </p:nvSpPr>
        <p:spPr/>
        <p:txBody>
          <a:bodyPr/>
          <a:lstStyle>
            <a:lvl1pPr>
              <a:defRPr/>
            </a:lvl1pPr>
          </a:lstStyle>
          <a:p>
            <a:pPr>
              <a:defRPr/>
            </a:pPr>
            <a:endParaRPr lang="en-US"/>
          </a:p>
        </p:txBody>
      </p:sp>
      <p:sp>
        <p:nvSpPr>
          <p:cNvPr id="138" name="Rectangle 138"/>
          <p:cNvSpPr>
            <a:spLocks noGrp="1" noChangeArrowheads="1"/>
          </p:cNvSpPr>
          <p:nvPr>
            <p:ph type="ftr" sz="quarter" idx="11"/>
          </p:nvPr>
        </p:nvSpPr>
        <p:spPr/>
        <p:txBody>
          <a:bodyPr/>
          <a:lstStyle>
            <a:lvl1pPr>
              <a:defRPr/>
            </a:lvl1pPr>
          </a:lstStyle>
          <a:p>
            <a:pPr>
              <a:defRPr/>
            </a:pPr>
            <a:endParaRPr lang="en-US"/>
          </a:p>
        </p:txBody>
      </p:sp>
      <p:sp>
        <p:nvSpPr>
          <p:cNvPr id="139" name="Rectangle 139"/>
          <p:cNvSpPr>
            <a:spLocks noGrp="1" noChangeArrowheads="1"/>
          </p:cNvSpPr>
          <p:nvPr>
            <p:ph type="sldNum" sz="quarter" idx="12"/>
          </p:nvPr>
        </p:nvSpPr>
        <p:spPr/>
        <p:txBody>
          <a:bodyPr/>
          <a:lstStyle>
            <a:lvl1pPr>
              <a:defRPr/>
            </a:lvl1pPr>
          </a:lstStyle>
          <a:p>
            <a:pPr>
              <a:defRPr/>
            </a:pPr>
            <a:fld id="{2B801B4E-7A1C-1A4C-AD87-ABE25AA42692}" type="slidenum">
              <a:rPr lang="en-US"/>
              <a:pPr>
                <a:defRPr/>
              </a:pPr>
              <a:t>‹#›</a:t>
            </a:fld>
            <a:endParaRPr lang="en-US"/>
          </a:p>
        </p:txBody>
      </p:sp>
    </p:spTree>
    <p:extLst>
      <p:ext uri="{BB962C8B-B14F-4D97-AF65-F5344CB8AC3E}">
        <p14:creationId xmlns:p14="http://schemas.microsoft.com/office/powerpoint/2010/main" val="355094032"/>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p>
        </p:txBody>
      </p:sp>
      <p:sp>
        <p:nvSpPr>
          <p:cNvPr id="6" name="Rectangle 141"/>
          <p:cNvSpPr>
            <a:spLocks noGrp="1" noChangeArrowheads="1"/>
          </p:cNvSpPr>
          <p:nvPr>
            <p:ph type="sldNum" sz="quarter" idx="12"/>
          </p:nvPr>
        </p:nvSpPr>
        <p:spPr>
          <a:ln/>
        </p:spPr>
        <p:txBody>
          <a:bodyPr/>
          <a:lstStyle>
            <a:lvl1pPr>
              <a:defRPr/>
            </a:lvl1pPr>
          </a:lstStyle>
          <a:p>
            <a:pPr>
              <a:defRPr/>
            </a:pPr>
            <a:fld id="{AD6F1E3D-58C9-B54B-B8D3-D6DACE7BC39F}" type="slidenum">
              <a:rPr lang="en-US"/>
              <a:pPr>
                <a:defRPr/>
              </a:pPr>
              <a:t>‹#›</a:t>
            </a:fld>
            <a:endParaRPr lang="en-US"/>
          </a:p>
        </p:txBody>
      </p:sp>
    </p:spTree>
    <p:extLst>
      <p:ext uri="{BB962C8B-B14F-4D97-AF65-F5344CB8AC3E}">
        <p14:creationId xmlns:p14="http://schemas.microsoft.com/office/powerpoint/2010/main" val="3478947582"/>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p>
        </p:txBody>
      </p:sp>
      <p:sp>
        <p:nvSpPr>
          <p:cNvPr id="6" name="Rectangle 141"/>
          <p:cNvSpPr>
            <a:spLocks noGrp="1" noChangeArrowheads="1"/>
          </p:cNvSpPr>
          <p:nvPr>
            <p:ph type="sldNum" sz="quarter" idx="12"/>
          </p:nvPr>
        </p:nvSpPr>
        <p:spPr>
          <a:ln/>
        </p:spPr>
        <p:txBody>
          <a:bodyPr/>
          <a:lstStyle>
            <a:lvl1pPr>
              <a:defRPr/>
            </a:lvl1pPr>
          </a:lstStyle>
          <a:p>
            <a:pPr>
              <a:defRPr/>
            </a:pPr>
            <a:fld id="{9C246189-82F7-6E42-A5D4-10B610678B30}" type="slidenum">
              <a:rPr lang="en-US"/>
              <a:pPr>
                <a:defRPr/>
              </a:pPr>
              <a:t>‹#›</a:t>
            </a:fld>
            <a:endParaRPr lang="en-US"/>
          </a:p>
        </p:txBody>
      </p:sp>
    </p:spTree>
    <p:extLst>
      <p:ext uri="{BB962C8B-B14F-4D97-AF65-F5344CB8AC3E}">
        <p14:creationId xmlns:p14="http://schemas.microsoft.com/office/powerpoint/2010/main" val="249787751"/>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p>
        </p:txBody>
      </p:sp>
      <p:sp>
        <p:nvSpPr>
          <p:cNvPr id="7" name="Rectangle 141"/>
          <p:cNvSpPr>
            <a:spLocks noGrp="1" noChangeArrowheads="1"/>
          </p:cNvSpPr>
          <p:nvPr>
            <p:ph type="sldNum" sz="quarter" idx="12"/>
          </p:nvPr>
        </p:nvSpPr>
        <p:spPr>
          <a:ln/>
        </p:spPr>
        <p:txBody>
          <a:bodyPr/>
          <a:lstStyle>
            <a:lvl1pPr>
              <a:defRPr/>
            </a:lvl1pPr>
          </a:lstStyle>
          <a:p>
            <a:pPr>
              <a:defRPr/>
            </a:pPr>
            <a:fld id="{36236D1A-C4CF-1342-828F-EBE3D813088A}" type="slidenum">
              <a:rPr lang="en-US"/>
              <a:pPr>
                <a:defRPr/>
              </a:pPr>
              <a:t>‹#›</a:t>
            </a:fld>
            <a:endParaRPr lang="en-US"/>
          </a:p>
        </p:txBody>
      </p:sp>
    </p:spTree>
    <p:extLst>
      <p:ext uri="{BB962C8B-B14F-4D97-AF65-F5344CB8AC3E}">
        <p14:creationId xmlns:p14="http://schemas.microsoft.com/office/powerpoint/2010/main" val="3328042309"/>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9"/>
          <p:cNvSpPr>
            <a:spLocks noGrp="1" noChangeArrowheads="1"/>
          </p:cNvSpPr>
          <p:nvPr>
            <p:ph type="dt" sz="half" idx="10"/>
          </p:nvPr>
        </p:nvSpPr>
        <p:spPr>
          <a:ln/>
        </p:spPr>
        <p:txBody>
          <a:bodyPr/>
          <a:lstStyle>
            <a:lvl1pPr>
              <a:defRPr/>
            </a:lvl1pPr>
          </a:lstStyle>
          <a:p>
            <a:pPr>
              <a:defRPr/>
            </a:pPr>
            <a:endParaRPr lang="en-US"/>
          </a:p>
        </p:txBody>
      </p:sp>
      <p:sp>
        <p:nvSpPr>
          <p:cNvPr id="8" name="Rectangle 140"/>
          <p:cNvSpPr>
            <a:spLocks noGrp="1" noChangeArrowheads="1"/>
          </p:cNvSpPr>
          <p:nvPr>
            <p:ph type="ftr" sz="quarter" idx="11"/>
          </p:nvPr>
        </p:nvSpPr>
        <p:spPr>
          <a:ln/>
        </p:spPr>
        <p:txBody>
          <a:bodyPr/>
          <a:lstStyle>
            <a:lvl1pPr>
              <a:defRPr/>
            </a:lvl1pPr>
          </a:lstStyle>
          <a:p>
            <a:pPr>
              <a:defRPr/>
            </a:pPr>
            <a:endParaRPr lang="en-US"/>
          </a:p>
        </p:txBody>
      </p:sp>
      <p:sp>
        <p:nvSpPr>
          <p:cNvPr id="9" name="Rectangle 141"/>
          <p:cNvSpPr>
            <a:spLocks noGrp="1" noChangeArrowheads="1"/>
          </p:cNvSpPr>
          <p:nvPr>
            <p:ph type="sldNum" sz="quarter" idx="12"/>
          </p:nvPr>
        </p:nvSpPr>
        <p:spPr>
          <a:ln/>
        </p:spPr>
        <p:txBody>
          <a:bodyPr/>
          <a:lstStyle>
            <a:lvl1pPr>
              <a:defRPr/>
            </a:lvl1pPr>
          </a:lstStyle>
          <a:p>
            <a:pPr>
              <a:defRPr/>
            </a:pPr>
            <a:fld id="{5AE35100-798A-9D43-8C15-6623269202BF}" type="slidenum">
              <a:rPr lang="en-US"/>
              <a:pPr>
                <a:defRPr/>
              </a:pPr>
              <a:t>‹#›</a:t>
            </a:fld>
            <a:endParaRPr lang="en-US"/>
          </a:p>
        </p:txBody>
      </p:sp>
    </p:spTree>
    <p:extLst>
      <p:ext uri="{BB962C8B-B14F-4D97-AF65-F5344CB8AC3E}">
        <p14:creationId xmlns:p14="http://schemas.microsoft.com/office/powerpoint/2010/main" val="3050818591"/>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9"/>
          <p:cNvSpPr>
            <a:spLocks noGrp="1" noChangeArrowheads="1"/>
          </p:cNvSpPr>
          <p:nvPr>
            <p:ph type="dt" sz="half" idx="10"/>
          </p:nvPr>
        </p:nvSpPr>
        <p:spPr>
          <a:ln/>
        </p:spPr>
        <p:txBody>
          <a:bodyPr/>
          <a:lstStyle>
            <a:lvl1pPr>
              <a:defRPr/>
            </a:lvl1pPr>
          </a:lstStyle>
          <a:p>
            <a:pPr>
              <a:defRPr/>
            </a:pPr>
            <a:endParaRPr lang="en-US"/>
          </a:p>
        </p:txBody>
      </p:sp>
      <p:sp>
        <p:nvSpPr>
          <p:cNvPr id="4" name="Rectangle 140"/>
          <p:cNvSpPr>
            <a:spLocks noGrp="1" noChangeArrowheads="1"/>
          </p:cNvSpPr>
          <p:nvPr>
            <p:ph type="ftr" sz="quarter" idx="11"/>
          </p:nvPr>
        </p:nvSpPr>
        <p:spPr>
          <a:ln/>
        </p:spPr>
        <p:txBody>
          <a:bodyPr/>
          <a:lstStyle>
            <a:lvl1pPr>
              <a:defRPr/>
            </a:lvl1pPr>
          </a:lstStyle>
          <a:p>
            <a:pPr>
              <a:defRPr/>
            </a:pPr>
            <a:endParaRPr lang="en-US"/>
          </a:p>
        </p:txBody>
      </p:sp>
      <p:sp>
        <p:nvSpPr>
          <p:cNvPr id="5" name="Rectangle 141"/>
          <p:cNvSpPr>
            <a:spLocks noGrp="1" noChangeArrowheads="1"/>
          </p:cNvSpPr>
          <p:nvPr>
            <p:ph type="sldNum" sz="quarter" idx="12"/>
          </p:nvPr>
        </p:nvSpPr>
        <p:spPr>
          <a:ln/>
        </p:spPr>
        <p:txBody>
          <a:bodyPr/>
          <a:lstStyle>
            <a:lvl1pPr>
              <a:defRPr/>
            </a:lvl1pPr>
          </a:lstStyle>
          <a:p>
            <a:pPr>
              <a:defRPr/>
            </a:pPr>
            <a:fld id="{9E0EC97B-13FD-F741-899B-D72255259707}" type="slidenum">
              <a:rPr lang="en-US"/>
              <a:pPr>
                <a:defRPr/>
              </a:pPr>
              <a:t>‹#›</a:t>
            </a:fld>
            <a:endParaRPr lang="en-US"/>
          </a:p>
        </p:txBody>
      </p:sp>
    </p:spTree>
    <p:extLst>
      <p:ext uri="{BB962C8B-B14F-4D97-AF65-F5344CB8AC3E}">
        <p14:creationId xmlns:p14="http://schemas.microsoft.com/office/powerpoint/2010/main" val="1070304317"/>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9"/>
          <p:cNvSpPr>
            <a:spLocks noGrp="1" noChangeArrowheads="1"/>
          </p:cNvSpPr>
          <p:nvPr>
            <p:ph type="dt" sz="half" idx="10"/>
          </p:nvPr>
        </p:nvSpPr>
        <p:spPr>
          <a:ln/>
        </p:spPr>
        <p:txBody>
          <a:bodyPr/>
          <a:lstStyle>
            <a:lvl1pPr>
              <a:defRPr/>
            </a:lvl1pPr>
          </a:lstStyle>
          <a:p>
            <a:pPr>
              <a:defRPr/>
            </a:pPr>
            <a:endParaRPr lang="en-US"/>
          </a:p>
        </p:txBody>
      </p:sp>
      <p:sp>
        <p:nvSpPr>
          <p:cNvPr id="3" name="Rectangle 140"/>
          <p:cNvSpPr>
            <a:spLocks noGrp="1" noChangeArrowheads="1"/>
          </p:cNvSpPr>
          <p:nvPr>
            <p:ph type="ftr" sz="quarter" idx="11"/>
          </p:nvPr>
        </p:nvSpPr>
        <p:spPr>
          <a:ln/>
        </p:spPr>
        <p:txBody>
          <a:bodyPr/>
          <a:lstStyle>
            <a:lvl1pPr>
              <a:defRPr/>
            </a:lvl1pPr>
          </a:lstStyle>
          <a:p>
            <a:pPr>
              <a:defRPr/>
            </a:pPr>
            <a:endParaRPr lang="en-US"/>
          </a:p>
        </p:txBody>
      </p:sp>
      <p:sp>
        <p:nvSpPr>
          <p:cNvPr id="4" name="Rectangle 141"/>
          <p:cNvSpPr>
            <a:spLocks noGrp="1" noChangeArrowheads="1"/>
          </p:cNvSpPr>
          <p:nvPr>
            <p:ph type="sldNum" sz="quarter" idx="12"/>
          </p:nvPr>
        </p:nvSpPr>
        <p:spPr>
          <a:ln/>
        </p:spPr>
        <p:txBody>
          <a:bodyPr/>
          <a:lstStyle>
            <a:lvl1pPr>
              <a:defRPr/>
            </a:lvl1pPr>
          </a:lstStyle>
          <a:p>
            <a:pPr>
              <a:defRPr/>
            </a:pPr>
            <a:fld id="{2C5AA872-5581-F542-B6FC-705242FB4660}" type="slidenum">
              <a:rPr lang="en-US"/>
              <a:pPr>
                <a:defRPr/>
              </a:pPr>
              <a:t>‹#›</a:t>
            </a:fld>
            <a:endParaRPr lang="en-US"/>
          </a:p>
        </p:txBody>
      </p:sp>
    </p:spTree>
    <p:extLst>
      <p:ext uri="{BB962C8B-B14F-4D97-AF65-F5344CB8AC3E}">
        <p14:creationId xmlns:p14="http://schemas.microsoft.com/office/powerpoint/2010/main" val="252091846"/>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p>
        </p:txBody>
      </p:sp>
      <p:sp>
        <p:nvSpPr>
          <p:cNvPr id="7" name="Rectangle 141"/>
          <p:cNvSpPr>
            <a:spLocks noGrp="1" noChangeArrowheads="1"/>
          </p:cNvSpPr>
          <p:nvPr>
            <p:ph type="sldNum" sz="quarter" idx="12"/>
          </p:nvPr>
        </p:nvSpPr>
        <p:spPr>
          <a:ln/>
        </p:spPr>
        <p:txBody>
          <a:bodyPr/>
          <a:lstStyle>
            <a:lvl1pPr>
              <a:defRPr/>
            </a:lvl1pPr>
          </a:lstStyle>
          <a:p>
            <a:pPr>
              <a:defRPr/>
            </a:pPr>
            <a:fld id="{799969E6-AFFD-0742-82EE-B807FFC7CDD6}" type="slidenum">
              <a:rPr lang="en-US"/>
              <a:pPr>
                <a:defRPr/>
              </a:pPr>
              <a:t>‹#›</a:t>
            </a:fld>
            <a:endParaRPr lang="en-US"/>
          </a:p>
        </p:txBody>
      </p:sp>
    </p:spTree>
    <p:extLst>
      <p:ext uri="{BB962C8B-B14F-4D97-AF65-F5344CB8AC3E}">
        <p14:creationId xmlns:p14="http://schemas.microsoft.com/office/powerpoint/2010/main" val="3437257098"/>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p>
        </p:txBody>
      </p:sp>
      <p:sp>
        <p:nvSpPr>
          <p:cNvPr id="7" name="Rectangle 141"/>
          <p:cNvSpPr>
            <a:spLocks noGrp="1" noChangeArrowheads="1"/>
          </p:cNvSpPr>
          <p:nvPr>
            <p:ph type="sldNum" sz="quarter" idx="12"/>
          </p:nvPr>
        </p:nvSpPr>
        <p:spPr>
          <a:ln/>
        </p:spPr>
        <p:txBody>
          <a:bodyPr/>
          <a:lstStyle>
            <a:lvl1pPr>
              <a:defRPr/>
            </a:lvl1pPr>
          </a:lstStyle>
          <a:p>
            <a:pPr>
              <a:defRPr/>
            </a:pPr>
            <a:fld id="{D7429B4A-0D67-3449-B66A-D6AD7F1A3703}" type="slidenum">
              <a:rPr lang="en-US"/>
              <a:pPr>
                <a:defRPr/>
              </a:pPr>
              <a:t>‹#›</a:t>
            </a:fld>
            <a:endParaRPr lang="en-US"/>
          </a:p>
        </p:txBody>
      </p:sp>
    </p:spTree>
    <p:extLst>
      <p:ext uri="{BB962C8B-B14F-4D97-AF65-F5344CB8AC3E}">
        <p14:creationId xmlns:p14="http://schemas.microsoft.com/office/powerpoint/2010/main" val="863621210"/>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p>
        </p:txBody>
      </p:sp>
      <p:sp>
        <p:nvSpPr>
          <p:cNvPr id="6" name="Rectangle 141"/>
          <p:cNvSpPr>
            <a:spLocks noGrp="1" noChangeArrowheads="1"/>
          </p:cNvSpPr>
          <p:nvPr>
            <p:ph type="sldNum" sz="quarter" idx="12"/>
          </p:nvPr>
        </p:nvSpPr>
        <p:spPr>
          <a:ln/>
        </p:spPr>
        <p:txBody>
          <a:bodyPr/>
          <a:lstStyle>
            <a:lvl1pPr>
              <a:defRPr/>
            </a:lvl1pPr>
          </a:lstStyle>
          <a:p>
            <a:pPr>
              <a:defRPr/>
            </a:pPr>
            <a:fld id="{C31802B7-B5BF-8F45-AD73-6D90A0512899}" type="slidenum">
              <a:rPr lang="en-US"/>
              <a:pPr>
                <a:defRPr/>
              </a:pPr>
              <a:t>‹#›</a:t>
            </a:fld>
            <a:endParaRPr lang="en-US"/>
          </a:p>
        </p:txBody>
      </p:sp>
    </p:spTree>
    <p:extLst>
      <p:ext uri="{BB962C8B-B14F-4D97-AF65-F5344CB8AC3E}">
        <p14:creationId xmlns:p14="http://schemas.microsoft.com/office/powerpoint/2010/main" val="18534447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lgn="ctr" defTabSz="457200">
              <a:defRPr/>
            </a:lvl1pPr>
          </a:lstStyle>
          <a:p>
            <a:pPr>
              <a:defRPr/>
            </a:pPr>
            <a:endParaRPr lang="en-US"/>
          </a:p>
        </p:txBody>
      </p:sp>
      <p:sp>
        <p:nvSpPr>
          <p:cNvPr id="6" name="Rectangle 13"/>
          <p:cNvSpPr>
            <a:spLocks noGrp="1" noChangeArrowheads="1"/>
          </p:cNvSpPr>
          <p:nvPr>
            <p:ph type="ftr" sz="quarter" idx="11"/>
          </p:nvPr>
        </p:nvSpPr>
        <p:spPr/>
        <p:txBody>
          <a:bodyPr/>
          <a:lstStyle>
            <a:lvl1pPr defTabSz="457200">
              <a:defRPr/>
            </a:lvl1pPr>
          </a:lstStyle>
          <a:p>
            <a:pPr>
              <a:defRPr/>
            </a:pPr>
            <a:endParaRPr lang="en-US"/>
          </a:p>
        </p:txBody>
      </p:sp>
      <p:sp>
        <p:nvSpPr>
          <p:cNvPr id="7" name="Rectangle 14"/>
          <p:cNvSpPr>
            <a:spLocks noGrp="1" noChangeArrowheads="1"/>
          </p:cNvSpPr>
          <p:nvPr>
            <p:ph type="sldNum" sz="quarter" idx="12"/>
          </p:nvPr>
        </p:nvSpPr>
        <p:spPr/>
        <p:txBody>
          <a:bodyPr/>
          <a:lstStyle>
            <a:lvl1pPr defTabSz="457200">
              <a:defRPr>
                <a:ea typeface="ＭＳ Ｐゴシック" charset="0"/>
                <a:cs typeface="ＭＳ Ｐゴシック" charset="0"/>
              </a:defRPr>
            </a:lvl1pPr>
          </a:lstStyle>
          <a:p>
            <a:pPr>
              <a:defRPr/>
            </a:pPr>
            <a:fld id="{15334ABD-F559-9748-A106-A1BB82B7FED3}" type="slidenum">
              <a:rPr lang="en-US"/>
              <a:pPr>
                <a:defRPr/>
              </a:pPr>
              <a:t>‹#›</a:t>
            </a:fld>
            <a:endParaRPr lang="en-US"/>
          </a:p>
        </p:txBody>
      </p:sp>
    </p:spTree>
    <p:extLst>
      <p:ext uri="{BB962C8B-B14F-4D97-AF65-F5344CB8AC3E}">
        <p14:creationId xmlns:p14="http://schemas.microsoft.com/office/powerpoint/2010/main" val="4235482252"/>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1625"/>
            <a:ext cx="1943100" cy="5794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1625"/>
            <a:ext cx="5676900" cy="5794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p>
        </p:txBody>
      </p:sp>
      <p:sp>
        <p:nvSpPr>
          <p:cNvPr id="6" name="Rectangle 141"/>
          <p:cNvSpPr>
            <a:spLocks noGrp="1" noChangeArrowheads="1"/>
          </p:cNvSpPr>
          <p:nvPr>
            <p:ph type="sldNum" sz="quarter" idx="12"/>
          </p:nvPr>
        </p:nvSpPr>
        <p:spPr>
          <a:ln/>
        </p:spPr>
        <p:txBody>
          <a:bodyPr/>
          <a:lstStyle>
            <a:lvl1pPr>
              <a:defRPr/>
            </a:lvl1pPr>
          </a:lstStyle>
          <a:p>
            <a:pPr>
              <a:defRPr/>
            </a:pPr>
            <a:fld id="{58F6B4D5-4962-DD44-B37A-39D11D184117}" type="slidenum">
              <a:rPr lang="en-US"/>
              <a:pPr>
                <a:defRPr/>
              </a:pPr>
              <a:t>‹#›</a:t>
            </a:fld>
            <a:endParaRPr lang="en-US"/>
          </a:p>
        </p:txBody>
      </p:sp>
    </p:spTree>
    <p:extLst>
      <p:ext uri="{BB962C8B-B14F-4D97-AF65-F5344CB8AC3E}">
        <p14:creationId xmlns:p14="http://schemas.microsoft.com/office/powerpoint/2010/main" val="128565064"/>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39"/>
          <p:cNvSpPr>
            <a:spLocks noGrp="1" noChangeArrowheads="1"/>
          </p:cNvSpPr>
          <p:nvPr>
            <p:ph type="dt" sz="half" idx="10"/>
          </p:nvPr>
        </p:nvSpPr>
        <p:spPr>
          <a:ln/>
        </p:spPr>
        <p:txBody>
          <a:bodyPr/>
          <a:lstStyle>
            <a:lvl1pPr>
              <a:defRPr/>
            </a:lvl1pPr>
          </a:lstStyle>
          <a:p>
            <a:pPr>
              <a:defRPr/>
            </a:pPr>
            <a:endParaRPr lang="en-US"/>
          </a:p>
        </p:txBody>
      </p:sp>
      <p:sp>
        <p:nvSpPr>
          <p:cNvPr id="7" name="Rectangle 140"/>
          <p:cNvSpPr>
            <a:spLocks noGrp="1" noChangeArrowheads="1"/>
          </p:cNvSpPr>
          <p:nvPr>
            <p:ph type="ftr" sz="quarter" idx="11"/>
          </p:nvPr>
        </p:nvSpPr>
        <p:spPr>
          <a:ln/>
        </p:spPr>
        <p:txBody>
          <a:bodyPr/>
          <a:lstStyle>
            <a:lvl1pPr>
              <a:defRPr/>
            </a:lvl1pPr>
          </a:lstStyle>
          <a:p>
            <a:pPr>
              <a:defRPr/>
            </a:pPr>
            <a:endParaRPr lang="en-US"/>
          </a:p>
        </p:txBody>
      </p:sp>
      <p:sp>
        <p:nvSpPr>
          <p:cNvPr id="8" name="Rectangle 141"/>
          <p:cNvSpPr>
            <a:spLocks noGrp="1" noChangeArrowheads="1"/>
          </p:cNvSpPr>
          <p:nvPr>
            <p:ph type="sldNum" sz="quarter" idx="12"/>
          </p:nvPr>
        </p:nvSpPr>
        <p:spPr>
          <a:ln/>
        </p:spPr>
        <p:txBody>
          <a:bodyPr/>
          <a:lstStyle>
            <a:lvl1pPr>
              <a:defRPr/>
            </a:lvl1pPr>
          </a:lstStyle>
          <a:p>
            <a:pPr>
              <a:defRPr/>
            </a:pPr>
            <a:fld id="{DE08EEA6-A42A-7345-BFDE-9780FFA2B515}" type="slidenum">
              <a:rPr lang="en-US"/>
              <a:pPr>
                <a:defRPr/>
              </a:pPr>
              <a:t>‹#›</a:t>
            </a:fld>
            <a:endParaRPr lang="en-US"/>
          </a:p>
        </p:txBody>
      </p:sp>
    </p:spTree>
    <p:extLst>
      <p:ext uri="{BB962C8B-B14F-4D97-AF65-F5344CB8AC3E}">
        <p14:creationId xmlns:p14="http://schemas.microsoft.com/office/powerpoint/2010/main" val="3964690119"/>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p>
        </p:txBody>
      </p:sp>
      <p:sp>
        <p:nvSpPr>
          <p:cNvPr id="7" name="Rectangle 141"/>
          <p:cNvSpPr>
            <a:spLocks noGrp="1" noChangeArrowheads="1"/>
          </p:cNvSpPr>
          <p:nvPr>
            <p:ph type="sldNum" sz="quarter" idx="12"/>
          </p:nvPr>
        </p:nvSpPr>
        <p:spPr>
          <a:ln/>
        </p:spPr>
        <p:txBody>
          <a:bodyPr/>
          <a:lstStyle>
            <a:lvl1pPr>
              <a:defRPr/>
            </a:lvl1pPr>
          </a:lstStyle>
          <a:p>
            <a:pPr>
              <a:defRPr/>
            </a:pPr>
            <a:fld id="{15C907B7-9CFB-3D40-9908-72F08D1A03E7}" type="slidenum">
              <a:rPr lang="en-US"/>
              <a:pPr>
                <a:defRPr/>
              </a:pPr>
              <a:t>‹#›</a:t>
            </a:fld>
            <a:endParaRPr lang="en-US"/>
          </a:p>
        </p:txBody>
      </p:sp>
    </p:spTree>
    <p:extLst>
      <p:ext uri="{BB962C8B-B14F-4D97-AF65-F5344CB8AC3E}">
        <p14:creationId xmlns:p14="http://schemas.microsoft.com/office/powerpoint/2010/main" val="2080489751"/>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49E896A9-1F03-5A44-BB87-97EF1C3E5D88}" type="slidenum">
              <a:rPr lang="en-US"/>
              <a:pPr>
                <a:defRPr/>
              </a:pPr>
              <a:t>‹#›</a:t>
            </a:fld>
            <a:endParaRPr lang="en-US"/>
          </a:p>
        </p:txBody>
      </p:sp>
    </p:spTree>
    <p:extLst>
      <p:ext uri="{BB962C8B-B14F-4D97-AF65-F5344CB8AC3E}">
        <p14:creationId xmlns:p14="http://schemas.microsoft.com/office/powerpoint/2010/main" val="3666973414"/>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4193947D-E775-A34E-A66D-F4F912DEFDD7}" type="slidenum">
              <a:rPr lang="en-US"/>
              <a:pPr>
                <a:defRPr/>
              </a:pPr>
              <a:t>‹#›</a:t>
            </a:fld>
            <a:endParaRPr lang="en-US"/>
          </a:p>
        </p:txBody>
      </p:sp>
    </p:spTree>
    <p:extLst>
      <p:ext uri="{BB962C8B-B14F-4D97-AF65-F5344CB8AC3E}">
        <p14:creationId xmlns:p14="http://schemas.microsoft.com/office/powerpoint/2010/main" val="138763530"/>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8234268B-C9ED-E340-AB98-9EFCFB30BA12}" type="slidenum">
              <a:rPr lang="en-US"/>
              <a:pPr>
                <a:defRPr/>
              </a:pPr>
              <a:t>‹#›</a:t>
            </a:fld>
            <a:endParaRPr lang="en-US"/>
          </a:p>
        </p:txBody>
      </p:sp>
    </p:spTree>
    <p:extLst>
      <p:ext uri="{BB962C8B-B14F-4D97-AF65-F5344CB8AC3E}">
        <p14:creationId xmlns:p14="http://schemas.microsoft.com/office/powerpoint/2010/main" val="2319984477"/>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83B45DD7-DD72-D344-822A-46FB3F7A1CDB}" type="slidenum">
              <a:rPr lang="en-US"/>
              <a:pPr>
                <a:defRPr/>
              </a:pPr>
              <a:t>‹#›</a:t>
            </a:fld>
            <a:endParaRPr lang="en-US"/>
          </a:p>
        </p:txBody>
      </p:sp>
    </p:spTree>
    <p:extLst>
      <p:ext uri="{BB962C8B-B14F-4D97-AF65-F5344CB8AC3E}">
        <p14:creationId xmlns:p14="http://schemas.microsoft.com/office/powerpoint/2010/main" val="2181930411"/>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8"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9"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A214A527-873D-204D-8407-B3DBF169FB2E}" type="slidenum">
              <a:rPr lang="en-US"/>
              <a:pPr>
                <a:defRPr/>
              </a:pPr>
              <a:t>‹#›</a:t>
            </a:fld>
            <a:endParaRPr lang="en-US"/>
          </a:p>
        </p:txBody>
      </p:sp>
    </p:spTree>
    <p:extLst>
      <p:ext uri="{BB962C8B-B14F-4D97-AF65-F5344CB8AC3E}">
        <p14:creationId xmlns:p14="http://schemas.microsoft.com/office/powerpoint/2010/main" val="2470873490"/>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4"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5"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D97B6769-E1C4-8B47-80BC-99AB84CA4D71}" type="slidenum">
              <a:rPr lang="en-US"/>
              <a:pPr>
                <a:defRPr/>
              </a:pPr>
              <a:t>‹#›</a:t>
            </a:fld>
            <a:endParaRPr lang="en-US"/>
          </a:p>
        </p:txBody>
      </p:sp>
    </p:spTree>
    <p:extLst>
      <p:ext uri="{BB962C8B-B14F-4D97-AF65-F5344CB8AC3E}">
        <p14:creationId xmlns:p14="http://schemas.microsoft.com/office/powerpoint/2010/main" val="3376238945"/>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3"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4"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2312A825-DD94-AF4A-A681-3FE19FF6676D}" type="slidenum">
              <a:rPr lang="en-US"/>
              <a:pPr>
                <a:defRPr/>
              </a:pPr>
              <a:t>‹#›</a:t>
            </a:fld>
            <a:endParaRPr lang="en-US"/>
          </a:p>
        </p:txBody>
      </p:sp>
    </p:spTree>
    <p:extLst>
      <p:ext uri="{BB962C8B-B14F-4D97-AF65-F5344CB8AC3E}">
        <p14:creationId xmlns:p14="http://schemas.microsoft.com/office/powerpoint/2010/main" val="13803546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lgn="ctr" defTabSz="457200">
              <a:defRPr/>
            </a:lvl1pPr>
          </a:lstStyle>
          <a:p>
            <a:pPr>
              <a:defRPr/>
            </a:pPr>
            <a:endParaRPr lang="en-US"/>
          </a:p>
        </p:txBody>
      </p:sp>
      <p:sp>
        <p:nvSpPr>
          <p:cNvPr id="6" name="Rectangle 13"/>
          <p:cNvSpPr>
            <a:spLocks noGrp="1" noChangeArrowheads="1"/>
          </p:cNvSpPr>
          <p:nvPr>
            <p:ph type="ftr" sz="quarter" idx="11"/>
          </p:nvPr>
        </p:nvSpPr>
        <p:spPr/>
        <p:txBody>
          <a:bodyPr/>
          <a:lstStyle>
            <a:lvl1pPr defTabSz="457200">
              <a:defRPr/>
            </a:lvl1pPr>
          </a:lstStyle>
          <a:p>
            <a:pPr>
              <a:defRPr/>
            </a:pPr>
            <a:endParaRPr lang="en-US"/>
          </a:p>
        </p:txBody>
      </p:sp>
      <p:sp>
        <p:nvSpPr>
          <p:cNvPr id="7" name="Rectangle 14"/>
          <p:cNvSpPr>
            <a:spLocks noGrp="1" noChangeArrowheads="1"/>
          </p:cNvSpPr>
          <p:nvPr>
            <p:ph type="sldNum" sz="quarter" idx="12"/>
          </p:nvPr>
        </p:nvSpPr>
        <p:spPr/>
        <p:txBody>
          <a:bodyPr/>
          <a:lstStyle>
            <a:lvl1pPr defTabSz="457200">
              <a:defRPr>
                <a:ea typeface="ＭＳ Ｐゴシック" charset="0"/>
                <a:cs typeface="ＭＳ Ｐゴシック" charset="0"/>
              </a:defRPr>
            </a:lvl1pPr>
          </a:lstStyle>
          <a:p>
            <a:pPr>
              <a:defRPr/>
            </a:pPr>
            <a:fld id="{236C914C-9183-3E42-8159-24FD37E55F16}" type="slidenum">
              <a:rPr lang="en-US"/>
              <a:pPr>
                <a:defRPr/>
              </a:pPr>
              <a:t>‹#›</a:t>
            </a:fld>
            <a:endParaRPr lang="en-US"/>
          </a:p>
        </p:txBody>
      </p:sp>
    </p:spTree>
    <p:extLst>
      <p:ext uri="{BB962C8B-B14F-4D97-AF65-F5344CB8AC3E}">
        <p14:creationId xmlns:p14="http://schemas.microsoft.com/office/powerpoint/2010/main" val="58006967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99CB7963-1E6E-9344-8A4B-BED091040135}" type="slidenum">
              <a:rPr lang="en-US"/>
              <a:pPr>
                <a:defRPr/>
              </a:pPr>
              <a:t>‹#›</a:t>
            </a:fld>
            <a:endParaRPr lang="en-US"/>
          </a:p>
        </p:txBody>
      </p:sp>
    </p:spTree>
    <p:extLst>
      <p:ext uri="{BB962C8B-B14F-4D97-AF65-F5344CB8AC3E}">
        <p14:creationId xmlns:p14="http://schemas.microsoft.com/office/powerpoint/2010/main" val="1055600396"/>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783F6FEC-9397-B846-BD34-2BBF06A198CD}" type="slidenum">
              <a:rPr lang="en-US"/>
              <a:pPr>
                <a:defRPr/>
              </a:pPr>
              <a:t>‹#›</a:t>
            </a:fld>
            <a:endParaRPr lang="en-US"/>
          </a:p>
        </p:txBody>
      </p:sp>
    </p:spTree>
    <p:extLst>
      <p:ext uri="{BB962C8B-B14F-4D97-AF65-F5344CB8AC3E}">
        <p14:creationId xmlns:p14="http://schemas.microsoft.com/office/powerpoint/2010/main" val="2471053029"/>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BB0078C1-D0CB-8E4F-9615-186733D73AF8}" type="slidenum">
              <a:rPr lang="en-US"/>
              <a:pPr>
                <a:defRPr/>
              </a:pPr>
              <a:t>‹#›</a:t>
            </a:fld>
            <a:endParaRPr lang="en-US"/>
          </a:p>
        </p:txBody>
      </p:sp>
    </p:spTree>
    <p:extLst>
      <p:ext uri="{BB962C8B-B14F-4D97-AF65-F5344CB8AC3E}">
        <p14:creationId xmlns:p14="http://schemas.microsoft.com/office/powerpoint/2010/main" val="1937261204"/>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B2FC1B9B-C0C7-A44D-B41D-5FADFB39D699}" type="slidenum">
              <a:rPr lang="en-US"/>
              <a:pPr>
                <a:defRPr/>
              </a:pPr>
              <a:t>‹#›</a:t>
            </a:fld>
            <a:endParaRPr lang="en-US"/>
          </a:p>
        </p:txBody>
      </p:sp>
    </p:spTree>
    <p:extLst>
      <p:ext uri="{BB962C8B-B14F-4D97-AF65-F5344CB8AC3E}">
        <p14:creationId xmlns:p14="http://schemas.microsoft.com/office/powerpoint/2010/main" val="1072493215"/>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3EE1B5DD-FE8A-7543-8C01-9AAF10B0A683}" type="slidenum">
              <a:rPr lang="en-US"/>
              <a:pPr>
                <a:defRPr/>
              </a:pPr>
              <a:t>‹#›</a:t>
            </a:fld>
            <a:endParaRPr lang="en-US"/>
          </a:p>
        </p:txBody>
      </p:sp>
    </p:spTree>
    <p:extLst>
      <p:ext uri="{BB962C8B-B14F-4D97-AF65-F5344CB8AC3E}">
        <p14:creationId xmlns:p14="http://schemas.microsoft.com/office/powerpoint/2010/main" val="10829940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lgn="ctr" defTabSz="457200">
              <a:defRPr/>
            </a:lvl1pPr>
          </a:lstStyle>
          <a:p>
            <a:pPr>
              <a:defRPr/>
            </a:pPr>
            <a:endParaRPr lang="en-US"/>
          </a:p>
        </p:txBody>
      </p:sp>
      <p:sp>
        <p:nvSpPr>
          <p:cNvPr id="5" name="Rectangle 13"/>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14"/>
          <p:cNvSpPr>
            <a:spLocks noGrp="1" noChangeArrowheads="1"/>
          </p:cNvSpPr>
          <p:nvPr>
            <p:ph type="sldNum" sz="quarter" idx="12"/>
          </p:nvPr>
        </p:nvSpPr>
        <p:spPr/>
        <p:txBody>
          <a:bodyPr/>
          <a:lstStyle>
            <a:lvl1pPr defTabSz="457200">
              <a:defRPr>
                <a:ea typeface="ＭＳ Ｐゴシック" charset="0"/>
                <a:cs typeface="ＭＳ Ｐゴシック" charset="0"/>
              </a:defRPr>
            </a:lvl1pPr>
          </a:lstStyle>
          <a:p>
            <a:pPr>
              <a:defRPr/>
            </a:pPr>
            <a:fld id="{D242E54C-47FE-574E-AC73-ED121B072AFA}" type="slidenum">
              <a:rPr lang="en-US"/>
              <a:pPr>
                <a:defRPr/>
              </a:pPr>
              <a:t>‹#›</a:t>
            </a:fld>
            <a:endParaRPr lang="en-US"/>
          </a:p>
        </p:txBody>
      </p:sp>
    </p:spTree>
    <p:extLst>
      <p:ext uri="{BB962C8B-B14F-4D97-AF65-F5344CB8AC3E}">
        <p14:creationId xmlns:p14="http://schemas.microsoft.com/office/powerpoint/2010/main" val="3846457967"/>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lgn="ctr" defTabSz="457200">
              <a:defRPr/>
            </a:lvl1pPr>
          </a:lstStyle>
          <a:p>
            <a:pPr>
              <a:defRPr/>
            </a:pPr>
            <a:endParaRPr lang="en-US"/>
          </a:p>
        </p:txBody>
      </p:sp>
      <p:sp>
        <p:nvSpPr>
          <p:cNvPr id="5" name="Rectangle 13"/>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14"/>
          <p:cNvSpPr>
            <a:spLocks noGrp="1" noChangeArrowheads="1"/>
          </p:cNvSpPr>
          <p:nvPr>
            <p:ph type="sldNum" sz="quarter" idx="12"/>
          </p:nvPr>
        </p:nvSpPr>
        <p:spPr/>
        <p:txBody>
          <a:bodyPr/>
          <a:lstStyle>
            <a:lvl1pPr defTabSz="457200">
              <a:defRPr>
                <a:ea typeface="ＭＳ Ｐゴシック" charset="0"/>
                <a:cs typeface="ＭＳ Ｐゴシック" charset="0"/>
              </a:defRPr>
            </a:lvl1pPr>
          </a:lstStyle>
          <a:p>
            <a:pPr>
              <a:defRPr/>
            </a:pPr>
            <a:fld id="{6EBC22C6-CFFE-8146-BA50-453D6F317FAF}" type="slidenum">
              <a:rPr lang="en-US"/>
              <a:pPr>
                <a:defRPr/>
              </a:pPr>
              <a:t>‹#›</a:t>
            </a:fld>
            <a:endParaRPr lang="en-US"/>
          </a:p>
        </p:txBody>
      </p:sp>
    </p:spTree>
    <p:extLst>
      <p:ext uri="{BB962C8B-B14F-4D97-AF65-F5344CB8AC3E}">
        <p14:creationId xmlns:p14="http://schemas.microsoft.com/office/powerpoint/2010/main" val="3244032320"/>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lgn="ctr" defTabSz="457200">
              <a:defRPr/>
            </a:lvl1pPr>
          </a:lstStyle>
          <a:p>
            <a:pPr>
              <a:defRPr/>
            </a:pPr>
            <a:endParaRPr lang="en-US"/>
          </a:p>
        </p:txBody>
      </p:sp>
      <p:sp>
        <p:nvSpPr>
          <p:cNvPr id="5" name="Rectangle 13"/>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14"/>
          <p:cNvSpPr>
            <a:spLocks noGrp="1" noChangeArrowheads="1"/>
          </p:cNvSpPr>
          <p:nvPr>
            <p:ph type="sldNum" sz="quarter" idx="12"/>
          </p:nvPr>
        </p:nvSpPr>
        <p:spPr/>
        <p:txBody>
          <a:bodyPr/>
          <a:lstStyle>
            <a:lvl1pPr defTabSz="457200">
              <a:defRPr>
                <a:ea typeface="ＭＳ Ｐゴシック" charset="0"/>
                <a:cs typeface="ＭＳ Ｐゴシック" charset="0"/>
              </a:defRPr>
            </a:lvl1pPr>
          </a:lstStyle>
          <a:p>
            <a:pPr>
              <a:defRPr/>
            </a:pPr>
            <a:fld id="{1A6B47F6-AD0C-4E4A-9510-BB71D9DE58B6}" type="slidenum">
              <a:rPr lang="en-US"/>
              <a:pPr>
                <a:defRPr/>
              </a:pPr>
              <a:t>‹#›</a:t>
            </a:fld>
            <a:endParaRPr lang="en-US"/>
          </a:p>
        </p:txBody>
      </p:sp>
    </p:spTree>
    <p:extLst>
      <p:ext uri="{BB962C8B-B14F-4D97-AF65-F5344CB8AC3E}">
        <p14:creationId xmlns:p14="http://schemas.microsoft.com/office/powerpoint/2010/main" val="1585016681"/>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905A30A-D2F6-C34D-8BCF-71D891C2D3FD}" type="slidenum">
              <a:rPr lang="en-US"/>
              <a:pPr>
                <a:defRPr/>
              </a:pPr>
              <a:t>‹#›</a:t>
            </a:fld>
            <a:endParaRPr lang="en-US"/>
          </a:p>
        </p:txBody>
      </p:sp>
    </p:spTree>
    <p:extLst>
      <p:ext uri="{BB962C8B-B14F-4D97-AF65-F5344CB8AC3E}">
        <p14:creationId xmlns:p14="http://schemas.microsoft.com/office/powerpoint/2010/main" val="31767766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6583E79-79CE-0049-BFF6-7330DDA849F1}" type="slidenum">
              <a:rPr lang="en-US"/>
              <a:pPr>
                <a:defRPr/>
              </a:pPr>
              <a:t>‹#›</a:t>
            </a:fld>
            <a:endParaRPr lang="en-US"/>
          </a:p>
        </p:txBody>
      </p:sp>
    </p:spTree>
    <p:extLst>
      <p:ext uri="{BB962C8B-B14F-4D97-AF65-F5344CB8AC3E}">
        <p14:creationId xmlns:p14="http://schemas.microsoft.com/office/powerpoint/2010/main" val="4074847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ACFD267-0DEB-3E40-99D4-E95A1C818504}" type="slidenum">
              <a:rPr lang="en-US"/>
              <a:pPr>
                <a:defRPr/>
              </a:pPr>
              <a:t>‹#›</a:t>
            </a:fld>
            <a:endParaRPr lang="en-US"/>
          </a:p>
        </p:txBody>
      </p:sp>
    </p:spTree>
    <p:extLst>
      <p:ext uri="{BB962C8B-B14F-4D97-AF65-F5344CB8AC3E}">
        <p14:creationId xmlns:p14="http://schemas.microsoft.com/office/powerpoint/2010/main" val="27435263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41D2812-AD0F-BF4D-B0D2-D8AFBD55C352}" type="slidenum">
              <a:rPr lang="en-US"/>
              <a:pPr>
                <a:defRPr/>
              </a:pPr>
              <a:t>‹#›</a:t>
            </a:fld>
            <a:endParaRPr lang="en-US"/>
          </a:p>
        </p:txBody>
      </p:sp>
    </p:spTree>
    <p:extLst>
      <p:ext uri="{BB962C8B-B14F-4D97-AF65-F5344CB8AC3E}">
        <p14:creationId xmlns:p14="http://schemas.microsoft.com/office/powerpoint/2010/main" val="42676601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E5068BF-66B9-C848-9082-B0C0BFBE4EBA}" type="slidenum">
              <a:rPr lang="en-US"/>
              <a:pPr>
                <a:defRPr/>
              </a:pPr>
              <a:t>‹#›</a:t>
            </a:fld>
            <a:endParaRPr lang="en-US"/>
          </a:p>
        </p:txBody>
      </p:sp>
    </p:spTree>
    <p:extLst>
      <p:ext uri="{BB962C8B-B14F-4D97-AF65-F5344CB8AC3E}">
        <p14:creationId xmlns:p14="http://schemas.microsoft.com/office/powerpoint/2010/main" val="600485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5757379-0086-4242-96B3-220A7A3E195A}" type="slidenum">
              <a:rPr lang="en-US"/>
              <a:pPr>
                <a:defRPr/>
              </a:pPr>
              <a:t>‹#›</a:t>
            </a:fld>
            <a:endParaRPr lang="en-US"/>
          </a:p>
        </p:txBody>
      </p:sp>
    </p:spTree>
    <p:extLst>
      <p:ext uri="{BB962C8B-B14F-4D97-AF65-F5344CB8AC3E}">
        <p14:creationId xmlns:p14="http://schemas.microsoft.com/office/powerpoint/2010/main" val="7663140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097154E9-68EF-EF47-9930-9CC60B8599CC}" type="slidenum">
              <a:rPr lang="en-US"/>
              <a:pPr>
                <a:defRPr/>
              </a:pPr>
              <a:t>‹#›</a:t>
            </a:fld>
            <a:endParaRPr lang="en-US"/>
          </a:p>
        </p:txBody>
      </p:sp>
    </p:spTree>
    <p:extLst>
      <p:ext uri="{BB962C8B-B14F-4D97-AF65-F5344CB8AC3E}">
        <p14:creationId xmlns:p14="http://schemas.microsoft.com/office/powerpoint/2010/main" val="31346439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831571C6-D811-7443-BF48-1BD3F05F5358}" type="slidenum">
              <a:rPr lang="en-US"/>
              <a:pPr>
                <a:defRPr/>
              </a:pPr>
              <a:t>‹#›</a:t>
            </a:fld>
            <a:endParaRPr lang="en-US"/>
          </a:p>
        </p:txBody>
      </p:sp>
    </p:spTree>
    <p:extLst>
      <p:ext uri="{BB962C8B-B14F-4D97-AF65-F5344CB8AC3E}">
        <p14:creationId xmlns:p14="http://schemas.microsoft.com/office/powerpoint/2010/main" val="21161594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DF528860-56C0-A540-8AE9-B3378A1B3B78}" type="slidenum">
              <a:rPr lang="en-US"/>
              <a:pPr>
                <a:defRPr/>
              </a:pPr>
              <a:t>‹#›</a:t>
            </a:fld>
            <a:endParaRPr lang="en-US"/>
          </a:p>
        </p:txBody>
      </p:sp>
    </p:spTree>
    <p:extLst>
      <p:ext uri="{BB962C8B-B14F-4D97-AF65-F5344CB8AC3E}">
        <p14:creationId xmlns:p14="http://schemas.microsoft.com/office/powerpoint/2010/main" val="42340153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566E9B26-597F-5E40-988E-8DC5FFBE1DC4}" type="slidenum">
              <a:rPr lang="en-US"/>
              <a:pPr>
                <a:defRPr/>
              </a:pPr>
              <a:t>‹#›</a:t>
            </a:fld>
            <a:endParaRPr lang="en-US"/>
          </a:p>
        </p:txBody>
      </p:sp>
    </p:spTree>
    <p:extLst>
      <p:ext uri="{BB962C8B-B14F-4D97-AF65-F5344CB8AC3E}">
        <p14:creationId xmlns:p14="http://schemas.microsoft.com/office/powerpoint/2010/main" val="21612223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45126DC5-C9AF-1B4F-ADB7-023AE6FC17FF}" type="slidenum">
              <a:rPr lang="en-US"/>
              <a:pPr>
                <a:defRPr/>
              </a:pPr>
              <a:t>‹#›</a:t>
            </a:fld>
            <a:endParaRPr lang="en-US"/>
          </a:p>
        </p:txBody>
      </p:sp>
    </p:spTree>
    <p:extLst>
      <p:ext uri="{BB962C8B-B14F-4D97-AF65-F5344CB8AC3E}">
        <p14:creationId xmlns:p14="http://schemas.microsoft.com/office/powerpoint/2010/main" val="11443731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1FE72B6-CAB3-D347-BE67-2D021F164815}" type="slidenum">
              <a:rPr lang="en-US"/>
              <a:pPr>
                <a:defRPr/>
              </a:pPr>
              <a:t>‹#›</a:t>
            </a:fld>
            <a:endParaRPr lang="en-US"/>
          </a:p>
        </p:txBody>
      </p:sp>
    </p:spTree>
    <p:extLst>
      <p:ext uri="{BB962C8B-B14F-4D97-AF65-F5344CB8AC3E}">
        <p14:creationId xmlns:p14="http://schemas.microsoft.com/office/powerpoint/2010/main" val="37531966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65F1776E-12E9-A848-8DBF-86834A472E0E}" type="slidenum">
              <a:rPr lang="en-US"/>
              <a:pPr>
                <a:defRPr/>
              </a:pPr>
              <a:t>‹#›</a:t>
            </a:fld>
            <a:endParaRPr lang="en-US"/>
          </a:p>
        </p:txBody>
      </p:sp>
    </p:spTree>
    <p:extLst>
      <p:ext uri="{BB962C8B-B14F-4D97-AF65-F5344CB8AC3E}">
        <p14:creationId xmlns:p14="http://schemas.microsoft.com/office/powerpoint/2010/main" val="5292762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5CF6B2F-DD08-5C4D-B5AF-55C2D4659845}" type="slidenum">
              <a:rPr lang="en-US"/>
              <a:pPr>
                <a:defRPr/>
              </a:pPr>
              <a:t>‹#›</a:t>
            </a:fld>
            <a:endParaRPr lang="en-US"/>
          </a:p>
        </p:txBody>
      </p:sp>
    </p:spTree>
    <p:extLst>
      <p:ext uri="{BB962C8B-B14F-4D97-AF65-F5344CB8AC3E}">
        <p14:creationId xmlns:p14="http://schemas.microsoft.com/office/powerpoint/2010/main" val="11475665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AFD0DBD5-C74B-5B42-A9C1-DBAC59AB310F}" type="slidenum">
              <a:rPr lang="en-US"/>
              <a:pPr>
                <a:defRPr/>
              </a:pPr>
              <a:t>‹#›</a:t>
            </a:fld>
            <a:endParaRPr lang="en-US"/>
          </a:p>
        </p:txBody>
      </p:sp>
    </p:spTree>
    <p:extLst>
      <p:ext uri="{BB962C8B-B14F-4D97-AF65-F5344CB8AC3E}">
        <p14:creationId xmlns:p14="http://schemas.microsoft.com/office/powerpoint/2010/main" val="3726979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grpSp>
      <p:sp>
        <p:nvSpPr>
          <p:cNvPr id="12299" name="Rectangle 11"/>
          <p:cNvSpPr>
            <a:spLocks noGrp="1" noChangeArrowheads="1"/>
          </p:cNvSpPr>
          <p:nvPr>
            <p:ph type="ctrTitle" sz="quarter"/>
          </p:nvPr>
        </p:nvSpPr>
        <p:spPr>
          <a:xfrm>
            <a:off x="685800" y="1736726"/>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1"/>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lgn="ct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44636D38-9829-904F-BF84-7751614406EA}" type="slidenum">
              <a:rPr lang="en-US"/>
              <a:pPr>
                <a:defRPr/>
              </a:pPr>
              <a:t>‹#›</a:t>
            </a:fld>
            <a:endParaRPr lang="en-US"/>
          </a:p>
        </p:txBody>
      </p:sp>
    </p:spTree>
    <p:extLst>
      <p:ext uri="{BB962C8B-B14F-4D97-AF65-F5344CB8AC3E}">
        <p14:creationId xmlns:p14="http://schemas.microsoft.com/office/powerpoint/2010/main" val="12700079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lgn="ct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754B5406-AB62-7B4C-AE0B-208007F517AE}"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3646239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p:txBody>
          <a:bodyPr/>
          <a:lstStyle>
            <a:lvl1pPr algn="ct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1D27A40F-E5CE-634C-A038-AA1ADCB50F49}"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04443621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p:txBody>
          <a:bodyPr/>
          <a:lstStyle>
            <a:lvl1pPr algn="ct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7CDD41FB-E8DD-774A-A644-4B49BB672507}" type="slidenum">
              <a:rPr lang="en-US"/>
              <a:pPr>
                <a:defRPr/>
              </a:pPr>
              <a:t>‹#›</a:t>
            </a:fld>
            <a:endParaRPr lang="en-US"/>
          </a:p>
        </p:txBody>
      </p:sp>
      <p:sp>
        <p:nvSpPr>
          <p:cNvPr id="7"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29402679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p:txBody>
          <a:bodyPr/>
          <a:lstStyle>
            <a:lvl1pPr algn="ctr">
              <a:defRPr/>
            </a:lvl1pPr>
          </a:lstStyle>
          <a:p>
            <a:pPr>
              <a:defRPr/>
            </a:pPr>
            <a:endParaRPr lang="en-US"/>
          </a:p>
        </p:txBody>
      </p:sp>
      <p:sp>
        <p:nvSpPr>
          <p:cNvPr id="8" name="Rectangle 3"/>
          <p:cNvSpPr>
            <a:spLocks noGrp="1" noChangeArrowheads="1"/>
          </p:cNvSpPr>
          <p:nvPr>
            <p:ph type="sldNum" sz="quarter" idx="11"/>
          </p:nvPr>
        </p:nvSpPr>
        <p:spPr/>
        <p:txBody>
          <a:bodyPr/>
          <a:lstStyle>
            <a:lvl1pPr>
              <a:defRPr/>
            </a:lvl1pPr>
          </a:lstStyle>
          <a:p>
            <a:pPr>
              <a:defRPr/>
            </a:pPr>
            <a:fld id="{DD48FE96-8055-8F4F-8BB6-29B8F7745B10}" type="slidenum">
              <a:rPr lang="en-US"/>
              <a:pPr>
                <a:defRPr/>
              </a:pPr>
              <a:t>‹#›</a:t>
            </a:fld>
            <a:endParaRPr lang="en-US"/>
          </a:p>
        </p:txBody>
      </p:sp>
      <p:sp>
        <p:nvSpPr>
          <p:cNvPr id="9"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94581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p:txBody>
          <a:bodyPr/>
          <a:lstStyle>
            <a:lvl1pPr algn="ctr">
              <a:defRPr/>
            </a:lvl1pPr>
          </a:lstStyle>
          <a:p>
            <a:pPr>
              <a:defRPr/>
            </a:pPr>
            <a:endParaRPr lang="en-US"/>
          </a:p>
        </p:txBody>
      </p:sp>
      <p:sp>
        <p:nvSpPr>
          <p:cNvPr id="4" name="Rectangle 3"/>
          <p:cNvSpPr>
            <a:spLocks noGrp="1" noChangeArrowheads="1"/>
          </p:cNvSpPr>
          <p:nvPr>
            <p:ph type="sldNum" sz="quarter" idx="11"/>
          </p:nvPr>
        </p:nvSpPr>
        <p:spPr/>
        <p:txBody>
          <a:bodyPr/>
          <a:lstStyle>
            <a:lvl1pPr>
              <a:defRPr/>
            </a:lvl1pPr>
          </a:lstStyle>
          <a:p>
            <a:pPr>
              <a:defRPr/>
            </a:pPr>
            <a:fld id="{7AC4235D-9F28-094B-8476-563A2EFF594A}" type="slidenum">
              <a:rPr lang="en-US"/>
              <a:pPr>
                <a:defRPr/>
              </a:pPr>
              <a:t>‹#›</a:t>
            </a:fld>
            <a:endParaRPr lang="en-US"/>
          </a:p>
        </p:txBody>
      </p:sp>
      <p:sp>
        <p:nvSpPr>
          <p:cNvPr id="5"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50905390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algn="ctr">
              <a:defRPr/>
            </a:lvl1pPr>
          </a:lstStyle>
          <a:p>
            <a:pPr>
              <a:defRPr/>
            </a:pPr>
            <a:endParaRPr lang="en-US"/>
          </a:p>
        </p:txBody>
      </p:sp>
      <p:sp>
        <p:nvSpPr>
          <p:cNvPr id="3" name="Rectangle 3"/>
          <p:cNvSpPr>
            <a:spLocks noGrp="1" noChangeArrowheads="1"/>
          </p:cNvSpPr>
          <p:nvPr>
            <p:ph type="sldNum" sz="quarter" idx="11"/>
          </p:nvPr>
        </p:nvSpPr>
        <p:spPr/>
        <p:txBody>
          <a:bodyPr/>
          <a:lstStyle>
            <a:lvl1pPr>
              <a:defRPr/>
            </a:lvl1pPr>
          </a:lstStyle>
          <a:p>
            <a:pPr>
              <a:defRPr/>
            </a:pPr>
            <a:fld id="{79BAF31A-B800-DF49-A6DF-F4EA19D2197C}" type="slidenum">
              <a:rPr lang="en-US"/>
              <a:pPr>
                <a:defRPr/>
              </a:pPr>
              <a:t>‹#›</a:t>
            </a:fld>
            <a:endParaRPr lang="en-US"/>
          </a:p>
        </p:txBody>
      </p:sp>
      <p:sp>
        <p:nvSpPr>
          <p:cNvPr id="4"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5591873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lgn="ct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0DB0AE28-1333-8D4E-919C-07A6AF89AEB1}" type="slidenum">
              <a:rPr lang="en-US"/>
              <a:pPr>
                <a:defRPr/>
              </a:pPr>
              <a:t>‹#›</a:t>
            </a:fld>
            <a:endParaRPr lang="en-US"/>
          </a:p>
        </p:txBody>
      </p:sp>
      <p:sp>
        <p:nvSpPr>
          <p:cNvPr id="7"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67670362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lgn="ct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0F27193B-AF37-BD4B-96E8-D47664BA9A96}" type="slidenum">
              <a:rPr lang="en-US"/>
              <a:pPr>
                <a:defRPr/>
              </a:pPr>
              <a:t>‹#›</a:t>
            </a:fld>
            <a:endParaRPr lang="en-US"/>
          </a:p>
        </p:txBody>
      </p:sp>
      <p:sp>
        <p:nvSpPr>
          <p:cNvPr id="7"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795717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39B4099-D14E-B34E-9944-252510220C32}" type="slidenum">
              <a:rPr lang="en-US"/>
              <a:pPr>
                <a:defRPr/>
              </a:pPr>
              <a:t>‹#›</a:t>
            </a:fld>
            <a:endParaRPr lang="en-US"/>
          </a:p>
        </p:txBody>
      </p:sp>
    </p:spTree>
    <p:extLst>
      <p:ext uri="{BB962C8B-B14F-4D97-AF65-F5344CB8AC3E}">
        <p14:creationId xmlns:p14="http://schemas.microsoft.com/office/powerpoint/2010/main" val="408000497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lgn="ct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B7E7DCC1-1207-0946-A5A9-1F3CF44B09F2}"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073296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lgn="ct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F9D0E481-A7B7-834A-9BDD-28ACC905145C}"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8638758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p:txBody>
          <a:bodyPr/>
          <a:lstStyle>
            <a:lvl1pPr algn="ctr">
              <a:defRPr/>
            </a:lvl1pPr>
          </a:lstStyle>
          <a:p>
            <a:pPr>
              <a:defRPr/>
            </a:pPr>
            <a:endParaRPr lang="en-US"/>
          </a:p>
        </p:txBody>
      </p:sp>
      <p:sp>
        <p:nvSpPr>
          <p:cNvPr id="7" name="Rectangle 3"/>
          <p:cNvSpPr>
            <a:spLocks noGrp="1" noChangeArrowheads="1"/>
          </p:cNvSpPr>
          <p:nvPr>
            <p:ph type="sldNum" sz="quarter" idx="11"/>
          </p:nvPr>
        </p:nvSpPr>
        <p:spPr/>
        <p:txBody>
          <a:bodyPr/>
          <a:lstStyle>
            <a:lvl1pPr>
              <a:defRPr/>
            </a:lvl1pPr>
          </a:lstStyle>
          <a:p>
            <a:pPr>
              <a:defRPr/>
            </a:pPr>
            <a:fld id="{9466897C-8AB3-964B-B910-0539BE5DC650}" type="slidenum">
              <a:rPr lang="en-US"/>
              <a:pPr>
                <a:defRPr/>
              </a:pPr>
              <a:t>‹#›</a:t>
            </a:fld>
            <a:endParaRPr lang="en-US"/>
          </a:p>
        </p:txBody>
      </p:sp>
      <p:sp>
        <p:nvSpPr>
          <p:cNvPr id="8"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98252563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lgn="ct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895FE826-C145-CD46-9051-B12895A026B3}" type="slidenum">
              <a:rPr lang="en-US"/>
              <a:pPr>
                <a:defRPr/>
              </a:pPr>
              <a:t>‹#›</a:t>
            </a:fld>
            <a:endParaRPr lang="en-US"/>
          </a:p>
        </p:txBody>
      </p:sp>
    </p:spTree>
    <p:extLst>
      <p:ext uri="{BB962C8B-B14F-4D97-AF65-F5344CB8AC3E}">
        <p14:creationId xmlns:p14="http://schemas.microsoft.com/office/powerpoint/2010/main" val="466801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lgn="ct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E43BB4A3-0558-9043-AB7A-6078835F64A1}"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409577253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p:txBody>
          <a:bodyPr/>
          <a:lstStyle>
            <a:lvl1pPr algn="ct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3D09955D-3F35-074F-A37F-F27382BD043B}"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30317347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p:txBody>
          <a:bodyPr/>
          <a:lstStyle>
            <a:lvl1pPr algn="ct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191B80EE-0429-E545-A11C-87B93E36A077}" type="slidenum">
              <a:rPr lang="en-US"/>
              <a:pPr>
                <a:defRPr/>
              </a:pPr>
              <a:t>‹#›</a:t>
            </a:fld>
            <a:endParaRPr lang="en-US"/>
          </a:p>
        </p:txBody>
      </p:sp>
      <p:sp>
        <p:nvSpPr>
          <p:cNvPr id="7"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56502351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p:txBody>
          <a:bodyPr/>
          <a:lstStyle>
            <a:lvl1pPr algn="ctr">
              <a:defRPr/>
            </a:lvl1pPr>
          </a:lstStyle>
          <a:p>
            <a:pPr>
              <a:defRPr/>
            </a:pPr>
            <a:endParaRPr lang="en-US"/>
          </a:p>
        </p:txBody>
      </p:sp>
      <p:sp>
        <p:nvSpPr>
          <p:cNvPr id="8" name="Rectangle 3"/>
          <p:cNvSpPr>
            <a:spLocks noGrp="1" noChangeArrowheads="1"/>
          </p:cNvSpPr>
          <p:nvPr>
            <p:ph type="sldNum" sz="quarter" idx="11"/>
          </p:nvPr>
        </p:nvSpPr>
        <p:spPr/>
        <p:txBody>
          <a:bodyPr/>
          <a:lstStyle>
            <a:lvl1pPr>
              <a:defRPr/>
            </a:lvl1pPr>
          </a:lstStyle>
          <a:p>
            <a:pPr>
              <a:defRPr/>
            </a:pPr>
            <a:fld id="{9173427D-EC4F-E24B-B914-93DAAC5E7DF1}" type="slidenum">
              <a:rPr lang="en-US"/>
              <a:pPr>
                <a:defRPr/>
              </a:pPr>
              <a:t>‹#›</a:t>
            </a:fld>
            <a:endParaRPr lang="en-US"/>
          </a:p>
        </p:txBody>
      </p:sp>
      <p:sp>
        <p:nvSpPr>
          <p:cNvPr id="9"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41424067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p:txBody>
          <a:bodyPr/>
          <a:lstStyle>
            <a:lvl1pPr algn="ctr">
              <a:defRPr/>
            </a:lvl1pPr>
          </a:lstStyle>
          <a:p>
            <a:pPr>
              <a:defRPr/>
            </a:pPr>
            <a:endParaRPr lang="en-US"/>
          </a:p>
        </p:txBody>
      </p:sp>
      <p:sp>
        <p:nvSpPr>
          <p:cNvPr id="4" name="Rectangle 3"/>
          <p:cNvSpPr>
            <a:spLocks noGrp="1" noChangeArrowheads="1"/>
          </p:cNvSpPr>
          <p:nvPr>
            <p:ph type="sldNum" sz="quarter" idx="11"/>
          </p:nvPr>
        </p:nvSpPr>
        <p:spPr/>
        <p:txBody>
          <a:bodyPr/>
          <a:lstStyle>
            <a:lvl1pPr>
              <a:defRPr/>
            </a:lvl1pPr>
          </a:lstStyle>
          <a:p>
            <a:pPr>
              <a:defRPr/>
            </a:pPr>
            <a:fld id="{9D522182-2C7C-8B44-9E93-130A7CD338DE}" type="slidenum">
              <a:rPr lang="en-US"/>
              <a:pPr>
                <a:defRPr/>
              </a:pPr>
              <a:t>‹#›</a:t>
            </a:fld>
            <a:endParaRPr lang="en-US"/>
          </a:p>
        </p:txBody>
      </p:sp>
      <p:sp>
        <p:nvSpPr>
          <p:cNvPr id="5"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07954988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algn="ctr">
              <a:defRPr/>
            </a:lvl1pPr>
          </a:lstStyle>
          <a:p>
            <a:pPr>
              <a:defRPr/>
            </a:pPr>
            <a:endParaRPr lang="en-US"/>
          </a:p>
        </p:txBody>
      </p:sp>
      <p:sp>
        <p:nvSpPr>
          <p:cNvPr id="3" name="Rectangle 3"/>
          <p:cNvSpPr>
            <a:spLocks noGrp="1" noChangeArrowheads="1"/>
          </p:cNvSpPr>
          <p:nvPr>
            <p:ph type="sldNum" sz="quarter" idx="11"/>
          </p:nvPr>
        </p:nvSpPr>
        <p:spPr/>
        <p:txBody>
          <a:bodyPr/>
          <a:lstStyle>
            <a:lvl1pPr>
              <a:defRPr/>
            </a:lvl1pPr>
          </a:lstStyle>
          <a:p>
            <a:pPr>
              <a:defRPr/>
            </a:pPr>
            <a:fld id="{3D5E7791-B9C6-D145-B5D8-DAD7644D56E2}" type="slidenum">
              <a:rPr lang="en-US"/>
              <a:pPr>
                <a:defRPr/>
              </a:pPr>
              <a:t>‹#›</a:t>
            </a:fld>
            <a:endParaRPr lang="en-US"/>
          </a:p>
        </p:txBody>
      </p:sp>
      <p:sp>
        <p:nvSpPr>
          <p:cNvPr id="4"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215997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2965CB5-E663-3840-A191-02935611C3DC}" type="slidenum">
              <a:rPr lang="en-US"/>
              <a:pPr>
                <a:defRPr/>
              </a:pPr>
              <a:t>‹#›</a:t>
            </a:fld>
            <a:endParaRPr lang="en-US"/>
          </a:p>
        </p:txBody>
      </p:sp>
    </p:spTree>
    <p:extLst>
      <p:ext uri="{BB962C8B-B14F-4D97-AF65-F5344CB8AC3E}">
        <p14:creationId xmlns:p14="http://schemas.microsoft.com/office/powerpoint/2010/main" val="219250178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lgn="ct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46F71EC0-5808-C64B-9ADC-9DA6A198DCFC}" type="slidenum">
              <a:rPr lang="en-US"/>
              <a:pPr>
                <a:defRPr/>
              </a:pPr>
              <a:t>‹#›</a:t>
            </a:fld>
            <a:endParaRPr lang="en-US"/>
          </a:p>
        </p:txBody>
      </p:sp>
      <p:sp>
        <p:nvSpPr>
          <p:cNvPr id="7"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96835326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lgn="ct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DADAA267-1921-794D-B727-08A55C40E0FB}" type="slidenum">
              <a:rPr lang="en-US"/>
              <a:pPr>
                <a:defRPr/>
              </a:pPr>
              <a:t>‹#›</a:t>
            </a:fld>
            <a:endParaRPr lang="en-US"/>
          </a:p>
        </p:txBody>
      </p:sp>
      <p:sp>
        <p:nvSpPr>
          <p:cNvPr id="7"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58303332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lgn="ct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4C7EEA41-7E3A-7D4E-8C6A-198C7F0F493C}"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95189644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lgn="ct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045A2220-E9C1-404A-86B9-26694A7BE86C}"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67713446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p:txBody>
          <a:bodyPr/>
          <a:lstStyle>
            <a:lvl1pPr algn="ctr">
              <a:defRPr/>
            </a:lvl1pPr>
          </a:lstStyle>
          <a:p>
            <a:pPr>
              <a:defRPr/>
            </a:pPr>
            <a:endParaRPr lang="en-US"/>
          </a:p>
        </p:txBody>
      </p:sp>
      <p:sp>
        <p:nvSpPr>
          <p:cNvPr id="7" name="Rectangle 3"/>
          <p:cNvSpPr>
            <a:spLocks noGrp="1" noChangeArrowheads="1"/>
          </p:cNvSpPr>
          <p:nvPr>
            <p:ph type="sldNum" sz="quarter" idx="11"/>
          </p:nvPr>
        </p:nvSpPr>
        <p:spPr/>
        <p:txBody>
          <a:bodyPr/>
          <a:lstStyle>
            <a:lvl1pPr>
              <a:defRPr/>
            </a:lvl1pPr>
          </a:lstStyle>
          <a:p>
            <a:pPr>
              <a:defRPr/>
            </a:pPr>
            <a:fld id="{EF7FAE97-EEC1-D04D-B449-D486DFE1EBF1}" type="slidenum">
              <a:rPr lang="en-US"/>
              <a:pPr>
                <a:defRPr/>
              </a:pPr>
              <a:t>‹#›</a:t>
            </a:fld>
            <a:endParaRPr lang="en-US"/>
          </a:p>
        </p:txBody>
      </p:sp>
      <p:sp>
        <p:nvSpPr>
          <p:cNvPr id="8"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87625313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00"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2400">
                <a:solidFill>
                  <a:srgbClr val="FFFFFF"/>
                </a:solidFill>
                <a:latin typeface="Times New Roman" charset="0"/>
                <a:cs typeface="Arial" charset="0"/>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ffectLst/>
            <a:extLst>
              <a:ext uri="{909E8E84-426E-40dd-AFC4-6F175D3DCCD1}">
                <a14:hiddenFill xmlns="" xmlns:a14="http://schemas.microsoft.com/office/drawing/2010/main">
                  <a:solidFill>
                    <a:schemeClr val="tx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2400">
                <a:solidFill>
                  <a:srgbClr val="FFFFFF"/>
                </a:solidFill>
                <a:latin typeface="Times New Roman" charset="0"/>
                <a:cs typeface="Arial" charset="0"/>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FFFFFF"/>
                </a:solidFill>
                <a:cs typeface="Arial" charset="0"/>
              </a:endParaRPr>
            </a:p>
          </p:txBody>
        </p:sp>
      </p:grpSp>
      <p:sp>
        <p:nvSpPr>
          <p:cNvPr id="16390" name="Rectangle 6"/>
          <p:cNvSpPr>
            <a:spLocks noGrp="1" noChangeArrowheads="1"/>
          </p:cNvSpPr>
          <p:nvPr>
            <p:ph type="ctrTitle"/>
          </p:nvPr>
        </p:nvSpPr>
        <p:spPr>
          <a:xfrm>
            <a:off x="1219200" y="838200"/>
            <a:ext cx="6781800" cy="2559050"/>
          </a:xfrm>
        </p:spPr>
        <p:txBody>
          <a:bodyPr anchorCtr="1"/>
          <a:lstStyle>
            <a:lvl1pPr algn="ctr">
              <a:defRPr sz="6200"/>
            </a:lvl1pPr>
          </a:lstStyle>
          <a:p>
            <a:pPr lvl="0"/>
            <a:r>
              <a:rPr lang="en-SG" noProof="0"/>
              <a:t>Click to edit Master title style</a:t>
            </a:r>
          </a:p>
        </p:txBody>
      </p:sp>
      <p:sp>
        <p:nvSpPr>
          <p:cNvPr id="16391"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a:lvl1pPr>
          </a:lstStyle>
          <a:p>
            <a:pPr lvl="0"/>
            <a:r>
              <a:rPr lang="en-SG" noProof="0"/>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lgn="ctr" eaLnBrk="0" hangingPunct="0">
              <a:defRPr baseline="30000">
                <a:latin typeface="Times New Roman" charset="0"/>
              </a:defRPr>
            </a:lvl1pPr>
          </a:lstStyle>
          <a:p>
            <a:pPr>
              <a:defRPr/>
            </a:pPr>
            <a:endParaRPr lang="en-SG"/>
          </a:p>
        </p:txBody>
      </p:sp>
      <p:sp>
        <p:nvSpPr>
          <p:cNvPr id="9" name="Rectangle 9"/>
          <p:cNvSpPr>
            <a:spLocks noGrp="1" noChangeArrowheads="1"/>
          </p:cNvSpPr>
          <p:nvPr>
            <p:ph type="ftr" sz="quarter" idx="11"/>
          </p:nvPr>
        </p:nvSpPr>
        <p:spPr>
          <a:xfrm>
            <a:off x="3251200" y="6248400"/>
            <a:ext cx="2887663" cy="457200"/>
          </a:xfrm>
        </p:spPr>
        <p:txBody>
          <a:bodyPr/>
          <a:lstStyle>
            <a:lvl1pPr eaLnBrk="0" hangingPunct="0">
              <a:defRPr baseline="30000">
                <a:latin typeface="Times New Roman" charset="0"/>
              </a:defRPr>
            </a:lvl1pPr>
          </a:lstStyle>
          <a:p>
            <a:pPr>
              <a:defRPr/>
            </a:pPr>
            <a:endParaRPr lang="en-SG"/>
          </a:p>
        </p:txBody>
      </p:sp>
      <p:sp>
        <p:nvSpPr>
          <p:cNvPr id="10" name="Rectangle 10"/>
          <p:cNvSpPr>
            <a:spLocks noGrp="1" noChangeArrowheads="1"/>
          </p:cNvSpPr>
          <p:nvPr>
            <p:ph type="sldNum" sz="quarter" idx="12"/>
          </p:nvPr>
        </p:nvSpPr>
        <p:spPr>
          <a:xfrm>
            <a:off x="6788150" y="6257925"/>
            <a:ext cx="1905000" cy="457200"/>
          </a:xfrm>
        </p:spPr>
        <p:txBody>
          <a:bodyPr/>
          <a:lstStyle>
            <a:lvl1pPr eaLnBrk="0" hangingPunct="0">
              <a:defRPr baseline="30000">
                <a:latin typeface="Times New Roman" charset="0"/>
              </a:defRPr>
            </a:lvl1pPr>
          </a:lstStyle>
          <a:p>
            <a:pPr>
              <a:defRPr/>
            </a:pPr>
            <a:fld id="{DB67F175-EA6E-FB41-953B-5479081A38E6}" type="slidenum">
              <a:rPr lang="en-US"/>
              <a:pPr>
                <a:defRPr/>
              </a:pPr>
              <a:t>‹#›</a:t>
            </a:fld>
            <a:endParaRPr lang="en-US"/>
          </a:p>
        </p:txBody>
      </p:sp>
    </p:spTree>
    <p:extLst>
      <p:ext uri="{BB962C8B-B14F-4D97-AF65-F5344CB8AC3E}">
        <p14:creationId xmlns:p14="http://schemas.microsoft.com/office/powerpoint/2010/main" val="644559771"/>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C2489F93-BC69-9840-B7DF-E59E42740395}" type="slidenum">
              <a:rPr lang="en-US"/>
              <a:pPr>
                <a:defRPr/>
              </a:pPr>
              <a:t>‹#›</a:t>
            </a:fld>
            <a:endParaRPr lang="en-US"/>
          </a:p>
        </p:txBody>
      </p:sp>
    </p:spTree>
    <p:extLst>
      <p:ext uri="{BB962C8B-B14F-4D97-AF65-F5344CB8AC3E}">
        <p14:creationId xmlns:p14="http://schemas.microsoft.com/office/powerpoint/2010/main" val="942494124"/>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72E7F186-0C90-9A47-A023-ED23BB142B9F}" type="slidenum">
              <a:rPr lang="en-US"/>
              <a:pPr>
                <a:defRPr/>
              </a:pPr>
              <a:t>‹#›</a:t>
            </a:fld>
            <a:endParaRPr lang="en-US"/>
          </a:p>
        </p:txBody>
      </p:sp>
    </p:spTree>
    <p:extLst>
      <p:ext uri="{BB962C8B-B14F-4D97-AF65-F5344CB8AC3E}">
        <p14:creationId xmlns:p14="http://schemas.microsoft.com/office/powerpoint/2010/main" val="3296345421"/>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6"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8780F4DD-61B7-5348-985B-94CF9689F24B}" type="slidenum">
              <a:rPr lang="en-US"/>
              <a:pPr>
                <a:defRPr/>
              </a:pPr>
              <a:t>‹#›</a:t>
            </a:fld>
            <a:endParaRPr lang="en-US"/>
          </a:p>
        </p:txBody>
      </p:sp>
    </p:spTree>
    <p:extLst>
      <p:ext uri="{BB962C8B-B14F-4D97-AF65-F5344CB8AC3E}">
        <p14:creationId xmlns:p14="http://schemas.microsoft.com/office/powerpoint/2010/main" val="2506193648"/>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8"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9"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C66492E6-3568-9447-B35D-B9673AE5A078}" type="slidenum">
              <a:rPr lang="en-US"/>
              <a:pPr>
                <a:defRPr/>
              </a:pPr>
              <a:t>‹#›</a:t>
            </a:fld>
            <a:endParaRPr lang="en-US"/>
          </a:p>
        </p:txBody>
      </p:sp>
    </p:spTree>
    <p:extLst>
      <p:ext uri="{BB962C8B-B14F-4D97-AF65-F5344CB8AC3E}">
        <p14:creationId xmlns:p14="http://schemas.microsoft.com/office/powerpoint/2010/main" val="3959428642"/>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A090CCB-61E6-0141-92B1-4E4E65399363}" type="slidenum">
              <a:rPr lang="en-US"/>
              <a:pPr>
                <a:defRPr/>
              </a:pPr>
              <a:t>‹#›</a:t>
            </a:fld>
            <a:endParaRPr lang="en-US"/>
          </a:p>
        </p:txBody>
      </p:sp>
    </p:spTree>
    <p:extLst>
      <p:ext uri="{BB962C8B-B14F-4D97-AF65-F5344CB8AC3E}">
        <p14:creationId xmlns:p14="http://schemas.microsoft.com/office/powerpoint/2010/main" val="321680770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4"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5"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48C06E70-12CC-904F-A925-4758A870C352}" type="slidenum">
              <a:rPr lang="en-US"/>
              <a:pPr>
                <a:defRPr/>
              </a:pPr>
              <a:t>‹#›</a:t>
            </a:fld>
            <a:endParaRPr lang="en-US"/>
          </a:p>
        </p:txBody>
      </p:sp>
    </p:spTree>
    <p:extLst>
      <p:ext uri="{BB962C8B-B14F-4D97-AF65-F5344CB8AC3E}">
        <p14:creationId xmlns:p14="http://schemas.microsoft.com/office/powerpoint/2010/main" val="503994086"/>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3"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4"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7C3C17C4-C066-D143-882F-514A52757222}" type="slidenum">
              <a:rPr lang="en-US"/>
              <a:pPr>
                <a:defRPr/>
              </a:pPr>
              <a:t>‹#›</a:t>
            </a:fld>
            <a:endParaRPr lang="en-US"/>
          </a:p>
        </p:txBody>
      </p:sp>
    </p:spTree>
    <p:extLst>
      <p:ext uri="{BB962C8B-B14F-4D97-AF65-F5344CB8AC3E}">
        <p14:creationId xmlns:p14="http://schemas.microsoft.com/office/powerpoint/2010/main" val="3559540013"/>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6"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B6A7A6E0-64D1-1044-A56E-6126380DF492}" type="slidenum">
              <a:rPr lang="en-US"/>
              <a:pPr>
                <a:defRPr/>
              </a:pPr>
              <a:t>‹#›</a:t>
            </a:fld>
            <a:endParaRPr lang="en-US"/>
          </a:p>
        </p:txBody>
      </p:sp>
    </p:spTree>
    <p:extLst>
      <p:ext uri="{BB962C8B-B14F-4D97-AF65-F5344CB8AC3E}">
        <p14:creationId xmlns:p14="http://schemas.microsoft.com/office/powerpoint/2010/main" val="2994792661"/>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6"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8A97A06D-52F5-E944-8C4D-FC85DE085DA3}" type="slidenum">
              <a:rPr lang="en-US"/>
              <a:pPr>
                <a:defRPr/>
              </a:pPr>
              <a:t>‹#›</a:t>
            </a:fld>
            <a:endParaRPr lang="en-US"/>
          </a:p>
        </p:txBody>
      </p:sp>
    </p:spTree>
    <p:extLst>
      <p:ext uri="{BB962C8B-B14F-4D97-AF65-F5344CB8AC3E}">
        <p14:creationId xmlns:p14="http://schemas.microsoft.com/office/powerpoint/2010/main" val="2090784450"/>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DB9CE785-6596-364C-A7E1-BC0089165DFE}" type="slidenum">
              <a:rPr lang="en-US"/>
              <a:pPr>
                <a:defRPr/>
              </a:pPr>
              <a:t>‹#›</a:t>
            </a:fld>
            <a:endParaRPr lang="en-US"/>
          </a:p>
        </p:txBody>
      </p:sp>
    </p:spTree>
    <p:extLst>
      <p:ext uri="{BB962C8B-B14F-4D97-AF65-F5344CB8AC3E}">
        <p14:creationId xmlns:p14="http://schemas.microsoft.com/office/powerpoint/2010/main" val="1129797660"/>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4F8F4291-7A48-AB46-82E0-53CCCA6AD042}" type="slidenum">
              <a:rPr lang="en-US"/>
              <a:pPr>
                <a:defRPr/>
              </a:pPr>
              <a:t>‹#›</a:t>
            </a:fld>
            <a:endParaRPr lang="en-US"/>
          </a:p>
        </p:txBody>
      </p:sp>
    </p:spTree>
    <p:extLst>
      <p:ext uri="{BB962C8B-B14F-4D97-AF65-F5344CB8AC3E}">
        <p14:creationId xmlns:p14="http://schemas.microsoft.com/office/powerpoint/2010/main" val="2138334870"/>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2DBE197-3D4B-184C-AC40-86804E55B48A}" type="slidenum">
              <a:rPr lang="en-US"/>
              <a:pPr>
                <a:defRPr/>
              </a:pPr>
              <a:t>‹#›</a:t>
            </a:fld>
            <a:endParaRPr lang="en-US"/>
          </a:p>
        </p:txBody>
      </p:sp>
    </p:spTree>
    <p:extLst>
      <p:ext uri="{BB962C8B-B14F-4D97-AF65-F5344CB8AC3E}">
        <p14:creationId xmlns:p14="http://schemas.microsoft.com/office/powerpoint/2010/main" val="326629500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38EA25D-AF91-9D49-87ED-B1AF2E2004D5}" type="slidenum">
              <a:rPr lang="en-US"/>
              <a:pPr>
                <a:defRPr/>
              </a:pPr>
              <a:t>‹#›</a:t>
            </a:fld>
            <a:endParaRPr lang="en-US"/>
          </a:p>
        </p:txBody>
      </p:sp>
    </p:spTree>
    <p:extLst>
      <p:ext uri="{BB962C8B-B14F-4D97-AF65-F5344CB8AC3E}">
        <p14:creationId xmlns:p14="http://schemas.microsoft.com/office/powerpoint/2010/main" val="304091134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B1E0B92-3A7D-5446-9CC5-F802DC2EC3E5}" type="slidenum">
              <a:rPr lang="en-US"/>
              <a:pPr>
                <a:defRPr/>
              </a:pPr>
              <a:t>‹#›</a:t>
            </a:fld>
            <a:endParaRPr lang="en-US"/>
          </a:p>
        </p:txBody>
      </p:sp>
    </p:spTree>
    <p:extLst>
      <p:ext uri="{BB962C8B-B14F-4D97-AF65-F5344CB8AC3E}">
        <p14:creationId xmlns:p14="http://schemas.microsoft.com/office/powerpoint/2010/main" val="82513154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34C0F381-49C5-974E-BFF1-3E7523CEBDDD}" type="slidenum">
              <a:rPr lang="en-US"/>
              <a:pPr>
                <a:defRPr/>
              </a:pPr>
              <a:t>‹#›</a:t>
            </a:fld>
            <a:endParaRPr lang="en-US"/>
          </a:p>
        </p:txBody>
      </p:sp>
    </p:spTree>
    <p:extLst>
      <p:ext uri="{BB962C8B-B14F-4D97-AF65-F5344CB8AC3E}">
        <p14:creationId xmlns:p14="http://schemas.microsoft.com/office/powerpoint/2010/main" val="928576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theme" Target="../theme/theme10.xml"/><Relationship Id="rId18" Type="http://schemas.openxmlformats.org/officeDocument/2006/relationships/image" Target="../media/image8.png"/><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17" Type="http://schemas.openxmlformats.org/officeDocument/2006/relationships/image" Target="../media/image7.png"/><Relationship Id="rId2" Type="http://schemas.openxmlformats.org/officeDocument/2006/relationships/slideLayout" Target="../slideLayouts/slideLayout110.xml"/><Relationship Id="rId16" Type="http://schemas.openxmlformats.org/officeDocument/2006/relationships/image" Target="../media/image6.png"/><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5" Type="http://schemas.openxmlformats.org/officeDocument/2006/relationships/image" Target="../media/image5.png"/><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image" Target="../media/image4.jpe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8.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theme" Target="../theme/theme11.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9.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theme" Target="../theme/theme12.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14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theme" Target="../theme/theme14.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slideLayout" Target="../slideLayouts/slideLayout168.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2" Type="http://schemas.openxmlformats.org/officeDocument/2006/relationships/slideLayout" Target="../slideLayouts/slideLayout157.xml"/><Relationship Id="rId16" Type="http://schemas.openxmlformats.org/officeDocument/2006/relationships/theme" Target="../theme/theme15.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5" Type="http://schemas.openxmlformats.org/officeDocument/2006/relationships/slideLayout" Target="../slideLayouts/slideLayout17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slideLayout" Target="../slideLayouts/slideLayout16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slideLayout" Target="../slideLayouts/slideLayout183.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slideLayout" Target="../slideLayouts/slideLayout182.xml"/><Relationship Id="rId2" Type="http://schemas.openxmlformats.org/officeDocument/2006/relationships/slideLayout" Target="../slideLayouts/slideLayout172.xml"/><Relationship Id="rId16" Type="http://schemas.openxmlformats.org/officeDocument/2006/relationships/theme" Target="../theme/theme16.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5" Type="http://schemas.openxmlformats.org/officeDocument/2006/relationships/slideLayout" Target="../slideLayouts/slideLayout18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 Id="rId14" Type="http://schemas.openxmlformats.org/officeDocument/2006/relationships/slideLayout" Target="../slideLayouts/slideLayout18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3.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theme" Target="../theme/theme17.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4.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theme" Target="../theme/theme18.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5.xml"/><Relationship Id="rId13" Type="http://schemas.openxmlformats.org/officeDocument/2006/relationships/theme" Target="../theme/theme19.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slideLayout" Target="../slideLayouts/slideLayout219.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7.xml"/><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theme" Target="../theme/theme20.xml"/><Relationship Id="rId2" Type="http://schemas.openxmlformats.org/officeDocument/2006/relationships/slideLayout" Target="../slideLayouts/slideLayout221.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0" Type="http://schemas.openxmlformats.org/officeDocument/2006/relationships/slideLayout" Target="../slideLayouts/slideLayout229.xml"/><Relationship Id="rId4" Type="http://schemas.openxmlformats.org/officeDocument/2006/relationships/slideLayout" Target="../slideLayouts/slideLayout223.xml"/><Relationship Id="rId9" Type="http://schemas.openxmlformats.org/officeDocument/2006/relationships/slideLayout" Target="../slideLayouts/slideLayout22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8.xml"/><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theme" Target="../theme/theme21.xml"/><Relationship Id="rId2" Type="http://schemas.openxmlformats.org/officeDocument/2006/relationships/slideLayout" Target="../slideLayouts/slideLayout232.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9.xml"/><Relationship Id="rId13" Type="http://schemas.openxmlformats.org/officeDocument/2006/relationships/image" Target="../media/image2.png"/><Relationship Id="rId3" Type="http://schemas.openxmlformats.org/officeDocument/2006/relationships/slideLayout" Target="../slideLayouts/slideLayout244.xml"/><Relationship Id="rId7" Type="http://schemas.openxmlformats.org/officeDocument/2006/relationships/slideLayout" Target="../slideLayouts/slideLayout248.xml"/><Relationship Id="rId12" Type="http://schemas.openxmlformats.org/officeDocument/2006/relationships/theme" Target="../theme/theme22.xml"/><Relationship Id="rId2" Type="http://schemas.openxmlformats.org/officeDocument/2006/relationships/slideLayout" Target="../slideLayouts/slideLayout243.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5" Type="http://schemas.openxmlformats.org/officeDocument/2006/relationships/slideLayout" Target="../slideLayouts/slideLayout246.xml"/><Relationship Id="rId10" Type="http://schemas.openxmlformats.org/officeDocument/2006/relationships/slideLayout" Target="../slideLayouts/slideLayout251.xml"/><Relationship Id="rId4" Type="http://schemas.openxmlformats.org/officeDocument/2006/relationships/slideLayout" Target="../slideLayouts/slideLayout245.xml"/><Relationship Id="rId9" Type="http://schemas.openxmlformats.org/officeDocument/2006/relationships/slideLayout" Target="../slideLayouts/slideLayout25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60.xml"/><Relationship Id="rId3" Type="http://schemas.openxmlformats.org/officeDocument/2006/relationships/slideLayout" Target="../slideLayouts/slideLayout255.xml"/><Relationship Id="rId7" Type="http://schemas.openxmlformats.org/officeDocument/2006/relationships/slideLayout" Target="../slideLayouts/slideLayout259.xml"/><Relationship Id="rId12" Type="http://schemas.openxmlformats.org/officeDocument/2006/relationships/theme" Target="../theme/theme23.xml"/><Relationship Id="rId2" Type="http://schemas.openxmlformats.org/officeDocument/2006/relationships/slideLayout" Target="../slideLayouts/slideLayout254.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5" Type="http://schemas.openxmlformats.org/officeDocument/2006/relationships/slideLayout" Target="../slideLayouts/slideLayout257.xml"/><Relationship Id="rId10" Type="http://schemas.openxmlformats.org/officeDocument/2006/relationships/slideLayout" Target="../slideLayouts/slideLayout262.xml"/><Relationship Id="rId4" Type="http://schemas.openxmlformats.org/officeDocument/2006/relationships/slideLayout" Target="../slideLayouts/slideLayout256.xml"/><Relationship Id="rId9" Type="http://schemas.openxmlformats.org/officeDocument/2006/relationships/slideLayout" Target="../slideLayouts/slideLayout26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1.xml"/><Relationship Id="rId3" Type="http://schemas.openxmlformats.org/officeDocument/2006/relationships/slideLayout" Target="../slideLayouts/slideLayout266.xml"/><Relationship Id="rId7" Type="http://schemas.openxmlformats.org/officeDocument/2006/relationships/slideLayout" Target="../slideLayouts/slideLayout270.xml"/><Relationship Id="rId12" Type="http://schemas.openxmlformats.org/officeDocument/2006/relationships/theme" Target="../theme/theme24.xml"/><Relationship Id="rId2" Type="http://schemas.openxmlformats.org/officeDocument/2006/relationships/slideLayout" Target="../slideLayouts/slideLayout265.xml"/><Relationship Id="rId1" Type="http://schemas.openxmlformats.org/officeDocument/2006/relationships/slideLayout" Target="../slideLayouts/slideLayout264.xml"/><Relationship Id="rId6" Type="http://schemas.openxmlformats.org/officeDocument/2006/relationships/slideLayout" Target="../slideLayouts/slideLayout269.xml"/><Relationship Id="rId11" Type="http://schemas.openxmlformats.org/officeDocument/2006/relationships/slideLayout" Target="../slideLayouts/slideLayout274.xml"/><Relationship Id="rId5" Type="http://schemas.openxmlformats.org/officeDocument/2006/relationships/slideLayout" Target="../slideLayouts/slideLayout268.xml"/><Relationship Id="rId10" Type="http://schemas.openxmlformats.org/officeDocument/2006/relationships/slideLayout" Target="../slideLayouts/slideLayout273.xml"/><Relationship Id="rId4" Type="http://schemas.openxmlformats.org/officeDocument/2006/relationships/slideLayout" Target="../slideLayouts/slideLayout267.xml"/><Relationship Id="rId9" Type="http://schemas.openxmlformats.org/officeDocument/2006/relationships/slideLayout" Target="../slideLayouts/slideLayout27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2.xml"/><Relationship Id="rId13" Type="http://schemas.openxmlformats.org/officeDocument/2006/relationships/slideLayout" Target="../slideLayouts/slideLayout287.xml"/><Relationship Id="rId3" Type="http://schemas.openxmlformats.org/officeDocument/2006/relationships/slideLayout" Target="../slideLayouts/slideLayout277.xml"/><Relationship Id="rId7" Type="http://schemas.openxmlformats.org/officeDocument/2006/relationships/slideLayout" Target="../slideLayouts/slideLayout281.xml"/><Relationship Id="rId12" Type="http://schemas.openxmlformats.org/officeDocument/2006/relationships/slideLayout" Target="../slideLayouts/slideLayout286.xml"/><Relationship Id="rId2" Type="http://schemas.openxmlformats.org/officeDocument/2006/relationships/slideLayout" Target="../slideLayouts/slideLayout276.xml"/><Relationship Id="rId16" Type="http://schemas.openxmlformats.org/officeDocument/2006/relationships/theme" Target="../theme/theme25.xml"/><Relationship Id="rId1" Type="http://schemas.openxmlformats.org/officeDocument/2006/relationships/slideLayout" Target="../slideLayouts/slideLayout275.xml"/><Relationship Id="rId6" Type="http://schemas.openxmlformats.org/officeDocument/2006/relationships/slideLayout" Target="../slideLayouts/slideLayout280.xml"/><Relationship Id="rId11" Type="http://schemas.openxmlformats.org/officeDocument/2006/relationships/slideLayout" Target="../slideLayouts/slideLayout285.xml"/><Relationship Id="rId5" Type="http://schemas.openxmlformats.org/officeDocument/2006/relationships/slideLayout" Target="../slideLayouts/slideLayout279.xml"/><Relationship Id="rId15" Type="http://schemas.openxmlformats.org/officeDocument/2006/relationships/slideLayout" Target="../slideLayouts/slideLayout289.xml"/><Relationship Id="rId10" Type="http://schemas.openxmlformats.org/officeDocument/2006/relationships/slideLayout" Target="../slideLayouts/slideLayout284.xml"/><Relationship Id="rId4" Type="http://schemas.openxmlformats.org/officeDocument/2006/relationships/slideLayout" Target="../slideLayouts/slideLayout278.xml"/><Relationship Id="rId9" Type="http://schemas.openxmlformats.org/officeDocument/2006/relationships/slideLayout" Target="../slideLayouts/slideLayout283.xml"/><Relationship Id="rId14" Type="http://schemas.openxmlformats.org/officeDocument/2006/relationships/slideLayout" Target="../slideLayouts/slideLayout288.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97.xml"/><Relationship Id="rId13" Type="http://schemas.openxmlformats.org/officeDocument/2006/relationships/image" Target="../media/image2.png"/><Relationship Id="rId3" Type="http://schemas.openxmlformats.org/officeDocument/2006/relationships/slideLayout" Target="../slideLayouts/slideLayout292.xml"/><Relationship Id="rId7" Type="http://schemas.openxmlformats.org/officeDocument/2006/relationships/slideLayout" Target="../slideLayouts/slideLayout296.xml"/><Relationship Id="rId12" Type="http://schemas.openxmlformats.org/officeDocument/2006/relationships/theme" Target="../theme/theme26.xml"/><Relationship Id="rId2" Type="http://schemas.openxmlformats.org/officeDocument/2006/relationships/slideLayout" Target="../slideLayouts/slideLayout291.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5" Type="http://schemas.openxmlformats.org/officeDocument/2006/relationships/slideLayout" Target="../slideLayouts/slideLayout294.xml"/><Relationship Id="rId10" Type="http://schemas.openxmlformats.org/officeDocument/2006/relationships/slideLayout" Target="../slideLayouts/slideLayout299.xml"/><Relationship Id="rId4" Type="http://schemas.openxmlformats.org/officeDocument/2006/relationships/slideLayout" Target="../slideLayouts/slideLayout293.xml"/><Relationship Id="rId9" Type="http://schemas.openxmlformats.org/officeDocument/2006/relationships/slideLayout" Target="../slideLayouts/slideLayout298.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8.xml"/><Relationship Id="rId13" Type="http://schemas.openxmlformats.org/officeDocument/2006/relationships/image" Target="../media/image10.jpeg"/><Relationship Id="rId3" Type="http://schemas.openxmlformats.org/officeDocument/2006/relationships/slideLayout" Target="../slideLayouts/slideLayout303.xml"/><Relationship Id="rId7" Type="http://schemas.openxmlformats.org/officeDocument/2006/relationships/slideLayout" Target="../slideLayouts/slideLayout307.xml"/><Relationship Id="rId12" Type="http://schemas.openxmlformats.org/officeDocument/2006/relationships/theme" Target="../theme/theme27.xml"/><Relationship Id="rId2" Type="http://schemas.openxmlformats.org/officeDocument/2006/relationships/slideLayout" Target="../slideLayouts/slideLayout302.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slideLayout" Target="../slideLayouts/slideLayout311.xml"/><Relationship Id="rId5" Type="http://schemas.openxmlformats.org/officeDocument/2006/relationships/slideLayout" Target="../slideLayouts/slideLayout305.xml"/><Relationship Id="rId10" Type="http://schemas.openxmlformats.org/officeDocument/2006/relationships/slideLayout" Target="../slideLayouts/slideLayout310.xml"/><Relationship Id="rId4" Type="http://schemas.openxmlformats.org/officeDocument/2006/relationships/slideLayout" Target="../slideLayouts/slideLayout304.xml"/><Relationship Id="rId9" Type="http://schemas.openxmlformats.org/officeDocument/2006/relationships/slideLayout" Target="../slideLayouts/slideLayout309.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312.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20.xml"/><Relationship Id="rId13" Type="http://schemas.openxmlformats.org/officeDocument/2006/relationships/slideLayout" Target="../slideLayouts/slideLayout325.xml"/><Relationship Id="rId3" Type="http://schemas.openxmlformats.org/officeDocument/2006/relationships/slideLayout" Target="../slideLayouts/slideLayout315.xml"/><Relationship Id="rId7" Type="http://schemas.openxmlformats.org/officeDocument/2006/relationships/slideLayout" Target="../slideLayouts/slideLayout319.xml"/><Relationship Id="rId12" Type="http://schemas.openxmlformats.org/officeDocument/2006/relationships/slideLayout" Target="../slideLayouts/slideLayout324.xml"/><Relationship Id="rId2" Type="http://schemas.openxmlformats.org/officeDocument/2006/relationships/slideLayout" Target="../slideLayouts/slideLayout314.xml"/><Relationship Id="rId1" Type="http://schemas.openxmlformats.org/officeDocument/2006/relationships/slideLayout" Target="../slideLayouts/slideLayout313.xml"/><Relationship Id="rId6" Type="http://schemas.openxmlformats.org/officeDocument/2006/relationships/slideLayout" Target="../slideLayouts/slideLayout318.xml"/><Relationship Id="rId11" Type="http://schemas.openxmlformats.org/officeDocument/2006/relationships/slideLayout" Target="../slideLayouts/slideLayout323.xml"/><Relationship Id="rId5" Type="http://schemas.openxmlformats.org/officeDocument/2006/relationships/slideLayout" Target="../slideLayouts/slideLayout317.xml"/><Relationship Id="rId10" Type="http://schemas.openxmlformats.org/officeDocument/2006/relationships/slideLayout" Target="../slideLayouts/slideLayout322.xml"/><Relationship Id="rId4" Type="http://schemas.openxmlformats.org/officeDocument/2006/relationships/slideLayout" Target="../slideLayouts/slideLayout316.xml"/><Relationship Id="rId9" Type="http://schemas.openxmlformats.org/officeDocument/2006/relationships/slideLayout" Target="../slideLayouts/slideLayout321.xml"/><Relationship Id="rId14"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3.xml"/><Relationship Id="rId13" Type="http://schemas.openxmlformats.org/officeDocument/2006/relationships/slideLayout" Target="../slideLayouts/slideLayout338.xml"/><Relationship Id="rId3" Type="http://schemas.openxmlformats.org/officeDocument/2006/relationships/slideLayout" Target="../slideLayouts/slideLayout328.xml"/><Relationship Id="rId7" Type="http://schemas.openxmlformats.org/officeDocument/2006/relationships/slideLayout" Target="../slideLayouts/slideLayout332.xml"/><Relationship Id="rId12" Type="http://schemas.openxmlformats.org/officeDocument/2006/relationships/slideLayout" Target="../slideLayouts/slideLayout337.xml"/><Relationship Id="rId2" Type="http://schemas.openxmlformats.org/officeDocument/2006/relationships/slideLayout" Target="../slideLayouts/slideLayout327.xml"/><Relationship Id="rId1" Type="http://schemas.openxmlformats.org/officeDocument/2006/relationships/slideLayout" Target="../slideLayouts/slideLayout326.xml"/><Relationship Id="rId6" Type="http://schemas.openxmlformats.org/officeDocument/2006/relationships/slideLayout" Target="../slideLayouts/slideLayout331.xml"/><Relationship Id="rId11" Type="http://schemas.openxmlformats.org/officeDocument/2006/relationships/slideLayout" Target="../slideLayouts/slideLayout336.xml"/><Relationship Id="rId5" Type="http://schemas.openxmlformats.org/officeDocument/2006/relationships/slideLayout" Target="../slideLayouts/slideLayout330.xml"/><Relationship Id="rId10" Type="http://schemas.openxmlformats.org/officeDocument/2006/relationships/slideLayout" Target="../slideLayouts/slideLayout335.xml"/><Relationship Id="rId4" Type="http://schemas.openxmlformats.org/officeDocument/2006/relationships/slideLayout" Target="../slideLayouts/slideLayout329.xml"/><Relationship Id="rId9" Type="http://schemas.openxmlformats.org/officeDocument/2006/relationships/slideLayout" Target="../slideLayouts/slideLayout334.xml"/><Relationship Id="rId14"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46.xml"/><Relationship Id="rId3" Type="http://schemas.openxmlformats.org/officeDocument/2006/relationships/slideLayout" Target="../slideLayouts/slideLayout341.xml"/><Relationship Id="rId7" Type="http://schemas.openxmlformats.org/officeDocument/2006/relationships/slideLayout" Target="../slideLayouts/slideLayout345.xml"/><Relationship Id="rId12" Type="http://schemas.openxmlformats.org/officeDocument/2006/relationships/theme" Target="../theme/theme31.xml"/><Relationship Id="rId2" Type="http://schemas.openxmlformats.org/officeDocument/2006/relationships/slideLayout" Target="../slideLayouts/slideLayout340.xml"/><Relationship Id="rId1" Type="http://schemas.openxmlformats.org/officeDocument/2006/relationships/slideLayout" Target="../slideLayouts/slideLayout339.xml"/><Relationship Id="rId6" Type="http://schemas.openxmlformats.org/officeDocument/2006/relationships/slideLayout" Target="../slideLayouts/slideLayout344.xml"/><Relationship Id="rId11" Type="http://schemas.openxmlformats.org/officeDocument/2006/relationships/slideLayout" Target="../slideLayouts/slideLayout349.xml"/><Relationship Id="rId5" Type="http://schemas.openxmlformats.org/officeDocument/2006/relationships/slideLayout" Target="../slideLayouts/slideLayout343.xml"/><Relationship Id="rId10" Type="http://schemas.openxmlformats.org/officeDocument/2006/relationships/slideLayout" Target="../slideLayouts/slideLayout348.xml"/><Relationship Id="rId4" Type="http://schemas.openxmlformats.org/officeDocument/2006/relationships/slideLayout" Target="../slideLayouts/slideLayout342.xml"/><Relationship Id="rId9" Type="http://schemas.openxmlformats.org/officeDocument/2006/relationships/slideLayout" Target="../slideLayouts/slideLayout347.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7.xml"/><Relationship Id="rId13" Type="http://schemas.openxmlformats.org/officeDocument/2006/relationships/theme" Target="../theme/theme32.xml"/><Relationship Id="rId3" Type="http://schemas.openxmlformats.org/officeDocument/2006/relationships/slideLayout" Target="../slideLayouts/slideLayout352.xml"/><Relationship Id="rId7" Type="http://schemas.openxmlformats.org/officeDocument/2006/relationships/slideLayout" Target="../slideLayouts/slideLayout356.xml"/><Relationship Id="rId12" Type="http://schemas.openxmlformats.org/officeDocument/2006/relationships/slideLayout" Target="../slideLayouts/slideLayout361.xml"/><Relationship Id="rId2" Type="http://schemas.openxmlformats.org/officeDocument/2006/relationships/slideLayout" Target="../slideLayouts/slideLayout351.xml"/><Relationship Id="rId1" Type="http://schemas.openxmlformats.org/officeDocument/2006/relationships/slideLayout" Target="../slideLayouts/slideLayout350.xml"/><Relationship Id="rId6" Type="http://schemas.openxmlformats.org/officeDocument/2006/relationships/slideLayout" Target="../slideLayouts/slideLayout355.xml"/><Relationship Id="rId11" Type="http://schemas.openxmlformats.org/officeDocument/2006/relationships/slideLayout" Target="../slideLayouts/slideLayout360.xml"/><Relationship Id="rId5" Type="http://schemas.openxmlformats.org/officeDocument/2006/relationships/slideLayout" Target="../slideLayouts/slideLayout354.xml"/><Relationship Id="rId10" Type="http://schemas.openxmlformats.org/officeDocument/2006/relationships/slideLayout" Target="../slideLayouts/slideLayout359.xml"/><Relationship Id="rId4" Type="http://schemas.openxmlformats.org/officeDocument/2006/relationships/slideLayout" Target="../slideLayouts/slideLayout353.xml"/><Relationship Id="rId9" Type="http://schemas.openxmlformats.org/officeDocument/2006/relationships/slideLayout" Target="../slideLayouts/slideLayout358.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9.xml"/><Relationship Id="rId13" Type="http://schemas.openxmlformats.org/officeDocument/2006/relationships/theme" Target="../theme/theme33.xml"/><Relationship Id="rId3" Type="http://schemas.openxmlformats.org/officeDocument/2006/relationships/slideLayout" Target="../slideLayouts/slideLayout364.xml"/><Relationship Id="rId7" Type="http://schemas.openxmlformats.org/officeDocument/2006/relationships/slideLayout" Target="../slideLayouts/slideLayout368.xml"/><Relationship Id="rId12" Type="http://schemas.openxmlformats.org/officeDocument/2006/relationships/slideLayout" Target="../slideLayouts/slideLayout373.xml"/><Relationship Id="rId2" Type="http://schemas.openxmlformats.org/officeDocument/2006/relationships/slideLayout" Target="../slideLayouts/slideLayout363.xml"/><Relationship Id="rId1" Type="http://schemas.openxmlformats.org/officeDocument/2006/relationships/slideLayout" Target="../slideLayouts/slideLayout362.xml"/><Relationship Id="rId6" Type="http://schemas.openxmlformats.org/officeDocument/2006/relationships/slideLayout" Target="../slideLayouts/slideLayout367.xml"/><Relationship Id="rId11" Type="http://schemas.openxmlformats.org/officeDocument/2006/relationships/slideLayout" Target="../slideLayouts/slideLayout372.xml"/><Relationship Id="rId5" Type="http://schemas.openxmlformats.org/officeDocument/2006/relationships/slideLayout" Target="../slideLayouts/slideLayout366.xml"/><Relationship Id="rId10" Type="http://schemas.openxmlformats.org/officeDocument/2006/relationships/slideLayout" Target="../slideLayouts/slideLayout371.xml"/><Relationship Id="rId4" Type="http://schemas.openxmlformats.org/officeDocument/2006/relationships/slideLayout" Target="../slideLayouts/slideLayout365.xml"/><Relationship Id="rId9" Type="http://schemas.openxmlformats.org/officeDocument/2006/relationships/slideLayout" Target="../slideLayouts/slideLayout370.xml"/><Relationship Id="rId14" Type="http://schemas.openxmlformats.org/officeDocument/2006/relationships/image" Target="../media/image1.jpeg"/></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81.xml"/><Relationship Id="rId3" Type="http://schemas.openxmlformats.org/officeDocument/2006/relationships/slideLayout" Target="../slideLayouts/slideLayout376.xml"/><Relationship Id="rId7" Type="http://schemas.openxmlformats.org/officeDocument/2006/relationships/slideLayout" Target="../slideLayouts/slideLayout380.xml"/><Relationship Id="rId12" Type="http://schemas.openxmlformats.org/officeDocument/2006/relationships/theme" Target="../theme/theme34.xml"/><Relationship Id="rId2" Type="http://schemas.openxmlformats.org/officeDocument/2006/relationships/slideLayout" Target="../slideLayouts/slideLayout375.xml"/><Relationship Id="rId1" Type="http://schemas.openxmlformats.org/officeDocument/2006/relationships/slideLayout" Target="../slideLayouts/slideLayout374.xml"/><Relationship Id="rId6" Type="http://schemas.openxmlformats.org/officeDocument/2006/relationships/slideLayout" Target="../slideLayouts/slideLayout379.xml"/><Relationship Id="rId11" Type="http://schemas.openxmlformats.org/officeDocument/2006/relationships/slideLayout" Target="../slideLayouts/slideLayout384.xml"/><Relationship Id="rId5" Type="http://schemas.openxmlformats.org/officeDocument/2006/relationships/slideLayout" Target="../slideLayouts/slideLayout378.xml"/><Relationship Id="rId10" Type="http://schemas.openxmlformats.org/officeDocument/2006/relationships/slideLayout" Target="../slideLayouts/slideLayout383.xml"/><Relationship Id="rId4" Type="http://schemas.openxmlformats.org/officeDocument/2006/relationships/slideLayout" Target="../slideLayouts/slideLayout377.xml"/><Relationship Id="rId9" Type="http://schemas.openxmlformats.org/officeDocument/2006/relationships/slideLayout" Target="../slideLayouts/slideLayout382.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92.xml"/><Relationship Id="rId3" Type="http://schemas.openxmlformats.org/officeDocument/2006/relationships/slideLayout" Target="../slideLayouts/slideLayout387.xml"/><Relationship Id="rId7" Type="http://schemas.openxmlformats.org/officeDocument/2006/relationships/slideLayout" Target="../slideLayouts/slideLayout391.xml"/><Relationship Id="rId12" Type="http://schemas.openxmlformats.org/officeDocument/2006/relationships/theme" Target="../theme/theme35.xml"/><Relationship Id="rId2" Type="http://schemas.openxmlformats.org/officeDocument/2006/relationships/slideLayout" Target="../slideLayouts/slideLayout386.xml"/><Relationship Id="rId1" Type="http://schemas.openxmlformats.org/officeDocument/2006/relationships/slideLayout" Target="../slideLayouts/slideLayout385.xml"/><Relationship Id="rId6" Type="http://schemas.openxmlformats.org/officeDocument/2006/relationships/slideLayout" Target="../slideLayouts/slideLayout390.xml"/><Relationship Id="rId11" Type="http://schemas.openxmlformats.org/officeDocument/2006/relationships/slideLayout" Target="../slideLayouts/slideLayout395.xml"/><Relationship Id="rId5" Type="http://schemas.openxmlformats.org/officeDocument/2006/relationships/slideLayout" Target="../slideLayouts/slideLayout389.xml"/><Relationship Id="rId10" Type="http://schemas.openxmlformats.org/officeDocument/2006/relationships/slideLayout" Target="../slideLayouts/slideLayout394.xml"/><Relationship Id="rId4" Type="http://schemas.openxmlformats.org/officeDocument/2006/relationships/slideLayout" Target="../slideLayouts/slideLayout388.xml"/><Relationship Id="rId9" Type="http://schemas.openxmlformats.org/officeDocument/2006/relationships/slideLayout" Target="../slideLayouts/slideLayout393.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03.xml"/><Relationship Id="rId13" Type="http://schemas.openxmlformats.org/officeDocument/2006/relationships/slideLayout" Target="../slideLayouts/slideLayout408.xml"/><Relationship Id="rId3" Type="http://schemas.openxmlformats.org/officeDocument/2006/relationships/slideLayout" Target="../slideLayouts/slideLayout398.xml"/><Relationship Id="rId7" Type="http://schemas.openxmlformats.org/officeDocument/2006/relationships/slideLayout" Target="../slideLayouts/slideLayout402.xml"/><Relationship Id="rId12" Type="http://schemas.openxmlformats.org/officeDocument/2006/relationships/slideLayout" Target="../slideLayouts/slideLayout407.xml"/><Relationship Id="rId2" Type="http://schemas.openxmlformats.org/officeDocument/2006/relationships/slideLayout" Target="../slideLayouts/slideLayout397.xml"/><Relationship Id="rId1" Type="http://schemas.openxmlformats.org/officeDocument/2006/relationships/slideLayout" Target="../slideLayouts/slideLayout396.xml"/><Relationship Id="rId6" Type="http://schemas.openxmlformats.org/officeDocument/2006/relationships/slideLayout" Target="../slideLayouts/slideLayout401.xml"/><Relationship Id="rId11" Type="http://schemas.openxmlformats.org/officeDocument/2006/relationships/slideLayout" Target="../slideLayouts/slideLayout406.xml"/><Relationship Id="rId5" Type="http://schemas.openxmlformats.org/officeDocument/2006/relationships/slideLayout" Target="../slideLayouts/slideLayout400.xml"/><Relationship Id="rId10" Type="http://schemas.openxmlformats.org/officeDocument/2006/relationships/slideLayout" Target="../slideLayouts/slideLayout405.xml"/><Relationship Id="rId4" Type="http://schemas.openxmlformats.org/officeDocument/2006/relationships/slideLayout" Target="../slideLayouts/slideLayout399.xml"/><Relationship Id="rId9" Type="http://schemas.openxmlformats.org/officeDocument/2006/relationships/slideLayout" Target="../slideLayouts/slideLayout404.xml"/><Relationship Id="rId14" Type="http://schemas.openxmlformats.org/officeDocument/2006/relationships/theme" Target="../theme/theme3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16.xml"/><Relationship Id="rId3" Type="http://schemas.openxmlformats.org/officeDocument/2006/relationships/slideLayout" Target="../slideLayouts/slideLayout411.xml"/><Relationship Id="rId7" Type="http://schemas.openxmlformats.org/officeDocument/2006/relationships/slideLayout" Target="../slideLayouts/slideLayout415.xml"/><Relationship Id="rId12" Type="http://schemas.openxmlformats.org/officeDocument/2006/relationships/theme" Target="../theme/theme37.xml"/><Relationship Id="rId2" Type="http://schemas.openxmlformats.org/officeDocument/2006/relationships/slideLayout" Target="../slideLayouts/slideLayout410.xml"/><Relationship Id="rId1" Type="http://schemas.openxmlformats.org/officeDocument/2006/relationships/slideLayout" Target="../slideLayouts/slideLayout409.xml"/><Relationship Id="rId6" Type="http://schemas.openxmlformats.org/officeDocument/2006/relationships/slideLayout" Target="../slideLayouts/slideLayout414.xml"/><Relationship Id="rId11" Type="http://schemas.openxmlformats.org/officeDocument/2006/relationships/slideLayout" Target="../slideLayouts/slideLayout419.xml"/><Relationship Id="rId5" Type="http://schemas.openxmlformats.org/officeDocument/2006/relationships/slideLayout" Target="../slideLayouts/slideLayout413.xml"/><Relationship Id="rId10" Type="http://schemas.openxmlformats.org/officeDocument/2006/relationships/slideLayout" Target="../slideLayouts/slideLayout418.xml"/><Relationship Id="rId4" Type="http://schemas.openxmlformats.org/officeDocument/2006/relationships/slideLayout" Target="../slideLayouts/slideLayout412.xml"/><Relationship Id="rId9" Type="http://schemas.openxmlformats.org/officeDocument/2006/relationships/slideLayout" Target="../slideLayouts/slideLayout41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27.xml"/><Relationship Id="rId13" Type="http://schemas.openxmlformats.org/officeDocument/2006/relationships/slideLayout" Target="../slideLayouts/slideLayout432.xml"/><Relationship Id="rId3" Type="http://schemas.openxmlformats.org/officeDocument/2006/relationships/slideLayout" Target="../slideLayouts/slideLayout422.xml"/><Relationship Id="rId7" Type="http://schemas.openxmlformats.org/officeDocument/2006/relationships/slideLayout" Target="../slideLayouts/slideLayout426.xml"/><Relationship Id="rId12" Type="http://schemas.openxmlformats.org/officeDocument/2006/relationships/slideLayout" Target="../slideLayouts/slideLayout431.xml"/><Relationship Id="rId2" Type="http://schemas.openxmlformats.org/officeDocument/2006/relationships/slideLayout" Target="../slideLayouts/slideLayout421.xml"/><Relationship Id="rId1" Type="http://schemas.openxmlformats.org/officeDocument/2006/relationships/slideLayout" Target="../slideLayouts/slideLayout420.xml"/><Relationship Id="rId6" Type="http://schemas.openxmlformats.org/officeDocument/2006/relationships/slideLayout" Target="../slideLayouts/slideLayout425.xml"/><Relationship Id="rId11" Type="http://schemas.openxmlformats.org/officeDocument/2006/relationships/slideLayout" Target="../slideLayouts/slideLayout430.xml"/><Relationship Id="rId5" Type="http://schemas.openxmlformats.org/officeDocument/2006/relationships/slideLayout" Target="../slideLayouts/slideLayout424.xml"/><Relationship Id="rId10" Type="http://schemas.openxmlformats.org/officeDocument/2006/relationships/slideLayout" Target="../slideLayouts/slideLayout429.xml"/><Relationship Id="rId4" Type="http://schemas.openxmlformats.org/officeDocument/2006/relationships/slideLayout" Target="../slideLayouts/slideLayout423.xml"/><Relationship Id="rId9" Type="http://schemas.openxmlformats.org/officeDocument/2006/relationships/slideLayout" Target="../slideLayouts/slideLayout428.xml"/><Relationship Id="rId14"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40.xml"/><Relationship Id="rId13" Type="http://schemas.openxmlformats.org/officeDocument/2006/relationships/theme" Target="../theme/theme39.xml"/><Relationship Id="rId3" Type="http://schemas.openxmlformats.org/officeDocument/2006/relationships/slideLayout" Target="../slideLayouts/slideLayout435.xml"/><Relationship Id="rId7" Type="http://schemas.openxmlformats.org/officeDocument/2006/relationships/slideLayout" Target="../slideLayouts/slideLayout439.xml"/><Relationship Id="rId12" Type="http://schemas.openxmlformats.org/officeDocument/2006/relationships/slideLayout" Target="../slideLayouts/slideLayout444.xml"/><Relationship Id="rId2" Type="http://schemas.openxmlformats.org/officeDocument/2006/relationships/slideLayout" Target="../slideLayouts/slideLayout434.xml"/><Relationship Id="rId1" Type="http://schemas.openxmlformats.org/officeDocument/2006/relationships/slideLayout" Target="../slideLayouts/slideLayout433.xml"/><Relationship Id="rId6" Type="http://schemas.openxmlformats.org/officeDocument/2006/relationships/slideLayout" Target="../slideLayouts/slideLayout438.xml"/><Relationship Id="rId11" Type="http://schemas.openxmlformats.org/officeDocument/2006/relationships/slideLayout" Target="../slideLayouts/slideLayout443.xml"/><Relationship Id="rId5" Type="http://schemas.openxmlformats.org/officeDocument/2006/relationships/slideLayout" Target="../slideLayouts/slideLayout437.xml"/><Relationship Id="rId10" Type="http://schemas.openxmlformats.org/officeDocument/2006/relationships/slideLayout" Target="../slideLayouts/slideLayout442.xml"/><Relationship Id="rId4" Type="http://schemas.openxmlformats.org/officeDocument/2006/relationships/slideLayout" Target="../slideLayouts/slideLayout436.xml"/><Relationship Id="rId9" Type="http://schemas.openxmlformats.org/officeDocument/2006/relationships/slideLayout" Target="../slideLayouts/slideLayout4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8.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03FA534B-F817-E343-8950-FBAA49A7E2D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951" r:id="rId1"/>
    <p:sldLayoutId id="2147485952" r:id="rId2"/>
    <p:sldLayoutId id="2147485953" r:id="rId3"/>
    <p:sldLayoutId id="2147485954" r:id="rId4"/>
    <p:sldLayoutId id="2147485955" r:id="rId5"/>
    <p:sldLayoutId id="2147485956" r:id="rId6"/>
    <p:sldLayoutId id="2147485957" r:id="rId7"/>
    <p:sldLayoutId id="2147485958" r:id="rId8"/>
    <p:sldLayoutId id="2147485959" r:id="rId9"/>
    <p:sldLayoutId id="2147485960" r:id="rId10"/>
    <p:sldLayoutId id="2147485961" r:id="rId11"/>
    <p:sldLayoutId id="2147485962"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pic>
        <p:nvPicPr>
          <p:cNvPr id="147458" name="Picture 2" descr="Expbann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7459"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b="0">
                <a:solidFill>
                  <a:srgbClr val="482400"/>
                </a:solidFill>
                <a:latin typeface="Arial" pitchFamily="-111"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b="0">
                <a:solidFill>
                  <a:srgbClr val="482400"/>
                </a:solidFill>
                <a:latin typeface="Arial" pitchFamily="-111"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b="0">
                <a:solidFill>
                  <a:srgbClr val="482400"/>
                </a:solidFill>
                <a:latin typeface="Arial" charset="0"/>
              </a:defRPr>
            </a:lvl1pPr>
          </a:lstStyle>
          <a:p>
            <a:pPr>
              <a:defRPr/>
            </a:pPr>
            <a:fld id="{1D0C40D9-9C81-1F48-B98B-A9848CB01B29}" type="slidenum">
              <a:rPr lang="en-US"/>
              <a:pPr>
                <a:defRPr/>
              </a:pPr>
              <a:t>‹#›</a:t>
            </a:fld>
            <a:endParaRPr lang="en-US"/>
          </a:p>
        </p:txBody>
      </p:sp>
      <p:pic>
        <p:nvPicPr>
          <p:cNvPr id="147463" name="Picture 7" descr="EXPHORSA"/>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7464"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6094" r:id="rId1"/>
    <p:sldLayoutId id="2147486095" r:id="rId2"/>
    <p:sldLayoutId id="2147486096" r:id="rId3"/>
    <p:sldLayoutId id="2147486097" r:id="rId4"/>
    <p:sldLayoutId id="2147486098" r:id="rId5"/>
    <p:sldLayoutId id="2147486099" r:id="rId6"/>
    <p:sldLayoutId id="2147486100" r:id="rId7"/>
    <p:sldLayoutId id="2147486101" r:id="rId8"/>
    <p:sldLayoutId id="2147486102" r:id="rId9"/>
    <p:sldLayoutId id="2147486103" r:id="rId10"/>
    <p:sldLayoutId id="2147486104" r:id="rId11"/>
    <p:sldLayoutId id="2147486105" r:id="rId12"/>
  </p:sldLayoutIdLst>
  <p:txStyles>
    <p:title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Blip>
          <a:blip r:embed="rId17"/>
        </a:buBlip>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lr>
          <a:schemeClr val="accent2"/>
        </a:buClr>
        <a:buFont typeface="Wingdings" charset="0"/>
        <a:buBlip>
          <a:blip r:embed="rId18"/>
        </a:buBlip>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Arial"/>
          <a:ea typeface="ＭＳ Ｐゴシック" pitchFamily="-111" charset="-128"/>
          <a:cs typeface="Arial"/>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Arial"/>
          <a:ea typeface="ＭＳ Ｐゴシック" pitchFamily="-111" charset="-128"/>
          <a:cs typeface="Arial"/>
        </a:defRPr>
      </a:lvl5pPr>
      <a:lvl6pPr marL="25146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84002" name="Group 2"/>
          <p:cNvGrpSpPr>
            <a:grpSpLocks/>
          </p:cNvGrpSpPr>
          <p:nvPr/>
        </p:nvGrpSpPr>
        <p:grpSpPr bwMode="auto">
          <a:xfrm>
            <a:off x="0" y="0"/>
            <a:ext cx="9132888" cy="6845300"/>
            <a:chOff x="0" y="0"/>
            <a:chExt cx="5753" cy="4312"/>
          </a:xfrm>
        </p:grpSpPr>
        <p:sp>
          <p:nvSpPr>
            <p:cNvPr id="384006"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l" eaLnBrk="0" hangingPunct="0"/>
              <a:endParaRPr lang="en-US" sz="2400">
                <a:solidFill>
                  <a:srgbClr val="FFFFFF"/>
                </a:solidFill>
              </a:endParaRPr>
            </a:p>
          </p:txBody>
        </p:sp>
        <p:grpSp>
          <p:nvGrpSpPr>
            <p:cNvPr id="384007" name="Group 4"/>
            <p:cNvGrpSpPr>
              <a:grpSpLocks/>
            </p:cNvGrpSpPr>
            <p:nvPr/>
          </p:nvGrpSpPr>
          <p:grpSpPr bwMode="auto">
            <a:xfrm>
              <a:off x="246" y="204"/>
              <a:ext cx="5271" cy="3889"/>
              <a:chOff x="246" y="204"/>
              <a:chExt cx="5271" cy="3889"/>
            </a:xfrm>
          </p:grpSpPr>
          <p:sp>
            <p:nvSpPr>
              <p:cNvPr id="15365"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l" eaLnBrk="0" hangingPunct="0">
                  <a:defRPr/>
                </a:pPr>
                <a:endParaRPr lang="en-US" sz="2400">
                  <a:solidFill>
                    <a:srgbClr val="FFFFFF"/>
                  </a:solidFill>
                  <a:latin typeface="Arial" pitchFamily="-108" charset="0"/>
                  <a:ea typeface="ＭＳ Ｐゴシック" pitchFamily="-108" charset="-128"/>
                  <a:cs typeface="ＭＳ Ｐゴシック" pitchFamily="-108" charset="-128"/>
                </a:endParaRPr>
              </a:p>
            </p:txBody>
          </p:sp>
          <p:sp>
            <p:nvSpPr>
              <p:cNvPr id="384013"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84014"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84015"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84016"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84017"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84018"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84019"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84020"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84021"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84022"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84023"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84024"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84025"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84026"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84027"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84028"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84029"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84030"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84031"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84032"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84033"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84034"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384008" name="Group 28"/>
            <p:cNvGrpSpPr>
              <a:grpSpLocks/>
            </p:cNvGrpSpPr>
            <p:nvPr/>
          </p:nvGrpSpPr>
          <p:grpSpPr bwMode="auto">
            <a:xfrm>
              <a:off x="0" y="0"/>
              <a:ext cx="1246" cy="1232"/>
              <a:chOff x="0" y="0"/>
              <a:chExt cx="1246" cy="1232"/>
            </a:xfrm>
          </p:grpSpPr>
          <p:sp>
            <p:nvSpPr>
              <p:cNvPr id="384009"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l" eaLnBrk="0" hangingPunct="0"/>
                <a:endParaRPr lang="en-US" sz="2400">
                  <a:solidFill>
                    <a:srgbClr val="FFFFFF"/>
                  </a:solidFill>
                </a:endParaRPr>
              </a:p>
            </p:txBody>
          </p:sp>
          <p:sp>
            <p:nvSpPr>
              <p:cNvPr id="384010"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l" eaLnBrk="0" hangingPunct="0"/>
                <a:endParaRPr lang="en-US" sz="2400">
                  <a:solidFill>
                    <a:srgbClr val="FFFFFF"/>
                  </a:solidFill>
                </a:endParaRPr>
              </a:p>
            </p:txBody>
          </p:sp>
          <p:sp>
            <p:nvSpPr>
              <p:cNvPr id="384011"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l" eaLnBrk="0" hangingPunct="0"/>
                <a:endParaRPr lang="en-US" sz="2400">
                  <a:solidFill>
                    <a:srgbClr val="FFFFFF"/>
                  </a:solidFill>
                </a:endParaRPr>
              </a:p>
            </p:txBody>
          </p:sp>
        </p:grpSp>
      </p:grpSp>
      <p:sp>
        <p:nvSpPr>
          <p:cNvPr id="37891" name="Text Box 32"/>
          <p:cNvSpPr txBox="1">
            <a:spLocks noChangeArrowheads="1"/>
          </p:cNvSpPr>
          <p:nvPr/>
        </p:nvSpPr>
        <p:spPr bwMode="auto">
          <a:xfrm>
            <a:off x="8364538" y="6486525"/>
            <a:ext cx="1841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spcBef>
                <a:spcPct val="50000"/>
              </a:spcBef>
              <a:defRPr/>
            </a:pPr>
            <a:endParaRPr lang="en-US" sz="1400" b="1">
              <a:solidFill>
                <a:srgbClr val="FFFFFF"/>
              </a:solidFill>
            </a:endParaRPr>
          </a:p>
        </p:txBody>
      </p:sp>
      <p:sp>
        <p:nvSpPr>
          <p:cNvPr id="37892" name="Text Box 33"/>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spcBef>
                <a:spcPct val="50000"/>
              </a:spcBef>
              <a:defRPr/>
            </a:pPr>
            <a:r>
              <a:rPr lang="en-US" sz="900" b="1">
                <a:solidFill>
                  <a:srgbClr val="FFFFFF"/>
                </a:solidFill>
              </a:rPr>
              <a:t>©2003 TBBMI</a:t>
            </a:r>
          </a:p>
        </p:txBody>
      </p:sp>
      <p:sp>
        <p:nvSpPr>
          <p:cNvPr id="15394" name="Rectangle 34"/>
          <p:cNvSpPr>
            <a:spLocks noChangeArrowheads="1"/>
          </p:cNvSpPr>
          <p:nvPr/>
        </p:nvSpPr>
        <p:spPr bwMode="auto">
          <a:xfrm>
            <a:off x="7543800" y="6515100"/>
            <a:ext cx="736600" cy="268288"/>
          </a:xfrm>
          <a:prstGeom prst="rect">
            <a:avLst/>
          </a:prstGeom>
          <a:noFill/>
          <a:ln w="12700">
            <a:noFill/>
            <a:miter lim="800000"/>
            <a:headEnd/>
            <a:tailEnd/>
          </a:ln>
          <a:effectLst/>
        </p:spPr>
        <p:txBody>
          <a:bodyPr wrap="none" anchor="ctr">
            <a:spAutoFit/>
          </a:bodyPr>
          <a:lstStyle/>
          <a:p>
            <a:pPr eaLnBrk="0" hangingPunct="0">
              <a:defRPr/>
            </a:pPr>
            <a:r>
              <a:rPr lang="en-US" sz="1000" b="1">
                <a:solidFill>
                  <a:srgbClr val="FFFFFF"/>
                </a:solidFill>
                <a:effectLst>
                  <a:outerShdw blurRad="38100" dist="38100" dir="2700000" algn="tl">
                    <a:srgbClr val="000000"/>
                  </a:outerShdw>
                </a:effectLst>
                <a:latin typeface="Comic Sans MS" charset="0"/>
              </a:rPr>
              <a:t>7.5.03b.</a:t>
            </a:r>
          </a:p>
        </p:txBody>
      </p:sp>
    </p:spTree>
  </p:cSld>
  <p:clrMap bg1="dk2" tx1="lt1" bg2="dk1" tx2="lt2" accent1="accent1" accent2="accent2" accent3="accent3" accent4="accent4" accent5="accent5" accent6="accent6" hlink="hlink" folHlink="folHlink"/>
  <p:sldLayoutIdLst>
    <p:sldLayoutId id="2147485984" r:id="rId1"/>
    <p:sldLayoutId id="2147485985" r:id="rId2"/>
    <p:sldLayoutId id="2147485986" r:id="rId3"/>
    <p:sldLayoutId id="2147485987" r:id="rId4"/>
    <p:sldLayoutId id="2147485988" r:id="rId5"/>
    <p:sldLayoutId id="2147485989" r:id="rId6"/>
    <p:sldLayoutId id="2147485990" r:id="rId7"/>
    <p:sldLayoutId id="2147485991" r:id="rId8"/>
    <p:sldLayoutId id="2147485992" r:id="rId9"/>
    <p:sldLayoutId id="2147485993" r:id="rId10"/>
    <p:sldLayoutId id="2147485994"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pitchFamily="24"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pitchFamily="-108" charset="-128"/>
          <a:cs typeface="Geneva" pitchFamily="24"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pitchFamily="-108" charset="-128"/>
          <a:cs typeface="Geneva" pitchFamily="24" charset="0"/>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85026" name="Group 2"/>
          <p:cNvGrpSpPr>
            <a:grpSpLocks/>
          </p:cNvGrpSpPr>
          <p:nvPr/>
        </p:nvGrpSpPr>
        <p:grpSpPr bwMode="auto">
          <a:xfrm>
            <a:off x="0" y="3902075"/>
            <a:ext cx="3400425" cy="2949575"/>
            <a:chOff x="0" y="2458"/>
            <a:chExt cx="2142" cy="1858"/>
          </a:xfrm>
        </p:grpSpPr>
        <p:sp>
          <p:nvSpPr>
            <p:cNvPr id="35843"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0" hangingPunct="0">
                <a:defRPr/>
              </a:pPr>
              <a:endParaRPr lang="en-US" sz="2400">
                <a:solidFill>
                  <a:srgbClr val="FFFFFF"/>
                </a:solidFill>
                <a:latin typeface="Arial" pitchFamily="-108" charset="0"/>
                <a:ea typeface="ＭＳ Ｐゴシック" pitchFamily="-108" charset="-128"/>
                <a:cs typeface="ＭＳ Ｐゴシック" pitchFamily="-108" charset="-128"/>
              </a:endParaRPr>
            </a:p>
          </p:txBody>
        </p:sp>
        <p:sp>
          <p:nvSpPr>
            <p:cNvPr id="35844"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l" eaLnBrk="0" hangingPunct="0">
                <a:defRPr/>
              </a:pPr>
              <a:endParaRPr lang="en-US" sz="2400">
                <a:solidFill>
                  <a:srgbClr val="FFFFFF"/>
                </a:solidFill>
                <a:latin typeface="Arial" pitchFamily="-108" charset="0"/>
                <a:ea typeface="ＭＳ Ｐゴシック" pitchFamily="-108" charset="-128"/>
                <a:cs typeface="ＭＳ Ｐゴシック" pitchFamily="-108" charset="-128"/>
              </a:endParaRPr>
            </a:p>
          </p:txBody>
        </p:sp>
        <p:sp>
          <p:nvSpPr>
            <p:cNvPr id="35845"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0" hangingPunct="0">
                <a:defRPr/>
              </a:pPr>
              <a:endParaRPr lang="en-US" sz="2400">
                <a:solidFill>
                  <a:srgbClr val="FFFFFF"/>
                </a:solidFill>
                <a:latin typeface="Arial" pitchFamily="-108" charset="0"/>
                <a:ea typeface="ＭＳ Ｐゴシック" pitchFamily="-108" charset="-128"/>
                <a:cs typeface="ＭＳ Ｐゴシック" pitchFamily="-108" charset="-128"/>
              </a:endParaRPr>
            </a:p>
          </p:txBody>
        </p:sp>
        <p:sp>
          <p:nvSpPr>
            <p:cNvPr id="35846"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0" hangingPunct="0">
                <a:defRPr/>
              </a:pPr>
              <a:endParaRPr lang="en-US" sz="2400">
                <a:solidFill>
                  <a:srgbClr val="FFFFFF"/>
                </a:solidFill>
                <a:latin typeface="Arial" pitchFamily="-108" charset="0"/>
                <a:ea typeface="ＭＳ Ｐゴシック" pitchFamily="-108" charset="-128"/>
                <a:cs typeface="ＭＳ Ｐゴシック" pitchFamily="-108" charset="-128"/>
              </a:endParaRPr>
            </a:p>
          </p:txBody>
        </p:sp>
        <p:sp>
          <p:nvSpPr>
            <p:cNvPr id="3850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2400">
                <a:solidFill>
                  <a:srgbClr val="FFFFFF"/>
                </a:solidFill>
              </a:endParaRPr>
            </a:p>
          </p:txBody>
        </p:sp>
        <p:sp>
          <p:nvSpPr>
            <p:cNvPr id="3850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2400">
                <a:solidFill>
                  <a:srgbClr val="FFFFFF"/>
                </a:solidFill>
              </a:endParaRPr>
            </a:p>
          </p:txBody>
        </p:sp>
        <p:sp>
          <p:nvSpPr>
            <p:cNvPr id="3850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2400">
                <a:solidFill>
                  <a:srgbClr val="FFFFFF"/>
                </a:solidFill>
              </a:endParaRPr>
            </a:p>
          </p:txBody>
        </p:sp>
      </p:grpSp>
      <p:sp>
        <p:nvSpPr>
          <p:cNvPr id="35850"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5851"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52"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000">
                <a:solidFill>
                  <a:srgbClr val="FFFFFF"/>
                </a:solidFill>
                <a:effectLst>
                  <a:outerShdw blurRad="38100" dist="38100" dir="2700000" algn="tl">
                    <a:srgbClr val="010199"/>
                  </a:outerShdw>
                </a:effectLst>
                <a:latin typeface="Arial" pitchFamily="-108" charset="0"/>
                <a:ea typeface="ＭＳ Ｐゴシック" pitchFamily="-108" charset="-128"/>
                <a:cs typeface="ＭＳ Ｐゴシック" pitchFamily="-108" charset="-128"/>
              </a:defRPr>
            </a:lvl1pPr>
          </a:lstStyle>
          <a:p>
            <a:pPr>
              <a:defRPr/>
            </a:pPr>
            <a:endParaRPr lang="en-US"/>
          </a:p>
        </p:txBody>
      </p:sp>
      <p:sp>
        <p:nvSpPr>
          <p:cNvPr id="35853"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latin typeface="Arial" pitchFamily="-108" charset="0"/>
                <a:ea typeface="ＭＳ Ｐゴシック" pitchFamily="-108" charset="-128"/>
                <a:cs typeface="ＭＳ Ｐゴシック" pitchFamily="-108" charset="-128"/>
              </a:defRPr>
            </a:lvl1pPr>
          </a:lstStyle>
          <a:p>
            <a:pPr>
              <a:defRPr/>
            </a:pPr>
            <a:endParaRPr lang="en-US"/>
          </a:p>
        </p:txBody>
      </p:sp>
      <p:sp>
        <p:nvSpPr>
          <p:cNvPr id="35854"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10199"/>
                  </a:outerShdw>
                </a:effectLst>
              </a:defRPr>
            </a:lvl1pPr>
          </a:lstStyle>
          <a:p>
            <a:pPr>
              <a:defRPr/>
            </a:pPr>
            <a:fld id="{2882AF80-7F88-EF4C-9BC6-63B19987D88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106" r:id="rId1"/>
    <p:sldLayoutId id="2147486107" r:id="rId2"/>
    <p:sldLayoutId id="2147486108" r:id="rId3"/>
    <p:sldLayoutId id="2147486109" r:id="rId4"/>
    <p:sldLayoutId id="2147486110" r:id="rId5"/>
    <p:sldLayoutId id="2147486111" r:id="rId6"/>
    <p:sldLayoutId id="2147486112" r:id="rId7"/>
    <p:sldLayoutId id="2147486113" r:id="rId8"/>
    <p:sldLayoutId id="2147486114" r:id="rId9"/>
    <p:sldLayoutId id="2147486115" r:id="rId10"/>
    <p:sldLayoutId id="214748611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0"/>
          <a:cs typeface="Geneva" pitchFamily="24"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Geneva" pitchFamily="-108" charset="-128"/>
          <a:cs typeface="Geneva" pitchFamily="24"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Geneva" pitchFamily="-108" charset="-128"/>
          <a:cs typeface="Geneva" pitchFamily="24"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6050" name="Rectangle 65"/>
          <p:cNvSpPr>
            <a:spLocks noGrp="1" noChangeArrowheads="1"/>
          </p:cNvSpPr>
          <p:nvPr>
            <p:ph type="title"/>
          </p:nvPr>
        </p:nvSpPr>
        <p:spPr bwMode="auto">
          <a:xfrm>
            <a:off x="871538" y="533400"/>
            <a:ext cx="8162925" cy="1090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86051" name="Rectangle 66"/>
          <p:cNvSpPr>
            <a:spLocks noGrp="1" noChangeArrowheads="1"/>
          </p:cNvSpPr>
          <p:nvPr>
            <p:ph type="body" idx="1"/>
          </p:nvPr>
        </p:nvSpPr>
        <p:spPr bwMode="auto">
          <a:xfrm>
            <a:off x="912813" y="1905000"/>
            <a:ext cx="8110537"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5" name="Rectangle 69"/>
          <p:cNvSpPr>
            <a:spLocks noGrp="1" noChangeArrowheads="1"/>
          </p:cNvSpPr>
          <p:nvPr>
            <p:ph type="dt" sz="quarter" idx="2"/>
          </p:nvPr>
        </p:nvSpPr>
        <p:spPr bwMode="auto">
          <a:xfrm>
            <a:off x="685800" y="6248400"/>
            <a:ext cx="19050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l" eaLnBrk="1" hangingPunct="1">
              <a:defRPr sz="1400">
                <a:solidFill>
                  <a:srgbClr val="000000"/>
                </a:solidFill>
                <a:latin typeface="Helvetica" pitchFamily="-108" charset="0"/>
                <a:ea typeface="ＭＳ Ｐゴシック" pitchFamily="-108" charset="-128"/>
                <a:cs typeface="ＭＳ Ｐゴシック" pitchFamily="-108" charset="-128"/>
              </a:defRPr>
            </a:lvl1pPr>
          </a:lstStyle>
          <a:p>
            <a:pPr>
              <a:defRPr/>
            </a:pPr>
            <a:endParaRPr lang="en-US"/>
          </a:p>
        </p:txBody>
      </p:sp>
      <p:sp>
        <p:nvSpPr>
          <p:cNvPr id="136" name="Rectangle 70"/>
          <p:cNvSpPr>
            <a:spLocks noGrp="1" noChangeArrowheads="1"/>
          </p:cNvSpPr>
          <p:nvPr>
            <p:ph type="ftr" sz="quarter" idx="3"/>
          </p:nvPr>
        </p:nvSpPr>
        <p:spPr bwMode="auto">
          <a:xfrm>
            <a:off x="3124200" y="6248400"/>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latin typeface="Helvetica" pitchFamily="-108" charset="0"/>
                <a:ea typeface="ＭＳ Ｐゴシック" pitchFamily="-108" charset="-128"/>
                <a:cs typeface="ＭＳ Ｐゴシック" pitchFamily="-108" charset="-128"/>
              </a:defRPr>
            </a:lvl1pPr>
          </a:lstStyle>
          <a:p>
            <a:pPr>
              <a:defRPr/>
            </a:pPr>
            <a:endParaRPr lang="en-US"/>
          </a:p>
        </p:txBody>
      </p:sp>
      <p:sp>
        <p:nvSpPr>
          <p:cNvPr id="137" name="Rectangle 71"/>
          <p:cNvSpPr>
            <a:spLocks noGrp="1" noChangeArrowheads="1"/>
          </p:cNvSpPr>
          <p:nvPr>
            <p:ph type="sldNum" sz="quarter" idx="4"/>
          </p:nvPr>
        </p:nvSpPr>
        <p:spPr bwMode="auto">
          <a:xfrm>
            <a:off x="6553200" y="6248400"/>
            <a:ext cx="19050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eaLnBrk="1" hangingPunct="1">
              <a:defRPr sz="1400">
                <a:solidFill>
                  <a:srgbClr val="000000"/>
                </a:solidFill>
                <a:latin typeface="Helvetica" charset="0"/>
              </a:defRPr>
            </a:lvl1pPr>
          </a:lstStyle>
          <a:p>
            <a:pPr>
              <a:defRPr/>
            </a:pPr>
            <a:fld id="{FA4F66CC-6D18-F54C-B585-D85B940F0F9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117" r:id="rId1"/>
  </p:sldLayoutIdLst>
  <p:txStyles>
    <p:titleStyle>
      <a:lvl1pPr algn="l" rtl="0" eaLnBrk="0" fontAlgn="base" hangingPunct="0">
        <a:spcBef>
          <a:spcPct val="0"/>
        </a:spcBef>
        <a:spcAft>
          <a:spcPct val="0"/>
        </a:spcAft>
        <a:defRPr sz="4400">
          <a:solidFill>
            <a:schemeClr val="tx2"/>
          </a:solidFill>
          <a:latin typeface="Arial" pitchFamily="8" charset="0"/>
          <a:ea typeface="+mj-ea"/>
          <a:cs typeface="+mj-cs"/>
        </a:defRPr>
      </a:lvl1pPr>
      <a:lvl2pPr algn="l" rtl="0" eaLnBrk="0" fontAlgn="base" hangingPunct="0">
        <a:spcBef>
          <a:spcPct val="0"/>
        </a:spcBef>
        <a:spcAft>
          <a:spcPct val="0"/>
        </a:spcAft>
        <a:defRPr sz="4400">
          <a:solidFill>
            <a:schemeClr val="tx2"/>
          </a:solidFill>
          <a:latin typeface="Arial" pitchFamily="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Arial" pitchFamily="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Arial" pitchFamily="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Arial" pitchFamily="8"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Helvetica" pitchFamily="-111" charset="0"/>
        </a:defRPr>
      </a:lvl6pPr>
      <a:lvl7pPr marL="914400" algn="l" rtl="0" fontAlgn="base">
        <a:spcBef>
          <a:spcPct val="0"/>
        </a:spcBef>
        <a:spcAft>
          <a:spcPct val="0"/>
        </a:spcAft>
        <a:defRPr sz="4400">
          <a:solidFill>
            <a:schemeClr val="tx2"/>
          </a:solidFill>
          <a:latin typeface="Helvetica" pitchFamily="-111" charset="0"/>
        </a:defRPr>
      </a:lvl7pPr>
      <a:lvl8pPr marL="1371600" algn="l" rtl="0" fontAlgn="base">
        <a:spcBef>
          <a:spcPct val="0"/>
        </a:spcBef>
        <a:spcAft>
          <a:spcPct val="0"/>
        </a:spcAft>
        <a:defRPr sz="4400">
          <a:solidFill>
            <a:schemeClr val="tx2"/>
          </a:solidFill>
          <a:latin typeface="Helvetica" pitchFamily="-111" charset="0"/>
        </a:defRPr>
      </a:lvl8pPr>
      <a:lvl9pPr marL="1828800" algn="l" rtl="0" fontAlgn="base">
        <a:spcBef>
          <a:spcPct val="0"/>
        </a:spcBef>
        <a:spcAft>
          <a:spcPct val="0"/>
        </a:spcAft>
        <a:defRPr sz="4400">
          <a:solidFill>
            <a:schemeClr val="tx2"/>
          </a:solidFill>
          <a:latin typeface="Helvetica" pitchFamily="-111" charset="0"/>
        </a:defRPr>
      </a:lvl9pPr>
    </p:titleStyle>
    <p:bodyStyle>
      <a:lvl1pPr marL="342900" indent="-342900" algn="l" rtl="0" eaLnBrk="0" fontAlgn="base" hangingPunct="0">
        <a:spcBef>
          <a:spcPct val="20000"/>
        </a:spcBef>
        <a:spcAft>
          <a:spcPct val="0"/>
        </a:spcAft>
        <a:buClr>
          <a:schemeClr val="folHlink"/>
        </a:buClr>
        <a:buSzPct val="75000"/>
        <a:buFont typeface="Wingdings" charset="0"/>
        <a:buChar char="n"/>
        <a:defRPr sz="3200">
          <a:solidFill>
            <a:schemeClr val="tx1"/>
          </a:solidFill>
          <a:latin typeface="Arial" pitchFamily="8" charset="0"/>
          <a:ea typeface="+mn-ea"/>
          <a:cs typeface="+mn-cs"/>
        </a:defRPr>
      </a:lvl1pPr>
      <a:lvl2pPr marL="742950" indent="-285750" algn="l" rtl="0" eaLnBrk="0" fontAlgn="base" hangingPunct="0">
        <a:spcBef>
          <a:spcPct val="20000"/>
        </a:spcBef>
        <a:spcAft>
          <a:spcPct val="0"/>
        </a:spcAft>
        <a:buClr>
          <a:schemeClr val="folHlink"/>
        </a:buClr>
        <a:buSzPct val="70000"/>
        <a:buFont typeface="Wingdings" charset="0"/>
        <a:buChar char="n"/>
        <a:defRPr sz="2800">
          <a:solidFill>
            <a:schemeClr val="tx1"/>
          </a:solidFill>
          <a:latin typeface="Arial" pitchFamily="8" charset="0"/>
          <a:ea typeface="+mn-ea"/>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pitchFamily="8" charset="0"/>
          <a:ea typeface="ＭＳ Ｐゴシック" charset="0"/>
          <a:cs typeface="Geneva" pitchFamily="24" charset="0"/>
        </a:defRPr>
      </a:lvl3pPr>
      <a:lvl4pPr marL="1600200" indent="-228600" algn="l" rtl="0" eaLnBrk="0" fontAlgn="base" hangingPunct="0">
        <a:spcBef>
          <a:spcPct val="20000"/>
        </a:spcBef>
        <a:spcAft>
          <a:spcPct val="0"/>
        </a:spcAft>
        <a:buClr>
          <a:schemeClr val="hlink"/>
        </a:buClr>
        <a:buChar char="•"/>
        <a:defRPr sz="2000">
          <a:solidFill>
            <a:schemeClr val="tx1"/>
          </a:solidFill>
          <a:latin typeface="Arial" pitchFamily="8" charset="0"/>
          <a:ea typeface="Geneva" pitchFamily="-108" charset="-128"/>
          <a:cs typeface="Geneva" pitchFamily="24" charset="0"/>
        </a:defRPr>
      </a:lvl4pPr>
      <a:lvl5pPr marL="2057400" indent="-228600" algn="l" rtl="0" eaLnBrk="0" fontAlgn="base" hangingPunct="0">
        <a:spcBef>
          <a:spcPct val="20000"/>
        </a:spcBef>
        <a:spcAft>
          <a:spcPct val="0"/>
        </a:spcAft>
        <a:buClr>
          <a:schemeClr val="tx1"/>
        </a:buClr>
        <a:buSzPct val="85000"/>
        <a:buChar char="•"/>
        <a:defRPr sz="2000">
          <a:solidFill>
            <a:schemeClr val="tx1"/>
          </a:solidFill>
          <a:latin typeface="Arial" pitchFamily="8" charset="0"/>
          <a:ea typeface="Geneva" pitchFamily="-108" charset="-128"/>
          <a:cs typeface="Geneva" pitchFamily="24" charset="0"/>
        </a:defRPr>
      </a:lvl5pPr>
      <a:lvl6pPr marL="2514600" indent="-228600" algn="l" rtl="0" fontAlgn="base">
        <a:spcBef>
          <a:spcPct val="20000"/>
        </a:spcBef>
        <a:spcAft>
          <a:spcPct val="0"/>
        </a:spcAft>
        <a:buClr>
          <a:schemeClr val="tx1"/>
        </a:buClr>
        <a:buSzPct val="85000"/>
        <a:buChar char="•"/>
        <a:defRPr sz="2000">
          <a:solidFill>
            <a:schemeClr val="tx1"/>
          </a:solidFill>
          <a:latin typeface="+mn-lt"/>
          <a:ea typeface="+mn-ea"/>
        </a:defRPr>
      </a:lvl6pPr>
      <a:lvl7pPr marL="2971800" indent="-228600" algn="l" rtl="0" fontAlgn="base">
        <a:spcBef>
          <a:spcPct val="20000"/>
        </a:spcBef>
        <a:spcAft>
          <a:spcPct val="0"/>
        </a:spcAft>
        <a:buClr>
          <a:schemeClr val="tx1"/>
        </a:buClr>
        <a:buSzPct val="85000"/>
        <a:buChar char="•"/>
        <a:defRPr sz="2000">
          <a:solidFill>
            <a:schemeClr val="tx1"/>
          </a:solidFill>
          <a:latin typeface="+mn-lt"/>
          <a:ea typeface="+mn-ea"/>
        </a:defRPr>
      </a:lvl7pPr>
      <a:lvl8pPr marL="3429000" indent="-228600" algn="l" rtl="0" fontAlgn="base">
        <a:spcBef>
          <a:spcPct val="20000"/>
        </a:spcBef>
        <a:spcAft>
          <a:spcPct val="0"/>
        </a:spcAft>
        <a:buClr>
          <a:schemeClr val="tx1"/>
        </a:buClr>
        <a:buSzPct val="85000"/>
        <a:buChar char="•"/>
        <a:defRPr sz="2000">
          <a:solidFill>
            <a:schemeClr val="tx1"/>
          </a:solidFill>
          <a:latin typeface="+mn-lt"/>
          <a:ea typeface="+mn-ea"/>
        </a:defRPr>
      </a:lvl8pPr>
      <a:lvl9pPr marL="3886200" indent="-228600" algn="l" rtl="0" fontAlgn="base">
        <a:spcBef>
          <a:spcPct val="20000"/>
        </a:spcBef>
        <a:spcAft>
          <a:spcPct val="0"/>
        </a:spcAft>
        <a:buClr>
          <a:schemeClr val="tx1"/>
        </a:buClr>
        <a:buSzPct val="8500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70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7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pitchFamily="-108" charset="0"/>
                <a:ea typeface="ＭＳ Ｐゴシック" pitchFamily="-108" charset="-128"/>
                <a:cs typeface="ＭＳ Ｐゴシック" pitchFamily="-108"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08" charset="0"/>
                <a:ea typeface="ＭＳ Ｐゴシック" pitchFamily="-108" charset="-128"/>
                <a:cs typeface="ＭＳ Ｐゴシック" pitchFamily="-108"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ABBD5C94-4CFD-8D49-9812-5F8CD39B522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118" r:id="rId1"/>
    <p:sldLayoutId id="2147486119" r:id="rId2"/>
    <p:sldLayoutId id="2147486120" r:id="rId3"/>
    <p:sldLayoutId id="2147486121" r:id="rId4"/>
    <p:sldLayoutId id="2147486122" r:id="rId5"/>
    <p:sldLayoutId id="2147486123" r:id="rId6"/>
    <p:sldLayoutId id="2147486124" r:id="rId7"/>
    <p:sldLayoutId id="2147486125" r:id="rId8"/>
    <p:sldLayoutId id="2147486126" r:id="rId9"/>
    <p:sldLayoutId id="2147486127" r:id="rId10"/>
    <p:sldLayoutId id="2147486128" r:id="rId11"/>
    <p:sldLayoutId id="2147486129"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pitchFamily="24" charset="0"/>
        </a:defRPr>
      </a:lvl3pPr>
      <a:lvl4pPr marL="1600200" indent="-228600" algn="l" rtl="0" eaLnBrk="0" fontAlgn="base" hangingPunct="0">
        <a:spcBef>
          <a:spcPct val="20000"/>
        </a:spcBef>
        <a:spcAft>
          <a:spcPct val="0"/>
        </a:spcAft>
        <a:buChar char="–"/>
        <a:defRPr sz="2000">
          <a:solidFill>
            <a:schemeClr val="tx1"/>
          </a:solidFill>
          <a:latin typeface="+mn-lt"/>
          <a:ea typeface="Geneva" pitchFamily="-108" charset="-128"/>
          <a:cs typeface="Geneva" pitchFamily="24" charset="0"/>
        </a:defRPr>
      </a:lvl4pPr>
      <a:lvl5pPr marL="2057400" indent="-228600" algn="l" rtl="0" eaLnBrk="0" fontAlgn="base" hangingPunct="0">
        <a:spcBef>
          <a:spcPct val="20000"/>
        </a:spcBef>
        <a:spcAft>
          <a:spcPct val="0"/>
        </a:spcAft>
        <a:buChar char="»"/>
        <a:defRPr sz="2000">
          <a:solidFill>
            <a:schemeClr val="tx1"/>
          </a:solidFill>
          <a:latin typeface="+mn-lt"/>
          <a:ea typeface="Geneva" pitchFamily="-108" charset="-128"/>
          <a:cs typeface="Geneva" pitchFamily="2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99"/>
            </a:gs>
            <a:gs pos="100000">
              <a:srgbClr val="DCDC84"/>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pitchFamily="-105"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05"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972F30FC-E273-4F4F-8631-0C390C1708BA}" type="slidenum">
              <a:rPr lang="en-US">
                <a:solidFill>
                  <a:srgbClr val="000000"/>
                </a:solidFill>
                <a:latin typeface="Times New Roman" charset="0"/>
              </a:rPr>
              <a:pPr>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744034269"/>
      </p:ext>
    </p:extLst>
  </p:cSld>
  <p:clrMap bg1="lt1" tx1="dk1" bg2="lt2" tx2="dk2" accent1="accent1" accent2="accent2" accent3="accent3" accent4="accent4" accent5="accent5" accent6="accent6" hlink="hlink" folHlink="folHlink"/>
  <p:sldLayoutIdLst>
    <p:sldLayoutId id="2147486168" r:id="rId1"/>
    <p:sldLayoutId id="2147486169" r:id="rId2"/>
    <p:sldLayoutId id="2147486170" r:id="rId3"/>
    <p:sldLayoutId id="2147486171" r:id="rId4"/>
    <p:sldLayoutId id="2147486172" r:id="rId5"/>
    <p:sldLayoutId id="2147486173" r:id="rId6"/>
    <p:sldLayoutId id="2147486174" r:id="rId7"/>
    <p:sldLayoutId id="2147486175" r:id="rId8"/>
    <p:sldLayoutId id="2147486176" r:id="rId9"/>
    <p:sldLayoutId id="2147486177" r:id="rId10"/>
    <p:sldLayoutId id="2147486178" r:id="rId11"/>
    <p:sldLayoutId id="2147486179" r:id="rId12"/>
    <p:sldLayoutId id="2147486180" r:id="rId13"/>
    <p:sldLayoutId id="2147486181" r:id="rId14"/>
    <p:sldLayoutId id="2147486182"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99"/>
            </a:gs>
            <a:gs pos="100000">
              <a:srgbClr val="DCDC84"/>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pitchFamily="-105"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05"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972F30FC-E273-4F4F-8631-0C390C1708BA}" type="slidenum">
              <a:rPr lang="en-US">
                <a:solidFill>
                  <a:srgbClr val="000000"/>
                </a:solidFill>
                <a:latin typeface="Times New Roman" charset="0"/>
              </a:rPr>
              <a:pPr>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1920530290"/>
      </p:ext>
    </p:extLst>
  </p:cSld>
  <p:clrMap bg1="lt1" tx1="dk1" bg2="lt2" tx2="dk2" accent1="accent1" accent2="accent2" accent3="accent3" accent4="accent4" accent5="accent5" accent6="accent6" hlink="hlink" folHlink="folHlink"/>
  <p:sldLayoutIdLst>
    <p:sldLayoutId id="2147486184" r:id="rId1"/>
    <p:sldLayoutId id="2147486185" r:id="rId2"/>
    <p:sldLayoutId id="2147486186" r:id="rId3"/>
    <p:sldLayoutId id="2147486187" r:id="rId4"/>
    <p:sldLayoutId id="2147486188" r:id="rId5"/>
    <p:sldLayoutId id="2147486189" r:id="rId6"/>
    <p:sldLayoutId id="2147486190" r:id="rId7"/>
    <p:sldLayoutId id="2147486191" r:id="rId8"/>
    <p:sldLayoutId id="2147486192" r:id="rId9"/>
    <p:sldLayoutId id="2147486193" r:id="rId10"/>
    <p:sldLayoutId id="2147486194" r:id="rId11"/>
    <p:sldLayoutId id="2147486195" r:id="rId12"/>
    <p:sldLayoutId id="2147486196" r:id="rId13"/>
    <p:sldLayoutId id="2147486197" r:id="rId14"/>
    <p:sldLayoutId id="2147486198"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31333304"/>
      </p:ext>
    </p:extLst>
  </p:cSld>
  <p:clrMap bg1="lt1" tx1="dk1" bg2="lt2" tx2="dk2" accent1="accent1" accent2="accent2" accent3="accent3" accent4="accent4" accent5="accent5" accent6="accent6" hlink="hlink" folHlink="folHlink"/>
  <p:sldLayoutIdLst>
    <p:sldLayoutId id="2147486200" r:id="rId1"/>
    <p:sldLayoutId id="2147486201" r:id="rId2"/>
    <p:sldLayoutId id="2147486202" r:id="rId3"/>
    <p:sldLayoutId id="2147486203" r:id="rId4"/>
    <p:sldLayoutId id="2147486204" r:id="rId5"/>
    <p:sldLayoutId id="2147486205" r:id="rId6"/>
    <p:sldLayoutId id="2147486206" r:id="rId7"/>
    <p:sldLayoutId id="2147486207" r:id="rId8"/>
    <p:sldLayoutId id="2147486208" r:id="rId9"/>
    <p:sldLayoutId id="2147486209" r:id="rId10"/>
    <p:sldLayoutId id="214748621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defTabSz="457200">
              <a:defRPr/>
            </a:pPr>
            <a:fld id="{27695B20-0C1B-114E-823B-45E138BDC7E8}" type="datetimeFigureOut">
              <a:rPr lang="en-US">
                <a:solidFill>
                  <a:prstClr val="black">
                    <a:tint val="75000"/>
                  </a:prstClr>
                </a:solidFill>
                <a:latin typeface="Calibri"/>
              </a:rPr>
              <a:pPr defTabSz="457200">
                <a:defRPr/>
              </a:pPr>
              <a:t>9/14/23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defTabSz="457200">
              <a:defRPr/>
            </a:pPr>
            <a:fld id="{16A1F1D3-71AB-DB4F-8F0A-176CE61BC19F}" type="slidenum">
              <a:rPr lang="en-US">
                <a:solidFill>
                  <a:prstClr val="black">
                    <a:tint val="75000"/>
                  </a:prstClr>
                </a:solidFill>
                <a:latin typeface="Calibri"/>
              </a:rPr>
              <a:pPr defTabSz="457200">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58059162"/>
      </p:ext>
    </p:extLst>
  </p:cSld>
  <p:clrMap bg1="lt1" tx1="dk1" bg2="lt2" tx2="dk2" accent1="accent1" accent2="accent2" accent3="accent3" accent4="accent4" accent5="accent5" accent6="accent6" hlink="hlink" folHlink="folHlink"/>
  <p:sldLayoutIdLst>
    <p:sldLayoutId id="2147486289" r:id="rId1"/>
    <p:sldLayoutId id="2147486290" r:id="rId2"/>
    <p:sldLayoutId id="2147486291" r:id="rId3"/>
    <p:sldLayoutId id="2147486292" r:id="rId4"/>
    <p:sldLayoutId id="2147486293" r:id="rId5"/>
    <p:sldLayoutId id="2147486294" r:id="rId6"/>
    <p:sldLayoutId id="2147486295" r:id="rId7"/>
    <p:sldLayoutId id="2147486296" r:id="rId8"/>
    <p:sldLayoutId id="2147486297" r:id="rId9"/>
    <p:sldLayoutId id="2147486298" r:id="rId10"/>
    <p:sldLayoutId id="214748629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03FA534B-F817-E343-8950-FBAA49A7E2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5013378"/>
      </p:ext>
    </p:extLst>
  </p:cSld>
  <p:clrMap bg1="lt1" tx1="dk1" bg2="lt2" tx2="dk2" accent1="accent1" accent2="accent2" accent3="accent3" accent4="accent4" accent5="accent5" accent6="accent6" hlink="hlink" folHlink="folHlink"/>
  <p:sldLayoutIdLst>
    <p:sldLayoutId id="2147486301" r:id="rId1"/>
    <p:sldLayoutId id="2147486302" r:id="rId2"/>
    <p:sldLayoutId id="2147486303" r:id="rId3"/>
    <p:sldLayoutId id="2147486304" r:id="rId4"/>
    <p:sldLayoutId id="2147486305" r:id="rId5"/>
    <p:sldLayoutId id="2147486306" r:id="rId6"/>
    <p:sldLayoutId id="2147486307" r:id="rId7"/>
    <p:sldLayoutId id="2147486308" r:id="rId8"/>
    <p:sldLayoutId id="2147486309" r:id="rId9"/>
    <p:sldLayoutId id="2147486310" r:id="rId10"/>
    <p:sldLayoutId id="2147486311" r:id="rId11"/>
    <p:sldLayoutId id="2147486312"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4338" name="Rectangle 1026"/>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kumimoji="1" lang="en-US" sz="2400">
              <a:latin typeface="Times New Roman" charset="0"/>
            </a:endParaRPr>
          </a:p>
        </p:txBody>
      </p:sp>
      <p:sp>
        <p:nvSpPr>
          <p:cNvPr id="14339" name="Line 1027"/>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pic>
        <p:nvPicPr>
          <p:cNvPr id="14340" name="Picture 1028"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41" name="Picture 1029"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342" name="Rectangle 1030"/>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43" name="Rectangle 1031"/>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888" name="Rectangle 1032"/>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imes New Roman" pitchFamily="-112" charset="0"/>
                <a:ea typeface="+mn-ea"/>
                <a:cs typeface="+mn-cs"/>
              </a:defRPr>
            </a:lvl1pPr>
          </a:lstStyle>
          <a:p>
            <a:pPr>
              <a:defRPr/>
            </a:pPr>
            <a:endParaRPr lang="en-US"/>
          </a:p>
        </p:txBody>
      </p:sp>
      <p:sp>
        <p:nvSpPr>
          <p:cNvPr id="122889" name="Rectangle 1033"/>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22890" name="Rectangle 1034"/>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23C4EA4D-0120-9548-90F0-CF6B337DAD4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995" r:id="rId1"/>
    <p:sldLayoutId id="2147485963" r:id="rId2"/>
    <p:sldLayoutId id="2147485964" r:id="rId3"/>
    <p:sldLayoutId id="2147485965" r:id="rId4"/>
    <p:sldLayoutId id="2147485966" r:id="rId5"/>
    <p:sldLayoutId id="2147485967" r:id="rId6"/>
    <p:sldLayoutId id="2147485968" r:id="rId7"/>
    <p:sldLayoutId id="2147485969" r:id="rId8"/>
    <p:sldLayoutId id="2147485970" r:id="rId9"/>
    <p:sldLayoutId id="2147485971" r:id="rId10"/>
    <p:sldLayoutId id="214748597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0F81A544-5B39-DD46-B687-9D6CB44E8028}" type="datetimeFigureOut">
              <a:rPr lang="en-US" smtClean="0">
                <a:solidFill>
                  <a:prstClr val="black">
                    <a:tint val="75000"/>
                  </a:prstClr>
                </a:solidFill>
                <a:latin typeface="Calibri"/>
                <a:ea typeface="+mn-ea"/>
                <a:cs typeface="+mn-cs"/>
              </a:rPr>
              <a:pPr defTabSz="457200" fontAlgn="auto">
                <a:spcBef>
                  <a:spcPts val="0"/>
                </a:spcBef>
                <a:spcAft>
                  <a:spcPts val="0"/>
                </a:spcAft>
              </a:pPr>
              <a:t>9/14/23</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9E613FC9-C024-1B48-9168-C38A998E2859}" type="slidenum">
              <a:rPr lang="en-US" smtClean="0">
                <a:solidFill>
                  <a:prstClr val="black">
                    <a:tint val="75000"/>
                  </a:prstClr>
                </a:solidFill>
                <a:latin typeface="Calibri"/>
                <a:ea typeface="+mn-ea"/>
                <a:cs typeface="+mn-cs"/>
              </a:rPr>
              <a:pPr defTabSz="457200" fontAlgn="auto">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603775899"/>
      </p:ext>
    </p:extLst>
  </p:cSld>
  <p:clrMap bg1="lt1" tx1="dk1" bg2="lt2" tx2="dk2" accent1="accent1" accent2="accent2" accent3="accent3" accent4="accent4" accent5="accent5" accent6="accent6" hlink="hlink" folHlink="folHlink"/>
  <p:sldLayoutIdLst>
    <p:sldLayoutId id="2147486314" r:id="rId1"/>
    <p:sldLayoutId id="2147486315" r:id="rId2"/>
    <p:sldLayoutId id="2147486316" r:id="rId3"/>
    <p:sldLayoutId id="2147486317" r:id="rId4"/>
    <p:sldLayoutId id="2147486318" r:id="rId5"/>
    <p:sldLayoutId id="2147486319" r:id="rId6"/>
    <p:sldLayoutId id="2147486320" r:id="rId7"/>
    <p:sldLayoutId id="2147486321" r:id="rId8"/>
    <p:sldLayoutId id="2147486322" r:id="rId9"/>
    <p:sldLayoutId id="2147486323" r:id="rId10"/>
    <p:sldLayoutId id="214748632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mn-ea"/>
                <a:cs typeface="+mn-cs"/>
              </a:defRPr>
            </a:lvl1pPr>
          </a:lstStyle>
          <a:p>
            <a:pPr algn="l">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2C7E37CF-031D-E842-BB7C-3C95345F1F78}"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6498392"/>
      </p:ext>
    </p:extLst>
  </p:cSld>
  <p:clrMap bg1="lt1" tx1="dk1" bg2="lt2" tx2="dk2" accent1="accent1" accent2="accent2" accent3="accent3" accent4="accent4" accent5="accent5" accent6="accent6" hlink="hlink" folHlink="folHlink"/>
  <p:sldLayoutIdLst>
    <p:sldLayoutId id="2147486326" r:id="rId1"/>
    <p:sldLayoutId id="2147486327" r:id="rId2"/>
    <p:sldLayoutId id="2147486328" r:id="rId3"/>
    <p:sldLayoutId id="2147486329" r:id="rId4"/>
    <p:sldLayoutId id="2147486330" r:id="rId5"/>
    <p:sldLayoutId id="2147486331" r:id="rId6"/>
    <p:sldLayoutId id="2147486332" r:id="rId7"/>
    <p:sldLayoutId id="2147486333" r:id="rId8"/>
    <p:sldLayoutId id="2147486334" r:id="rId9"/>
    <p:sldLayoutId id="2147486335" r:id="rId10"/>
    <p:sldLayoutId id="214748633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4338" name="Rectangle 1026"/>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kumimoji="1" lang="en-US" sz="2400">
              <a:solidFill>
                <a:srgbClr val="000000"/>
              </a:solidFill>
              <a:latin typeface="Times New Roman" charset="0"/>
            </a:endParaRPr>
          </a:p>
        </p:txBody>
      </p:sp>
      <p:sp>
        <p:nvSpPr>
          <p:cNvPr id="14339" name="Line 1027"/>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000000"/>
              </a:solidFill>
            </a:endParaRPr>
          </a:p>
        </p:txBody>
      </p:sp>
      <p:pic>
        <p:nvPicPr>
          <p:cNvPr id="14340" name="Picture 1028"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41" name="Picture 1029"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342" name="Rectangle 1030"/>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43" name="Rectangle 1031"/>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888" name="Rectangle 1032"/>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imes New Roman" pitchFamily="-112" charset="0"/>
                <a:ea typeface="+mn-ea"/>
                <a:cs typeface="+mn-cs"/>
              </a:defRPr>
            </a:lvl1pPr>
          </a:lstStyle>
          <a:p>
            <a:pPr>
              <a:defRPr/>
            </a:pPr>
            <a:endParaRPr lang="en-US">
              <a:solidFill>
                <a:srgbClr val="000000"/>
              </a:solidFill>
            </a:endParaRPr>
          </a:p>
        </p:txBody>
      </p:sp>
      <p:sp>
        <p:nvSpPr>
          <p:cNvPr id="122889" name="Rectangle 1033"/>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22890" name="Rectangle 1034"/>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23C4EA4D-0120-9548-90F0-CF6B337DAD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9418836"/>
      </p:ext>
    </p:extLst>
  </p:cSld>
  <p:clrMap bg1="lt1" tx1="dk1" bg2="lt2" tx2="dk2" accent1="accent1" accent2="accent2" accent3="accent3" accent4="accent4" accent5="accent5" accent6="accent6" hlink="hlink" folHlink="folHlink"/>
  <p:sldLayoutIdLst>
    <p:sldLayoutId id="2147486338" r:id="rId1"/>
    <p:sldLayoutId id="2147486339" r:id="rId2"/>
    <p:sldLayoutId id="2147486340" r:id="rId3"/>
    <p:sldLayoutId id="2147486341" r:id="rId4"/>
    <p:sldLayoutId id="2147486342" r:id="rId5"/>
    <p:sldLayoutId id="2147486343" r:id="rId6"/>
    <p:sldLayoutId id="2147486344" r:id="rId7"/>
    <p:sldLayoutId id="2147486345" r:id="rId8"/>
    <p:sldLayoutId id="2147486346" r:id="rId9"/>
    <p:sldLayoutId id="2147486347" r:id="rId10"/>
    <p:sldLayoutId id="2147486348"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1029"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l" eaLnBrk="0" hangingPunct="0"/>
              <a:endParaRPr lang="en-US" sz="2800">
                <a:solidFill>
                  <a:srgbClr val="00DFCA"/>
                </a:solidFill>
                <a:latin typeface="Matura MT Script Capitals" charset="0"/>
              </a:endParaRPr>
            </a:p>
          </p:txBody>
        </p:sp>
        <p:grpSp>
          <p:nvGrpSpPr>
            <p:cNvPr id="1030"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chemeClr val="bg2">
                    <a:alpha val="74998"/>
                  </a:schemeClr>
                </a:outerShdw>
              </a:effectLst>
            </p:spPr>
            <p:txBody>
              <a:bodyPr wrap="none" anchor="ctr"/>
              <a:lstStyle/>
              <a:p>
                <a:pPr algn="l" eaLnBrk="0" hangingPunct="0">
                  <a:defRPr/>
                </a:pPr>
                <a:endParaRPr lang="en-US" sz="2800">
                  <a:solidFill>
                    <a:srgbClr val="00DFCA"/>
                  </a:solidFill>
                  <a:latin typeface="Matura MT Script Capitals" pitchFamily="-112" charset="0"/>
                </a:endParaRPr>
              </a:p>
            </p:txBody>
          </p:sp>
          <p:sp>
            <p:nvSpPr>
              <p:cNvPr id="1036"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0" hangingPunct="0"/>
                <a:endParaRPr lang="en-US" sz="2800">
                  <a:solidFill>
                    <a:srgbClr val="00DFCA"/>
                  </a:solidFill>
                  <a:latin typeface="Matura MT Script Capitals" charset="0"/>
                </a:endParaRPr>
              </a:p>
            </p:txBody>
          </p:sp>
          <p:sp>
            <p:nvSpPr>
              <p:cNvPr id="1037"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0" hangingPunct="0"/>
                <a:endParaRPr lang="en-US" sz="2800">
                  <a:solidFill>
                    <a:srgbClr val="00DFCA"/>
                  </a:solidFill>
                  <a:latin typeface="Matura MT Script Capitals" charset="0"/>
                </a:endParaRPr>
              </a:p>
            </p:txBody>
          </p:sp>
          <p:sp>
            <p:nvSpPr>
              <p:cNvPr id="1038"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0" hangingPunct="0"/>
                <a:endParaRPr lang="en-US" sz="2800">
                  <a:solidFill>
                    <a:srgbClr val="00DFCA"/>
                  </a:solidFill>
                  <a:latin typeface="Matura MT Script Capitals" charset="0"/>
                </a:endParaRPr>
              </a:p>
            </p:txBody>
          </p:sp>
          <p:sp>
            <p:nvSpPr>
              <p:cNvPr id="1039"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0" hangingPunct="0"/>
                <a:endParaRPr lang="en-US" sz="2800">
                  <a:solidFill>
                    <a:srgbClr val="00DFCA"/>
                  </a:solidFill>
                  <a:latin typeface="Matura MT Script Capitals" charset="0"/>
                </a:endParaRPr>
              </a:p>
            </p:txBody>
          </p:sp>
          <p:sp>
            <p:nvSpPr>
              <p:cNvPr id="1040"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0" hangingPunct="0"/>
                <a:endParaRPr lang="en-US" sz="2800">
                  <a:solidFill>
                    <a:srgbClr val="00DFCA"/>
                  </a:solidFill>
                  <a:latin typeface="Matura MT Script Capitals" charset="0"/>
                </a:endParaRPr>
              </a:p>
            </p:txBody>
          </p:sp>
          <p:sp>
            <p:nvSpPr>
              <p:cNvPr id="1041"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0" hangingPunct="0"/>
                <a:endParaRPr lang="en-US" sz="2800">
                  <a:solidFill>
                    <a:srgbClr val="00DFCA"/>
                  </a:solidFill>
                  <a:latin typeface="Matura MT Script Capitals" charset="0"/>
                </a:endParaRPr>
              </a:p>
            </p:txBody>
          </p:sp>
          <p:sp>
            <p:nvSpPr>
              <p:cNvPr id="1042"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0" hangingPunct="0"/>
                <a:endParaRPr lang="en-US" sz="2800">
                  <a:solidFill>
                    <a:srgbClr val="00DFCA"/>
                  </a:solidFill>
                  <a:latin typeface="Matura MT Script Capitals" charset="0"/>
                </a:endParaRPr>
              </a:p>
            </p:txBody>
          </p:sp>
          <p:sp>
            <p:nvSpPr>
              <p:cNvPr id="1043"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0" hangingPunct="0"/>
                <a:endParaRPr lang="en-US" sz="2800">
                  <a:solidFill>
                    <a:srgbClr val="00DFCA"/>
                  </a:solidFill>
                  <a:latin typeface="Matura MT Script Capitals" charset="0"/>
                </a:endParaRPr>
              </a:p>
            </p:txBody>
          </p:sp>
          <p:sp>
            <p:nvSpPr>
              <p:cNvPr id="1044"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0" hangingPunct="0"/>
                <a:endParaRPr lang="en-US" sz="2800">
                  <a:solidFill>
                    <a:srgbClr val="00DFCA"/>
                  </a:solidFill>
                  <a:latin typeface="Matura MT Script Capitals" charset="0"/>
                </a:endParaRPr>
              </a:p>
            </p:txBody>
          </p:sp>
          <p:sp>
            <p:nvSpPr>
              <p:cNvPr id="1045"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0" hangingPunct="0"/>
                <a:endParaRPr lang="en-US" sz="2800">
                  <a:solidFill>
                    <a:srgbClr val="00DFCA"/>
                  </a:solidFill>
                  <a:latin typeface="Matura MT Script Capitals" charset="0"/>
                </a:endParaRPr>
              </a:p>
            </p:txBody>
          </p:sp>
          <p:sp>
            <p:nvSpPr>
              <p:cNvPr id="1046"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0" hangingPunct="0"/>
                <a:endParaRPr lang="en-US" sz="2800">
                  <a:solidFill>
                    <a:srgbClr val="00DFCA"/>
                  </a:solidFill>
                  <a:latin typeface="Matura MT Script Capitals" charset="0"/>
                </a:endParaRPr>
              </a:p>
            </p:txBody>
          </p:sp>
          <p:sp>
            <p:nvSpPr>
              <p:cNvPr id="1047"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0" hangingPunct="0"/>
                <a:endParaRPr lang="en-US" sz="2800">
                  <a:solidFill>
                    <a:srgbClr val="00DFCA"/>
                  </a:solidFill>
                  <a:latin typeface="Matura MT Script Capitals" charset="0"/>
                </a:endParaRPr>
              </a:p>
            </p:txBody>
          </p:sp>
          <p:sp>
            <p:nvSpPr>
              <p:cNvPr id="1048"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0" hangingPunct="0"/>
                <a:endParaRPr lang="en-US" sz="2800">
                  <a:solidFill>
                    <a:srgbClr val="00DFCA"/>
                  </a:solidFill>
                  <a:latin typeface="Matura MT Script Capitals" charset="0"/>
                </a:endParaRPr>
              </a:p>
            </p:txBody>
          </p:sp>
          <p:sp>
            <p:nvSpPr>
              <p:cNvPr id="1049"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0" hangingPunct="0"/>
                <a:endParaRPr lang="en-US" sz="2800">
                  <a:solidFill>
                    <a:srgbClr val="00DFCA"/>
                  </a:solidFill>
                  <a:latin typeface="Matura MT Script Capitals" charset="0"/>
                </a:endParaRPr>
              </a:p>
            </p:txBody>
          </p:sp>
          <p:sp>
            <p:nvSpPr>
              <p:cNvPr id="1050"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0" hangingPunct="0"/>
                <a:endParaRPr lang="en-US" sz="2800">
                  <a:solidFill>
                    <a:srgbClr val="00DFCA"/>
                  </a:solidFill>
                  <a:latin typeface="Matura MT Script Capitals" charset="0"/>
                </a:endParaRPr>
              </a:p>
            </p:txBody>
          </p:sp>
          <p:sp>
            <p:nvSpPr>
              <p:cNvPr id="1051"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0" hangingPunct="0"/>
                <a:endParaRPr lang="en-US" sz="2800">
                  <a:solidFill>
                    <a:srgbClr val="00DFCA"/>
                  </a:solidFill>
                  <a:latin typeface="Matura MT Script Capitals" charset="0"/>
                </a:endParaRPr>
              </a:p>
            </p:txBody>
          </p:sp>
          <p:sp>
            <p:nvSpPr>
              <p:cNvPr id="1052"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0" hangingPunct="0"/>
                <a:endParaRPr lang="en-US" sz="2800">
                  <a:solidFill>
                    <a:srgbClr val="00DFCA"/>
                  </a:solidFill>
                  <a:latin typeface="Matura MT Script Capitals" charset="0"/>
                </a:endParaRPr>
              </a:p>
            </p:txBody>
          </p:sp>
          <p:sp>
            <p:nvSpPr>
              <p:cNvPr id="1053"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0" hangingPunct="0"/>
                <a:endParaRPr lang="en-US" sz="2800">
                  <a:solidFill>
                    <a:srgbClr val="00DFCA"/>
                  </a:solidFill>
                  <a:latin typeface="Matura MT Script Capitals" charset="0"/>
                </a:endParaRPr>
              </a:p>
            </p:txBody>
          </p:sp>
          <p:sp>
            <p:nvSpPr>
              <p:cNvPr id="1054"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0" hangingPunct="0"/>
                <a:endParaRPr lang="en-US" sz="2800">
                  <a:solidFill>
                    <a:srgbClr val="00DFCA"/>
                  </a:solidFill>
                  <a:latin typeface="Matura MT Script Capitals" charset="0"/>
                </a:endParaRPr>
              </a:p>
            </p:txBody>
          </p:sp>
          <p:sp>
            <p:nvSpPr>
              <p:cNvPr id="1055"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0" hangingPunct="0"/>
                <a:endParaRPr lang="en-US" sz="2800">
                  <a:solidFill>
                    <a:srgbClr val="00DFCA"/>
                  </a:solidFill>
                  <a:latin typeface="Matura MT Script Capitals" charset="0"/>
                </a:endParaRPr>
              </a:p>
            </p:txBody>
          </p:sp>
          <p:sp>
            <p:nvSpPr>
              <p:cNvPr id="1056"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0" hangingPunct="0"/>
                <a:endParaRPr lang="en-US" sz="2800">
                  <a:solidFill>
                    <a:srgbClr val="00DFCA"/>
                  </a:solidFill>
                  <a:latin typeface="Matura MT Script Capitals" charset="0"/>
                </a:endParaRPr>
              </a:p>
            </p:txBody>
          </p:sp>
          <p:sp>
            <p:nvSpPr>
              <p:cNvPr id="1057"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0" hangingPunct="0"/>
                <a:endParaRPr lang="en-US" sz="2800">
                  <a:solidFill>
                    <a:srgbClr val="00DFCA"/>
                  </a:solidFill>
                  <a:latin typeface="Matura MT Script Capitals" charset="0"/>
                </a:endParaRPr>
              </a:p>
            </p:txBody>
          </p:sp>
        </p:grpSp>
        <p:grpSp>
          <p:nvGrpSpPr>
            <p:cNvPr id="1031" name="Group 30"/>
            <p:cNvGrpSpPr>
              <a:grpSpLocks/>
            </p:cNvGrpSpPr>
            <p:nvPr/>
          </p:nvGrpSpPr>
          <p:grpSpPr bwMode="auto">
            <a:xfrm>
              <a:off x="0" y="0"/>
              <a:ext cx="1246" cy="1232"/>
              <a:chOff x="0" y="0"/>
              <a:chExt cx="1246" cy="1232"/>
            </a:xfrm>
          </p:grpSpPr>
          <p:sp>
            <p:nvSpPr>
              <p:cNvPr id="1032"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l" eaLnBrk="0" hangingPunct="0"/>
                <a:endParaRPr lang="en-US" sz="2800">
                  <a:solidFill>
                    <a:srgbClr val="00DFCA"/>
                  </a:solidFill>
                  <a:latin typeface="Matura MT Script Capitals" charset="0"/>
                </a:endParaRPr>
              </a:p>
            </p:txBody>
          </p:sp>
          <p:sp>
            <p:nvSpPr>
              <p:cNvPr id="1033"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l" eaLnBrk="0" hangingPunct="0"/>
                <a:endParaRPr lang="en-US" sz="2800">
                  <a:solidFill>
                    <a:srgbClr val="00DFCA"/>
                  </a:solidFill>
                  <a:latin typeface="Matura MT Script Capitals" charset="0"/>
                </a:endParaRPr>
              </a:p>
            </p:txBody>
          </p:sp>
          <p:sp>
            <p:nvSpPr>
              <p:cNvPr id="1034"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l" eaLnBrk="0" hangingPunct="0"/>
                <a:endParaRPr lang="en-US" sz="2800">
                  <a:solidFill>
                    <a:srgbClr val="00DFCA"/>
                  </a:solidFill>
                  <a:latin typeface="Matura MT Script Capitals" charset="0"/>
                </a:endParaRPr>
              </a:p>
            </p:txBody>
          </p:sp>
        </p:grpSp>
      </p:grpSp>
      <p:sp>
        <p:nvSpPr>
          <p:cNvPr id="1027" name="Text Box 35"/>
          <p:cNvSpPr txBox="1">
            <a:spLocks noChangeArrowheads="1"/>
          </p:cNvSpPr>
          <p:nvPr userDrawn="1"/>
        </p:nvSpPr>
        <p:spPr bwMode="auto">
          <a:xfrm>
            <a:off x="417513" y="6569075"/>
            <a:ext cx="1011237"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0" hangingPunct="0">
              <a:spcBef>
                <a:spcPct val="50000"/>
              </a:spcBef>
              <a:defRPr/>
            </a:pPr>
            <a:r>
              <a:rPr lang="en-US" sz="900" b="1">
                <a:solidFill>
                  <a:srgbClr val="FFFFFF"/>
                </a:solidFill>
                <a:latin typeface="Arial" charset="0"/>
              </a:rPr>
              <a:t>© </a:t>
            </a:r>
            <a:r>
              <a:rPr lang="en-US" sz="1000" b="1">
                <a:solidFill>
                  <a:srgbClr val="FFFFFF"/>
                </a:solidFill>
                <a:latin typeface="Arial" charset="0"/>
              </a:rPr>
              <a:t>2006 </a:t>
            </a:r>
            <a:r>
              <a:rPr lang="en-US" sz="900" b="1">
                <a:solidFill>
                  <a:srgbClr val="FFFFFF"/>
                </a:solidFill>
                <a:latin typeface="Arial" charset="0"/>
              </a:rPr>
              <a:t> TBBMI</a:t>
            </a:r>
          </a:p>
        </p:txBody>
      </p:sp>
      <p:sp>
        <p:nvSpPr>
          <p:cNvPr id="1060" name="Rectangle 36"/>
          <p:cNvSpPr>
            <a:spLocks noChangeArrowheads="1"/>
          </p:cNvSpPr>
          <p:nvPr userDrawn="1"/>
        </p:nvSpPr>
        <p:spPr bwMode="auto">
          <a:xfrm>
            <a:off x="7493000" y="6543675"/>
            <a:ext cx="811213" cy="244475"/>
          </a:xfrm>
          <a:prstGeom prst="rect">
            <a:avLst/>
          </a:prstGeom>
          <a:noFill/>
          <a:ln w="12700">
            <a:noFill/>
            <a:miter lim="800000"/>
            <a:headEnd/>
            <a:tailEnd/>
          </a:ln>
          <a:effectLst/>
        </p:spPr>
        <p:txBody>
          <a:bodyPr wrap="none" anchor="ctr">
            <a:spAutoFit/>
          </a:bodyPr>
          <a:lstStyle/>
          <a:p>
            <a:pPr eaLnBrk="0" hangingPunct="0">
              <a:defRPr/>
            </a:pPr>
            <a:r>
              <a:rPr lang="en-US" sz="1000" b="1">
                <a:solidFill>
                  <a:srgbClr val="FFFFFF"/>
                </a:solidFill>
                <a:effectLst>
                  <a:outerShdw blurRad="38100" dist="38100" dir="2700000" algn="tl">
                    <a:srgbClr val="000000"/>
                  </a:outerShdw>
                </a:effectLst>
                <a:latin typeface="Comic Sans MS" charset="0"/>
              </a:rPr>
              <a:t>9.65.03d.</a:t>
            </a:r>
          </a:p>
        </p:txBody>
      </p:sp>
    </p:spTree>
    <p:extLst>
      <p:ext uri="{BB962C8B-B14F-4D97-AF65-F5344CB8AC3E}">
        <p14:creationId xmlns:p14="http://schemas.microsoft.com/office/powerpoint/2010/main" val="1811790404"/>
      </p:ext>
    </p:extLst>
  </p:cSld>
  <p:clrMap bg1="dk2" tx1="lt1" bg2="dk1" tx2="lt2" accent1="accent1" accent2="accent2" accent3="accent3" accent4="accent4" accent5="accent5" accent6="accent6" hlink="hlink" folHlink="folHlink"/>
  <p:sldLayoutIdLst>
    <p:sldLayoutId id="2147486350" r:id="rId1"/>
    <p:sldLayoutId id="2147486351" r:id="rId2"/>
    <p:sldLayoutId id="2147486352" r:id="rId3"/>
    <p:sldLayoutId id="2147486353" r:id="rId4"/>
    <p:sldLayoutId id="2147486354" r:id="rId5"/>
    <p:sldLayoutId id="2147486355" r:id="rId6"/>
    <p:sldLayoutId id="2147486356" r:id="rId7"/>
    <p:sldLayoutId id="2147486357" r:id="rId8"/>
    <p:sldLayoutId id="2147486358" r:id="rId9"/>
    <p:sldLayoutId id="2147486359" r:id="rId10"/>
    <p:sldLayoutId id="2147486360"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174933484"/>
      </p:ext>
    </p:extLst>
  </p:cSld>
  <p:clrMap bg1="lt1" tx1="dk1" bg2="lt2" tx2="dk2" accent1="accent1" accent2="accent2" accent3="accent3" accent4="accent4" accent5="accent5" accent6="accent6" hlink="hlink" folHlink="folHlink"/>
  <p:sldLayoutIdLst>
    <p:sldLayoutId id="2147486362" r:id="rId1"/>
    <p:sldLayoutId id="2147486363" r:id="rId2"/>
    <p:sldLayoutId id="2147486364" r:id="rId3"/>
    <p:sldLayoutId id="2147486365" r:id="rId4"/>
    <p:sldLayoutId id="2147486366" r:id="rId5"/>
    <p:sldLayoutId id="2147486367" r:id="rId6"/>
    <p:sldLayoutId id="2147486368" r:id="rId7"/>
    <p:sldLayoutId id="2147486369" r:id="rId8"/>
    <p:sldLayoutId id="2147486370" r:id="rId9"/>
    <p:sldLayoutId id="2147486371" r:id="rId10"/>
    <p:sldLayoutId id="214748637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99"/>
            </a:gs>
            <a:gs pos="100000">
              <a:srgbClr val="DCDC84"/>
            </a:gs>
          </a:gsLst>
          <a:lin ang="2700000" scaled="1"/>
        </a:gra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5235"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000000"/>
                </a:solidFill>
                <a:latin typeface="Times New Roman" pitchFamily="-105"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Times New Roman" pitchFamily="-105"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defRPr>
            </a:lvl1pPr>
          </a:lstStyle>
          <a:p>
            <a:pPr>
              <a:defRPr/>
            </a:pPr>
            <a:fld id="{0DA1F15F-BAE8-174F-95CC-FFA27A1C7AE7}" type="slidenum">
              <a:rPr lang="en-US"/>
              <a:pPr>
                <a:defRPr/>
              </a:pPr>
              <a:t>‹#›</a:t>
            </a:fld>
            <a:endParaRPr lang="en-US"/>
          </a:p>
        </p:txBody>
      </p:sp>
    </p:spTree>
    <p:extLst>
      <p:ext uri="{BB962C8B-B14F-4D97-AF65-F5344CB8AC3E}">
        <p14:creationId xmlns:p14="http://schemas.microsoft.com/office/powerpoint/2010/main" val="1842700207"/>
      </p:ext>
    </p:extLst>
  </p:cSld>
  <p:clrMap bg1="lt1" tx1="dk1" bg2="lt2" tx2="dk2" accent1="accent1" accent2="accent2" accent3="accent3" accent4="accent4" accent5="accent5" accent6="accent6" hlink="hlink" folHlink="folHlink"/>
  <p:sldLayoutIdLst>
    <p:sldLayoutId id="2147486374" r:id="rId1"/>
    <p:sldLayoutId id="2147486375" r:id="rId2"/>
    <p:sldLayoutId id="2147486376" r:id="rId3"/>
    <p:sldLayoutId id="2147486377" r:id="rId4"/>
    <p:sldLayoutId id="2147486378" r:id="rId5"/>
    <p:sldLayoutId id="2147486379" r:id="rId6"/>
    <p:sldLayoutId id="2147486380" r:id="rId7"/>
    <p:sldLayoutId id="2147486381" r:id="rId8"/>
    <p:sldLayoutId id="2147486382" r:id="rId9"/>
    <p:sldLayoutId id="2147486383" r:id="rId10"/>
    <p:sldLayoutId id="2147486384" r:id="rId11"/>
    <p:sldLayoutId id="2147486385" r:id="rId12"/>
    <p:sldLayoutId id="2147486386" r:id="rId13"/>
    <p:sldLayoutId id="2147486387" r:id="rId14"/>
    <p:sldLayoutId id="2147486388"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49154" name="Rectangle 1026"/>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sp>
        <p:nvSpPr>
          <p:cNvPr id="49155" name="Line 1027"/>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sz="1800">
              <a:solidFill>
                <a:srgbClr val="000000"/>
              </a:solidFill>
              <a:latin typeface="Arial" charset="0"/>
            </a:endParaRPr>
          </a:p>
        </p:txBody>
      </p:sp>
      <p:pic>
        <p:nvPicPr>
          <p:cNvPr id="49156" name="Picture 1028"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157" name="Picture 1029"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58" name="Rectangle 1030"/>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9159" name="Rectangle 1031"/>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888" name="Rectangle 1032"/>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22889" name="Rectangle 1033"/>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22890" name="Rectangle 1034"/>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Times New Roman" charset="0"/>
              </a:defRPr>
            </a:lvl1pPr>
          </a:lstStyle>
          <a:p>
            <a:pPr>
              <a:defRPr/>
            </a:pPr>
            <a:fld id="{B41A44CC-D7AD-0A43-A25A-06EECD01D3BC}" type="slidenum">
              <a:rPr lang="en-US"/>
              <a:pPr>
                <a:defRPr/>
              </a:pPr>
              <a:t>‹#›</a:t>
            </a:fld>
            <a:endParaRPr lang="en-US"/>
          </a:p>
        </p:txBody>
      </p:sp>
    </p:spTree>
    <p:extLst>
      <p:ext uri="{BB962C8B-B14F-4D97-AF65-F5344CB8AC3E}">
        <p14:creationId xmlns:p14="http://schemas.microsoft.com/office/powerpoint/2010/main" val="1476673422"/>
      </p:ext>
    </p:extLst>
  </p:cSld>
  <p:clrMap bg1="lt1" tx1="dk1" bg2="lt2" tx2="dk2" accent1="accent1" accent2="accent2" accent3="accent3" accent4="accent4" accent5="accent5" accent6="accent6" hlink="hlink" folHlink="folHlink"/>
  <p:sldLayoutIdLst>
    <p:sldLayoutId id="2147486390" r:id="rId1"/>
    <p:sldLayoutId id="2147486391" r:id="rId2"/>
    <p:sldLayoutId id="2147486392" r:id="rId3"/>
    <p:sldLayoutId id="2147486393" r:id="rId4"/>
    <p:sldLayoutId id="2147486394" r:id="rId5"/>
    <p:sldLayoutId id="2147486395" r:id="rId6"/>
    <p:sldLayoutId id="2147486396" r:id="rId7"/>
    <p:sldLayoutId id="2147486397" r:id="rId8"/>
    <p:sldLayoutId id="2147486398" r:id="rId9"/>
    <p:sldLayoutId id="2147486399" r:id="rId10"/>
    <p:sldLayoutId id="214748640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561245DA-981C-8442-AD8C-7F8E5FB71EEB}"/>
              </a:ext>
            </a:extLst>
          </p:cNvPr>
          <p:cNvSpPr>
            <a:spLocks noGrp="1" noChangeArrowheads="1"/>
          </p:cNvSpPr>
          <p:nvPr>
            <p:ph type="title"/>
          </p:nvPr>
        </p:nvSpPr>
        <p:spPr bwMode="auto">
          <a:xfrm>
            <a:off x="685800" y="115888"/>
            <a:ext cx="7772400"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72EF0F06-7DD9-D540-BCCB-73FF247527FF}"/>
              </a:ext>
            </a:extLst>
          </p:cNvPr>
          <p:cNvSpPr>
            <a:spLocks noGrp="1" noChangeArrowheads="1"/>
          </p:cNvSpPr>
          <p:nvPr>
            <p:ph type="body" idx="1"/>
          </p:nvPr>
        </p:nvSpPr>
        <p:spPr bwMode="auto">
          <a:xfrm>
            <a:off x="685800" y="977900"/>
            <a:ext cx="7772400" cy="51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52" name="Rectangle 4">
            <a:extLst>
              <a:ext uri="{FF2B5EF4-FFF2-40B4-BE49-F238E27FC236}">
                <a16:creationId xmlns:a16="http://schemas.microsoft.com/office/drawing/2014/main" id="{CA46F83C-F6F4-CA4A-8713-A2F653BAAD80}"/>
              </a:ext>
            </a:extLst>
          </p:cNvPr>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2053" name="Rectangle 5">
            <a:extLst>
              <a:ext uri="{FF2B5EF4-FFF2-40B4-BE49-F238E27FC236}">
                <a16:creationId xmlns:a16="http://schemas.microsoft.com/office/drawing/2014/main" id="{40FE993A-B2F0-7C42-A00E-7952EB3842E0}"/>
              </a:ext>
            </a:extLst>
          </p:cNvPr>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2054" name="Rectangle 6">
            <a:extLst>
              <a:ext uri="{FF2B5EF4-FFF2-40B4-BE49-F238E27FC236}">
                <a16:creationId xmlns:a16="http://schemas.microsoft.com/office/drawing/2014/main" id="{8FBE191B-2958-B444-A9C5-6E566C736C1C}"/>
              </a:ext>
            </a:extLst>
          </p:cNvPr>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lvl1pPr>
          </a:lstStyle>
          <a:p>
            <a:fld id="{AD70AB88-3E86-5548-9DBD-5B92D00AF874}" type="slidenum">
              <a:rPr lang="en-US" altLang="en-US"/>
              <a:pPr/>
              <a:t>‹#›</a:t>
            </a:fld>
            <a:endParaRPr lang="en-US" altLang="en-US"/>
          </a:p>
        </p:txBody>
      </p:sp>
      <p:sp>
        <p:nvSpPr>
          <p:cNvPr id="2055" name="FormatShape" hidden="1">
            <a:extLst>
              <a:ext uri="{FF2B5EF4-FFF2-40B4-BE49-F238E27FC236}">
                <a16:creationId xmlns:a16="http://schemas.microsoft.com/office/drawing/2014/main" id="{32D5670F-D0F2-4544-A2CE-EE3AEC90D27C}"/>
              </a:ext>
            </a:extLst>
          </p:cNvPr>
          <p:cNvSpPr>
            <a:spLocks noChangeArrowheads="1"/>
          </p:cNvSpPr>
          <p:nvPr/>
        </p:nvSpPr>
        <p:spPr bwMode="auto">
          <a:xfrm>
            <a:off x="-1333500" y="1701800"/>
            <a:ext cx="1181100" cy="825500"/>
          </a:xfrm>
          <a:prstGeom prst="rect">
            <a:avLst/>
          </a:prstGeom>
          <a:noFill/>
          <a:ln w="101600" cmpd="thinThick">
            <a:solidFill>
              <a:schemeClr val="tx2"/>
            </a:solidFill>
            <a:miter lim="800000"/>
            <a:headEnd/>
            <a:tailEnd/>
          </a:ln>
          <a:effectLst/>
          <a:extLst>
            <a:ext uri="{909E8E84-426E-40DD-AFC4-6F175D3DCCD1}">
              <a14:hiddenFill xmlns:a14="http://schemas.microsoft.com/office/drawing/2010/main">
                <a:blipFill dpi="0" rotWithShape="0">
                  <a:blip r:embed="rId13"/>
                  <a:srcRect/>
                  <a:stretch>
                    <a:fillRect/>
                  </a:stretch>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Tree>
    <p:extLst>
      <p:ext uri="{BB962C8B-B14F-4D97-AF65-F5344CB8AC3E}">
        <p14:creationId xmlns:p14="http://schemas.microsoft.com/office/powerpoint/2010/main" val="619832241"/>
      </p:ext>
    </p:extLst>
  </p:cSld>
  <p:clrMap bg1="lt1" tx1="dk1" bg2="lt2" tx2="dk2" accent1="accent1" accent2="accent2" accent3="accent3" accent4="accent4" accent5="accent5" accent6="accent6" hlink="hlink" folHlink="folHlink"/>
  <p:sldLayoutIdLst>
    <p:sldLayoutId id="2147486402" r:id="rId1"/>
    <p:sldLayoutId id="2147486403" r:id="rId2"/>
    <p:sldLayoutId id="2147486404" r:id="rId3"/>
    <p:sldLayoutId id="2147486405" r:id="rId4"/>
    <p:sldLayoutId id="2147486406" r:id="rId5"/>
    <p:sldLayoutId id="2147486407" r:id="rId6"/>
    <p:sldLayoutId id="2147486408" r:id="rId7"/>
    <p:sldLayoutId id="2147486409" r:id="rId8"/>
    <p:sldLayoutId id="2147486410" r:id="rId9"/>
    <p:sldLayoutId id="2147486411" r:id="rId10"/>
    <p:sldLayoutId id="2147486412" r:id="rId11"/>
  </p:sldLayoutIdLst>
  <p:txStyles>
    <p:titleStyle>
      <a:lvl1pPr algn="ctr" rtl="0" fontAlgn="base">
        <a:spcBef>
          <a:spcPct val="0"/>
        </a:spcBef>
        <a:spcAft>
          <a:spcPct val="0"/>
        </a:spcAft>
        <a:defRPr sz="4000" kern="1200">
          <a:solidFill>
            <a:schemeClr val="tx1"/>
          </a:solidFill>
          <a:latin typeface="+mj-lt"/>
          <a:ea typeface="+mj-ea"/>
          <a:cs typeface="+mj-cs"/>
        </a:defRPr>
      </a:lvl1pPr>
      <a:lvl2pPr algn="ctr" rtl="0" fontAlgn="base">
        <a:spcBef>
          <a:spcPct val="0"/>
        </a:spcBef>
        <a:spcAft>
          <a:spcPct val="0"/>
        </a:spcAft>
        <a:defRPr sz="4000">
          <a:solidFill>
            <a:schemeClr val="tx1"/>
          </a:solidFill>
          <a:latin typeface="Arial" panose="020B0604020202020204" pitchFamily="34" charset="0"/>
        </a:defRPr>
      </a:lvl2pPr>
      <a:lvl3pPr algn="ctr" rtl="0" fontAlgn="base">
        <a:spcBef>
          <a:spcPct val="0"/>
        </a:spcBef>
        <a:spcAft>
          <a:spcPct val="0"/>
        </a:spcAft>
        <a:defRPr sz="4000">
          <a:solidFill>
            <a:schemeClr val="tx1"/>
          </a:solidFill>
          <a:latin typeface="Arial" panose="020B0604020202020204" pitchFamily="34" charset="0"/>
        </a:defRPr>
      </a:lvl3pPr>
      <a:lvl4pPr algn="ctr" rtl="0" fontAlgn="base">
        <a:spcBef>
          <a:spcPct val="0"/>
        </a:spcBef>
        <a:spcAft>
          <a:spcPct val="0"/>
        </a:spcAft>
        <a:defRPr sz="4000">
          <a:solidFill>
            <a:schemeClr val="tx1"/>
          </a:solidFill>
          <a:latin typeface="Arial" panose="020B0604020202020204" pitchFamily="34" charset="0"/>
        </a:defRPr>
      </a:lvl4pPr>
      <a:lvl5pPr algn="ctr" rtl="0" fontAlgn="base">
        <a:spcBef>
          <a:spcPct val="0"/>
        </a:spcBef>
        <a:spcAft>
          <a:spcPct val="0"/>
        </a:spcAft>
        <a:defRPr sz="4000">
          <a:solidFill>
            <a:schemeClr val="tx1"/>
          </a:solidFill>
          <a:latin typeface="Arial" panose="020B0604020202020204" pitchFamily="34" charset="0"/>
        </a:defRPr>
      </a:lvl5pPr>
      <a:lvl6pPr marL="457200" algn="ctr" rtl="0" fontAlgn="base">
        <a:spcBef>
          <a:spcPct val="0"/>
        </a:spcBef>
        <a:spcAft>
          <a:spcPct val="0"/>
        </a:spcAft>
        <a:defRPr sz="4000">
          <a:solidFill>
            <a:schemeClr val="tx1"/>
          </a:solidFill>
          <a:latin typeface="Arial" panose="020B0604020202020204" pitchFamily="34" charset="0"/>
        </a:defRPr>
      </a:lvl6pPr>
      <a:lvl7pPr marL="914400" algn="ctr" rtl="0" fontAlgn="base">
        <a:spcBef>
          <a:spcPct val="0"/>
        </a:spcBef>
        <a:spcAft>
          <a:spcPct val="0"/>
        </a:spcAft>
        <a:defRPr sz="4000">
          <a:solidFill>
            <a:schemeClr val="tx1"/>
          </a:solidFill>
          <a:latin typeface="Arial" panose="020B0604020202020204" pitchFamily="34" charset="0"/>
        </a:defRPr>
      </a:lvl7pPr>
      <a:lvl8pPr marL="1371600" algn="ctr" rtl="0" fontAlgn="base">
        <a:spcBef>
          <a:spcPct val="0"/>
        </a:spcBef>
        <a:spcAft>
          <a:spcPct val="0"/>
        </a:spcAft>
        <a:defRPr sz="4000">
          <a:solidFill>
            <a:schemeClr val="tx1"/>
          </a:solidFill>
          <a:latin typeface="Arial" panose="020B0604020202020204" pitchFamily="34" charset="0"/>
        </a:defRPr>
      </a:lvl8pPr>
      <a:lvl9pPr marL="1828800" algn="ctr" rtl="0" fontAlgn="base">
        <a:spcBef>
          <a:spcPct val="0"/>
        </a:spcBef>
        <a:spcAft>
          <a:spcPct val="0"/>
        </a:spcAft>
        <a:defRPr sz="4000">
          <a:solidFill>
            <a:schemeClr val="tx1"/>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5588" cy="6845300"/>
            <a:chOff x="0" y="0"/>
            <a:chExt cx="5761" cy="4312"/>
          </a:xfrm>
        </p:grpSpPr>
        <p:sp>
          <p:nvSpPr>
            <p:cNvPr id="1029"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en-US" sz="2400">
                <a:solidFill>
                  <a:srgbClr val="FFFFFF"/>
                </a:solidFill>
                <a:latin typeface="Times New Roman" charset="0"/>
              </a:endParaRPr>
            </a:p>
          </p:txBody>
        </p:sp>
        <p:sp useBgFill="1">
          <p:nvSpPr>
            <p:cNvPr id="1030"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grpSp>
      <p:sp>
        <p:nvSpPr>
          <p:cNvPr id="1027"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028"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673990"/>
      </p:ext>
    </p:extLst>
  </p:cSld>
  <p:clrMap bg1="dk2" tx1="lt1" bg2="dk1" tx2="lt2" accent1="accent1" accent2="accent2" accent3="accent3" accent4="accent4" accent5="accent5" accent6="accent6" hlink="hlink" folHlink="folHlink"/>
  <p:sldLayoutIdLst>
    <p:sldLayoutId id="2147486414"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atin typeface="Times New Roman" pitchFamily="-112" charset="0"/>
                <a:ea typeface="+mn-ea"/>
                <a:cs typeface="+mn-cs"/>
              </a:defRPr>
            </a:lvl1pPr>
          </a:lstStyle>
          <a:p>
            <a:pPr defTabSz="914400" fontAlgn="base">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latin typeface="Times New Roman" pitchFamily="-112" charset="0"/>
                <a:ea typeface="+mn-ea"/>
                <a:cs typeface="+mn-cs"/>
              </a:defRPr>
            </a:lvl1pPr>
          </a:lstStyle>
          <a:p>
            <a:pPr defTabSz="914400" fontAlgn="base">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vl1pPr>
          </a:lstStyle>
          <a:p>
            <a:pPr defTabSz="914400" fontAlgn="base">
              <a:spcAft>
                <a:spcPct val="0"/>
              </a:spcAft>
              <a:defRPr/>
            </a:pPr>
            <a:fld id="{213F4819-1B1A-1142-B18C-990A59B71003}" type="slidenum">
              <a:rPr lang="en-US">
                <a:solidFill>
                  <a:srgbClr val="000000"/>
                </a:solidFill>
                <a:latin typeface="Times New Roman" charset="0"/>
                <a:ea typeface="ＭＳ Ｐゴシック" charset="0"/>
                <a:cs typeface="ＭＳ Ｐゴシック" charset="0"/>
              </a:rPr>
              <a:pPr defTabSz="914400" fontAlgn="base">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03991454"/>
      </p:ext>
    </p:extLst>
  </p:cSld>
  <p:clrMap bg1="lt1" tx1="dk1" bg2="lt2" tx2="dk2" accent1="accent1" accent2="accent2" accent3="accent3" accent4="accent4" accent5="accent5" accent6="accent6" hlink="hlink" folHlink="folHlink"/>
  <p:sldLayoutIdLst>
    <p:sldLayoutId id="2147486416" r:id="rId1"/>
    <p:sldLayoutId id="2147486417" r:id="rId2"/>
    <p:sldLayoutId id="2147486418" r:id="rId3"/>
    <p:sldLayoutId id="2147486419" r:id="rId4"/>
    <p:sldLayoutId id="2147486420" r:id="rId5"/>
    <p:sldLayoutId id="2147486421" r:id="rId6"/>
    <p:sldLayoutId id="2147486422" r:id="rId7"/>
    <p:sldLayoutId id="2147486423" r:id="rId8"/>
    <p:sldLayoutId id="2147486424" r:id="rId9"/>
    <p:sldLayoutId id="2147486425" r:id="rId10"/>
    <p:sldLayoutId id="2147486426" r:id="rId11"/>
    <p:sldLayoutId id="2147486427" r:id="rId12"/>
    <p:sldLayoutId id="2147486428" r:id="rId13"/>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3250" name="Group 2"/>
          <p:cNvGrpSpPr>
            <a:grpSpLocks/>
          </p:cNvGrpSpPr>
          <p:nvPr/>
        </p:nvGrpSpPr>
        <p:grpSpPr bwMode="auto">
          <a:xfrm>
            <a:off x="6303963" y="0"/>
            <a:ext cx="2840037" cy="3254375"/>
            <a:chOff x="3115" y="0"/>
            <a:chExt cx="2170" cy="2486"/>
          </a:xfrm>
        </p:grpSpPr>
        <p:grpSp>
          <p:nvGrpSpPr>
            <p:cNvPr id="53256" name="Group 3"/>
            <p:cNvGrpSpPr>
              <a:grpSpLocks/>
            </p:cNvGrpSpPr>
            <p:nvPr/>
          </p:nvGrpSpPr>
          <p:grpSpPr bwMode="auto">
            <a:xfrm>
              <a:off x="4080" y="1910"/>
              <a:ext cx="768" cy="576"/>
              <a:chOff x="0" y="0"/>
              <a:chExt cx="768" cy="576"/>
            </a:xfrm>
          </p:grpSpPr>
          <p:sp>
            <p:nvSpPr>
              <p:cNvPr id="53388" name="Oval 4"/>
              <p:cNvSpPr>
                <a:spLocks noChangeArrowheads="1"/>
              </p:cNvSpPr>
              <p:nvPr/>
            </p:nvSpPr>
            <p:spPr bwMode="hidden">
              <a:xfrm>
                <a:off x="1"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sp>
            <p:nvSpPr>
              <p:cNvPr id="53389" name="Oval 5"/>
              <p:cNvSpPr>
                <a:spLocks noChangeArrowheads="1"/>
              </p:cNvSpPr>
              <p:nvPr/>
            </p:nvSpPr>
            <p:spPr bwMode="hidden">
              <a:xfrm>
                <a:off x="276" y="252"/>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grpSp>
        <p:grpSp>
          <p:nvGrpSpPr>
            <p:cNvPr id="53257" name="Group 6"/>
            <p:cNvGrpSpPr>
              <a:grpSpLocks/>
            </p:cNvGrpSpPr>
            <p:nvPr/>
          </p:nvGrpSpPr>
          <p:grpSpPr bwMode="auto">
            <a:xfrm>
              <a:off x="4257" y="1103"/>
              <a:ext cx="768" cy="576"/>
              <a:chOff x="0" y="0"/>
              <a:chExt cx="768" cy="576"/>
            </a:xfrm>
          </p:grpSpPr>
          <p:sp>
            <p:nvSpPr>
              <p:cNvPr id="53386" name="Oval 7"/>
              <p:cNvSpPr>
                <a:spLocks noChangeArrowheads="1"/>
              </p:cNvSpPr>
              <p:nvPr/>
            </p:nvSpPr>
            <p:spPr bwMode="hidden">
              <a:xfrm>
                <a:off x="-1" y="1"/>
                <a:ext cx="769"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sp>
            <p:nvSpPr>
              <p:cNvPr id="53387" name="Oval 8"/>
              <p:cNvSpPr>
                <a:spLocks noChangeArrowheads="1"/>
              </p:cNvSpPr>
              <p:nvPr/>
            </p:nvSpPr>
            <p:spPr bwMode="hidden">
              <a:xfrm>
                <a:off x="276" y="253"/>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grpSp>
        <p:grpSp>
          <p:nvGrpSpPr>
            <p:cNvPr id="53258" name="Group 9"/>
            <p:cNvGrpSpPr>
              <a:grpSpLocks/>
            </p:cNvGrpSpPr>
            <p:nvPr/>
          </p:nvGrpSpPr>
          <p:grpSpPr bwMode="auto">
            <a:xfrm>
              <a:off x="3134" y="0"/>
              <a:ext cx="768" cy="576"/>
              <a:chOff x="0" y="0"/>
              <a:chExt cx="768" cy="576"/>
            </a:xfrm>
          </p:grpSpPr>
          <p:sp>
            <p:nvSpPr>
              <p:cNvPr id="53384"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sp>
            <p:nvSpPr>
              <p:cNvPr id="53385" name="Oval 11"/>
              <p:cNvSpPr>
                <a:spLocks noChangeArrowheads="1"/>
              </p:cNvSpPr>
              <p:nvPr/>
            </p:nvSpPr>
            <p:spPr bwMode="hidden">
              <a:xfrm>
                <a:off x="276" y="252"/>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grpSp>
        <p:grpSp>
          <p:nvGrpSpPr>
            <p:cNvPr id="53259" name="Group 12"/>
            <p:cNvGrpSpPr>
              <a:grpSpLocks/>
            </p:cNvGrpSpPr>
            <p:nvPr/>
          </p:nvGrpSpPr>
          <p:grpSpPr bwMode="auto">
            <a:xfrm>
              <a:off x="3115" y="0"/>
              <a:ext cx="2170" cy="1702"/>
              <a:chOff x="3115" y="0"/>
              <a:chExt cx="2170" cy="1702"/>
            </a:xfrm>
          </p:grpSpPr>
          <p:grpSp>
            <p:nvGrpSpPr>
              <p:cNvPr id="53260" name="Group 13"/>
              <p:cNvGrpSpPr>
                <a:grpSpLocks/>
              </p:cNvGrpSpPr>
              <p:nvPr/>
            </p:nvGrpSpPr>
            <p:grpSpPr bwMode="auto">
              <a:xfrm>
                <a:off x="3640" y="308"/>
                <a:ext cx="1145" cy="844"/>
                <a:chOff x="1265" y="814"/>
                <a:chExt cx="2919" cy="2151"/>
              </a:xfrm>
            </p:grpSpPr>
            <p:sp>
              <p:nvSpPr>
                <p:cNvPr id="53382"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sp>
              <p:nvSpPr>
                <p:cNvPr id="53383"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grpSp>
          <p:grpSp>
            <p:nvGrpSpPr>
              <p:cNvPr id="53261" name="Group 16"/>
              <p:cNvGrpSpPr>
                <a:grpSpLocks/>
              </p:cNvGrpSpPr>
              <p:nvPr/>
            </p:nvGrpSpPr>
            <p:grpSpPr bwMode="auto">
              <a:xfrm>
                <a:off x="3115" y="0"/>
                <a:ext cx="2145" cy="1702"/>
                <a:chOff x="3115" y="0"/>
                <a:chExt cx="2145" cy="1702"/>
              </a:xfrm>
            </p:grpSpPr>
            <p:grpSp>
              <p:nvGrpSpPr>
                <p:cNvPr id="53284" name="Group 17"/>
                <p:cNvGrpSpPr>
                  <a:grpSpLocks/>
                </p:cNvGrpSpPr>
                <p:nvPr/>
              </p:nvGrpSpPr>
              <p:grpSpPr bwMode="auto">
                <a:xfrm>
                  <a:off x="4505" y="589"/>
                  <a:ext cx="493" cy="912"/>
                  <a:chOff x="3471" y="1530"/>
                  <a:chExt cx="1258" cy="2327"/>
                </a:xfrm>
              </p:grpSpPr>
              <p:sp>
                <p:nvSpPr>
                  <p:cNvPr id="53380" name="Freeform 18"/>
                  <p:cNvSpPr>
                    <a:spLocks/>
                  </p:cNvSpPr>
                  <p:nvPr/>
                </p:nvSpPr>
                <p:spPr bwMode="hidden">
                  <a:xfrm rot="2711884">
                    <a:off x="2767" y="2235"/>
                    <a:ext cx="1720" cy="313"/>
                  </a:xfrm>
                  <a:custGeom>
                    <a:avLst/>
                    <a:gdLst>
                      <a:gd name="T0" fmla="*/ 0 w 2736"/>
                      <a:gd name="T1" fmla="*/ 2 h 504"/>
                      <a:gd name="T2" fmla="*/ 5 w 2736"/>
                      <a:gd name="T3" fmla="*/ 1 h 504"/>
                      <a:gd name="T4" fmla="*/ 11 w 2736"/>
                      <a:gd name="T5" fmla="*/ 1 h 504"/>
                      <a:gd name="T6" fmla="*/ 16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3381" name="Freeform 19"/>
                  <p:cNvSpPr>
                    <a:spLocks/>
                  </p:cNvSpPr>
                  <p:nvPr/>
                </p:nvSpPr>
                <p:spPr bwMode="hidden">
                  <a:xfrm rot="2711884">
                    <a:off x="4021" y="3148"/>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285" name="Group 20"/>
                <p:cNvGrpSpPr>
                  <a:grpSpLocks/>
                </p:cNvGrpSpPr>
                <p:nvPr/>
              </p:nvGrpSpPr>
              <p:grpSpPr bwMode="auto">
                <a:xfrm>
                  <a:off x="4267" y="781"/>
                  <a:ext cx="966" cy="522"/>
                  <a:chOff x="2864" y="2019"/>
                  <a:chExt cx="2463" cy="1332"/>
                </a:xfrm>
              </p:grpSpPr>
              <p:sp>
                <p:nvSpPr>
                  <p:cNvPr id="53378" name="Freeform 21"/>
                  <p:cNvSpPr>
                    <a:spLocks/>
                  </p:cNvSpPr>
                  <p:nvPr/>
                </p:nvSpPr>
                <p:spPr bwMode="hidden">
                  <a:xfrm rot="2104081">
                    <a:off x="2865" y="2019"/>
                    <a:ext cx="1812" cy="347"/>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79" name="Freeform 22"/>
                  <p:cNvSpPr>
                    <a:spLocks/>
                  </p:cNvSpPr>
                  <p:nvPr/>
                </p:nvSpPr>
                <p:spPr bwMode="hidden">
                  <a:xfrm rot="2104081">
                    <a:off x="4352" y="2805"/>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286" name="Group 23"/>
                <p:cNvGrpSpPr>
                  <a:grpSpLocks/>
                </p:cNvGrpSpPr>
                <p:nvPr/>
              </p:nvGrpSpPr>
              <p:grpSpPr bwMode="auto">
                <a:xfrm>
                  <a:off x="4280" y="707"/>
                  <a:ext cx="971" cy="417"/>
                  <a:chOff x="2897" y="1832"/>
                  <a:chExt cx="2477" cy="1064"/>
                </a:xfrm>
              </p:grpSpPr>
              <p:sp>
                <p:nvSpPr>
                  <p:cNvPr id="53376" name="Freeform 24"/>
                  <p:cNvSpPr>
                    <a:spLocks/>
                  </p:cNvSpPr>
                  <p:nvPr/>
                </p:nvSpPr>
                <p:spPr bwMode="hidden">
                  <a:xfrm rot="1582915">
                    <a:off x="2896" y="1832"/>
                    <a:ext cx="1736" cy="303"/>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77" name="Freeform 25"/>
                  <p:cNvSpPr>
                    <a:spLocks/>
                  </p:cNvSpPr>
                  <p:nvPr/>
                </p:nvSpPr>
                <p:spPr bwMode="hidden">
                  <a:xfrm rot="1582915">
                    <a:off x="4443" y="2420"/>
                    <a:ext cx="931" cy="477"/>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287" name="Group 26"/>
                <p:cNvGrpSpPr>
                  <a:grpSpLocks/>
                </p:cNvGrpSpPr>
                <p:nvPr/>
              </p:nvGrpSpPr>
              <p:grpSpPr bwMode="auto">
                <a:xfrm>
                  <a:off x="4291" y="630"/>
                  <a:ext cx="969" cy="364"/>
                  <a:chOff x="2924" y="1636"/>
                  <a:chExt cx="2472" cy="927"/>
                </a:xfrm>
              </p:grpSpPr>
              <p:sp>
                <p:nvSpPr>
                  <p:cNvPr id="53374" name="Freeform 27"/>
                  <p:cNvSpPr>
                    <a:spLocks/>
                  </p:cNvSpPr>
                  <p:nvPr/>
                </p:nvSpPr>
                <p:spPr bwMode="hidden">
                  <a:xfrm rot="1080363">
                    <a:off x="2922" y="1634"/>
                    <a:ext cx="1677" cy="334"/>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75" name="Freeform 28"/>
                  <p:cNvSpPr>
                    <a:spLocks/>
                  </p:cNvSpPr>
                  <p:nvPr/>
                </p:nvSpPr>
                <p:spPr bwMode="hidden">
                  <a:xfrm rot="1080363">
                    <a:off x="4494" y="2036"/>
                    <a:ext cx="900" cy="525"/>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288" name="Group 29"/>
                <p:cNvGrpSpPr>
                  <a:grpSpLocks/>
                </p:cNvGrpSpPr>
                <p:nvPr/>
              </p:nvGrpSpPr>
              <p:grpSpPr bwMode="auto">
                <a:xfrm>
                  <a:off x="4304" y="543"/>
                  <a:ext cx="918" cy="258"/>
                  <a:chOff x="2958" y="1414"/>
                  <a:chExt cx="2342" cy="657"/>
                </a:xfrm>
              </p:grpSpPr>
              <p:sp>
                <p:nvSpPr>
                  <p:cNvPr id="53372" name="Freeform 30"/>
                  <p:cNvSpPr>
                    <a:spLocks/>
                  </p:cNvSpPr>
                  <p:nvPr/>
                </p:nvSpPr>
                <p:spPr bwMode="hidden">
                  <a:xfrm rot="463793">
                    <a:off x="2957" y="1415"/>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73" name="Freeform 31"/>
                  <p:cNvSpPr>
                    <a:spLocks/>
                  </p:cNvSpPr>
                  <p:nvPr/>
                </p:nvSpPr>
                <p:spPr bwMode="hidden">
                  <a:xfrm rot="463793">
                    <a:off x="4470" y="1581"/>
                    <a:ext cx="829" cy="488"/>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289" name="Group 32"/>
                <p:cNvGrpSpPr>
                  <a:grpSpLocks/>
                </p:cNvGrpSpPr>
                <p:nvPr/>
              </p:nvGrpSpPr>
              <p:grpSpPr bwMode="auto">
                <a:xfrm>
                  <a:off x="4314" y="487"/>
                  <a:ext cx="843" cy="134"/>
                  <a:chOff x="2983" y="1269"/>
                  <a:chExt cx="2150" cy="343"/>
                </a:xfrm>
              </p:grpSpPr>
              <p:sp>
                <p:nvSpPr>
                  <p:cNvPr id="53370" name="Freeform 33"/>
                  <p:cNvSpPr>
                    <a:spLocks/>
                  </p:cNvSpPr>
                  <p:nvPr/>
                </p:nvSpPr>
                <p:spPr bwMode="hidden">
                  <a:xfrm rot="-84182">
                    <a:off x="2982" y="1286"/>
                    <a:ext cx="1404" cy="220"/>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71" name="Freeform 34"/>
                  <p:cNvSpPr>
                    <a:spLocks/>
                  </p:cNvSpPr>
                  <p:nvPr/>
                </p:nvSpPr>
                <p:spPr bwMode="hidden">
                  <a:xfrm rot="-84182">
                    <a:off x="4377" y="1267"/>
                    <a:ext cx="755" cy="34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290" name="Group 35"/>
                <p:cNvGrpSpPr>
                  <a:grpSpLocks/>
                </p:cNvGrpSpPr>
                <p:nvPr/>
              </p:nvGrpSpPr>
              <p:grpSpPr bwMode="auto">
                <a:xfrm>
                  <a:off x="4296" y="349"/>
                  <a:ext cx="737" cy="167"/>
                  <a:chOff x="2938" y="917"/>
                  <a:chExt cx="1879" cy="427"/>
                </a:xfrm>
              </p:grpSpPr>
              <p:sp>
                <p:nvSpPr>
                  <p:cNvPr id="53368" name="Freeform 36"/>
                  <p:cNvSpPr>
                    <a:spLocks/>
                  </p:cNvSpPr>
                  <p:nvPr/>
                </p:nvSpPr>
                <p:spPr bwMode="hidden">
                  <a:xfrm rot="-802576">
                    <a:off x="2936" y="1128"/>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69" name="Freeform 37"/>
                  <p:cNvSpPr>
                    <a:spLocks/>
                  </p:cNvSpPr>
                  <p:nvPr/>
                </p:nvSpPr>
                <p:spPr bwMode="hidden">
                  <a:xfrm rot="-802576">
                    <a:off x="4154" y="918"/>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291" name="Group 38"/>
                <p:cNvGrpSpPr>
                  <a:grpSpLocks/>
                </p:cNvGrpSpPr>
                <p:nvPr/>
              </p:nvGrpSpPr>
              <p:grpSpPr bwMode="auto">
                <a:xfrm>
                  <a:off x="3394" y="637"/>
                  <a:ext cx="493" cy="912"/>
                  <a:chOff x="637" y="1653"/>
                  <a:chExt cx="1257" cy="2326"/>
                </a:xfrm>
              </p:grpSpPr>
              <p:sp>
                <p:nvSpPr>
                  <p:cNvPr id="53366" name="Freeform 39"/>
                  <p:cNvSpPr>
                    <a:spLocks/>
                  </p:cNvSpPr>
                  <p:nvPr/>
                </p:nvSpPr>
                <p:spPr bwMode="hidden">
                  <a:xfrm rot="18888116" flipH="1">
                    <a:off x="875" y="2357"/>
                    <a:ext cx="1723" cy="312"/>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67" name="Freeform 40"/>
                  <p:cNvSpPr>
                    <a:spLocks/>
                  </p:cNvSpPr>
                  <p:nvPr/>
                </p:nvSpPr>
                <p:spPr bwMode="hidden">
                  <a:xfrm rot="18888116" flipH="1">
                    <a:off x="419" y="3271"/>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292" name="Group 41"/>
                <p:cNvGrpSpPr>
                  <a:grpSpLocks/>
                </p:cNvGrpSpPr>
                <p:nvPr/>
              </p:nvGrpSpPr>
              <p:grpSpPr bwMode="auto">
                <a:xfrm>
                  <a:off x="3142" y="850"/>
                  <a:ext cx="966" cy="522"/>
                  <a:chOff x="-5" y="2196"/>
                  <a:chExt cx="2463" cy="1332"/>
                </a:xfrm>
              </p:grpSpPr>
              <p:sp>
                <p:nvSpPr>
                  <p:cNvPr id="53364" name="Freeform 42"/>
                  <p:cNvSpPr>
                    <a:spLocks/>
                  </p:cNvSpPr>
                  <p:nvPr/>
                </p:nvSpPr>
                <p:spPr bwMode="hidden">
                  <a:xfrm rot="19495919" flipH="1">
                    <a:off x="644" y="2196"/>
                    <a:ext cx="1812" cy="347"/>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65" name="Freeform 43"/>
                  <p:cNvSpPr>
                    <a:spLocks/>
                  </p:cNvSpPr>
                  <p:nvPr/>
                </p:nvSpPr>
                <p:spPr bwMode="hidden">
                  <a:xfrm rot="19495919" flipH="1">
                    <a:off x="-6" y="2982"/>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293" name="Group 44"/>
                <p:cNvGrpSpPr>
                  <a:grpSpLocks/>
                </p:cNvGrpSpPr>
                <p:nvPr/>
              </p:nvGrpSpPr>
              <p:grpSpPr bwMode="auto">
                <a:xfrm>
                  <a:off x="3124" y="777"/>
                  <a:ext cx="971" cy="417"/>
                  <a:chOff x="-52" y="2009"/>
                  <a:chExt cx="2477" cy="1064"/>
                </a:xfrm>
              </p:grpSpPr>
              <p:sp>
                <p:nvSpPr>
                  <p:cNvPr id="53362" name="Freeform 45"/>
                  <p:cNvSpPr>
                    <a:spLocks/>
                  </p:cNvSpPr>
                  <p:nvPr/>
                </p:nvSpPr>
                <p:spPr bwMode="hidden">
                  <a:xfrm rot="20017085" flipH="1">
                    <a:off x="689" y="2010"/>
                    <a:ext cx="1736" cy="303"/>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63" name="Freeform 46"/>
                  <p:cNvSpPr>
                    <a:spLocks/>
                  </p:cNvSpPr>
                  <p:nvPr/>
                </p:nvSpPr>
                <p:spPr bwMode="hidden">
                  <a:xfrm rot="20017085" flipH="1">
                    <a:off x="-53" y="2598"/>
                    <a:ext cx="931" cy="473"/>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294" name="Group 47"/>
                <p:cNvGrpSpPr>
                  <a:grpSpLocks/>
                </p:cNvGrpSpPr>
                <p:nvPr/>
              </p:nvGrpSpPr>
              <p:grpSpPr bwMode="auto">
                <a:xfrm>
                  <a:off x="3115" y="700"/>
                  <a:ext cx="969" cy="363"/>
                  <a:chOff x="-74" y="1813"/>
                  <a:chExt cx="2472" cy="927"/>
                </a:xfrm>
              </p:grpSpPr>
              <p:sp>
                <p:nvSpPr>
                  <p:cNvPr id="53360" name="Freeform 48"/>
                  <p:cNvSpPr>
                    <a:spLocks/>
                  </p:cNvSpPr>
                  <p:nvPr/>
                </p:nvSpPr>
                <p:spPr bwMode="hidden">
                  <a:xfrm rot="20519637" flipH="1">
                    <a:off x="721" y="1812"/>
                    <a:ext cx="1677" cy="334"/>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61" name="Freeform 49"/>
                  <p:cNvSpPr>
                    <a:spLocks/>
                  </p:cNvSpPr>
                  <p:nvPr/>
                </p:nvSpPr>
                <p:spPr bwMode="hidden">
                  <a:xfrm rot="20519637" flipH="1">
                    <a:off x="-74" y="2212"/>
                    <a:ext cx="900" cy="526"/>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295" name="Group 50"/>
                <p:cNvGrpSpPr>
                  <a:grpSpLocks/>
                </p:cNvGrpSpPr>
                <p:nvPr/>
              </p:nvGrpSpPr>
              <p:grpSpPr bwMode="auto">
                <a:xfrm>
                  <a:off x="3153" y="613"/>
                  <a:ext cx="918" cy="257"/>
                  <a:chOff x="22" y="1591"/>
                  <a:chExt cx="2342" cy="657"/>
                </a:xfrm>
              </p:grpSpPr>
              <p:sp>
                <p:nvSpPr>
                  <p:cNvPr id="53358" name="Freeform 51"/>
                  <p:cNvSpPr>
                    <a:spLocks/>
                  </p:cNvSpPr>
                  <p:nvPr/>
                </p:nvSpPr>
                <p:spPr bwMode="hidden">
                  <a:xfrm rot="21136207" flipH="1">
                    <a:off x="819" y="1589"/>
                    <a:ext cx="1544" cy="313"/>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59" name="Freeform 52"/>
                  <p:cNvSpPr>
                    <a:spLocks/>
                  </p:cNvSpPr>
                  <p:nvPr/>
                </p:nvSpPr>
                <p:spPr bwMode="hidden">
                  <a:xfrm rot="21136207" flipH="1">
                    <a:off x="21" y="1757"/>
                    <a:ext cx="829" cy="490"/>
                  </a:xfrm>
                  <a:custGeom>
                    <a:avLst/>
                    <a:gdLst>
                      <a:gd name="T0" fmla="*/ 0 w 1769"/>
                      <a:gd name="T1" fmla="*/ 1 h 791"/>
                      <a:gd name="T2" fmla="*/ 0 w 1769"/>
                      <a:gd name="T3" fmla="*/ 1 h 791"/>
                      <a:gd name="T4" fmla="*/ 0 w 1769"/>
                      <a:gd name="T5" fmla="*/ 1 h 791"/>
                      <a:gd name="T6" fmla="*/ 0 w 1769"/>
                      <a:gd name="T7" fmla="*/ 2 h 791"/>
                      <a:gd name="T8" fmla="*/ 0 w 1769"/>
                      <a:gd name="T9" fmla="*/ 4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296" name="Group 53"/>
                <p:cNvGrpSpPr>
                  <a:grpSpLocks/>
                </p:cNvGrpSpPr>
                <p:nvPr/>
              </p:nvGrpSpPr>
              <p:grpSpPr bwMode="auto">
                <a:xfrm>
                  <a:off x="3218" y="556"/>
                  <a:ext cx="843" cy="134"/>
                  <a:chOff x="189" y="1446"/>
                  <a:chExt cx="2150" cy="343"/>
                </a:xfrm>
              </p:grpSpPr>
              <p:sp>
                <p:nvSpPr>
                  <p:cNvPr id="53356" name="Freeform 54"/>
                  <p:cNvSpPr>
                    <a:spLocks/>
                  </p:cNvSpPr>
                  <p:nvPr/>
                </p:nvSpPr>
                <p:spPr bwMode="hidden">
                  <a:xfrm rot="84182" flipH="1">
                    <a:off x="935" y="1463"/>
                    <a:ext cx="1404" cy="220"/>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57" name="Freeform 55"/>
                  <p:cNvSpPr>
                    <a:spLocks/>
                  </p:cNvSpPr>
                  <p:nvPr/>
                </p:nvSpPr>
                <p:spPr bwMode="hidden">
                  <a:xfrm rot="84182" flipH="1">
                    <a:off x="189" y="1444"/>
                    <a:ext cx="755" cy="34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297" name="Group 56"/>
                <p:cNvGrpSpPr>
                  <a:grpSpLocks/>
                </p:cNvGrpSpPr>
                <p:nvPr/>
              </p:nvGrpSpPr>
              <p:grpSpPr bwMode="auto">
                <a:xfrm>
                  <a:off x="3342" y="418"/>
                  <a:ext cx="737" cy="167"/>
                  <a:chOff x="505" y="1094"/>
                  <a:chExt cx="1879" cy="427"/>
                </a:xfrm>
              </p:grpSpPr>
              <p:sp>
                <p:nvSpPr>
                  <p:cNvPr id="53354" name="Freeform 57"/>
                  <p:cNvSpPr>
                    <a:spLocks/>
                  </p:cNvSpPr>
                  <p:nvPr/>
                </p:nvSpPr>
                <p:spPr bwMode="hidden">
                  <a:xfrm rot="802576" flipH="1">
                    <a:off x="1151" y="1306"/>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55" name="Freeform 58"/>
                  <p:cNvSpPr>
                    <a:spLocks/>
                  </p:cNvSpPr>
                  <p:nvPr/>
                </p:nvSpPr>
                <p:spPr bwMode="hidden">
                  <a:xfrm rot="802576" flipH="1">
                    <a:off x="505" y="1095"/>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298" name="Group 59"/>
                <p:cNvGrpSpPr>
                  <a:grpSpLocks/>
                </p:cNvGrpSpPr>
                <p:nvPr/>
              </p:nvGrpSpPr>
              <p:grpSpPr bwMode="auto">
                <a:xfrm>
                  <a:off x="3386" y="341"/>
                  <a:ext cx="725" cy="218"/>
                  <a:chOff x="616" y="899"/>
                  <a:chExt cx="1850" cy="554"/>
                </a:xfrm>
              </p:grpSpPr>
              <p:sp>
                <p:nvSpPr>
                  <p:cNvPr id="53352" name="Freeform 60"/>
                  <p:cNvSpPr>
                    <a:spLocks/>
                  </p:cNvSpPr>
                  <p:nvPr/>
                </p:nvSpPr>
                <p:spPr bwMode="hidden">
                  <a:xfrm rot="1277471" flipH="1">
                    <a:off x="1231" y="1237"/>
                    <a:ext cx="1235"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53" name="Freeform 61"/>
                  <p:cNvSpPr>
                    <a:spLocks/>
                  </p:cNvSpPr>
                  <p:nvPr/>
                </p:nvSpPr>
                <p:spPr bwMode="hidden">
                  <a:xfrm rot="1277471" flipH="1">
                    <a:off x="615" y="898"/>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299" name="Group 62"/>
                <p:cNvGrpSpPr>
                  <a:grpSpLocks/>
                </p:cNvGrpSpPr>
                <p:nvPr/>
              </p:nvGrpSpPr>
              <p:grpSpPr bwMode="auto">
                <a:xfrm>
                  <a:off x="3472" y="231"/>
                  <a:ext cx="693" cy="291"/>
                  <a:chOff x="3472" y="231"/>
                  <a:chExt cx="693" cy="291"/>
                </a:xfrm>
              </p:grpSpPr>
              <p:sp>
                <p:nvSpPr>
                  <p:cNvPr id="53350" name="Freeform 63"/>
                  <p:cNvSpPr>
                    <a:spLocks/>
                  </p:cNvSpPr>
                  <p:nvPr/>
                </p:nvSpPr>
                <p:spPr bwMode="hidden">
                  <a:xfrm rot="2028410" flipH="1">
                    <a:off x="3680" y="438"/>
                    <a:ext cx="484"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51" name="Freeform 64"/>
                  <p:cNvSpPr>
                    <a:spLocks/>
                  </p:cNvSpPr>
                  <p:nvPr/>
                </p:nvSpPr>
                <p:spPr bwMode="hidden">
                  <a:xfrm rot="2028410" flipH="1">
                    <a:off x="3472" y="230"/>
                    <a:ext cx="260"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300" name="Group 65"/>
                <p:cNvGrpSpPr>
                  <a:grpSpLocks/>
                </p:cNvGrpSpPr>
                <p:nvPr/>
              </p:nvGrpSpPr>
              <p:grpSpPr bwMode="auto">
                <a:xfrm>
                  <a:off x="3554" y="118"/>
                  <a:ext cx="664" cy="349"/>
                  <a:chOff x="3554" y="118"/>
                  <a:chExt cx="664" cy="349"/>
                </a:xfrm>
              </p:grpSpPr>
              <p:sp>
                <p:nvSpPr>
                  <p:cNvPr id="53348"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49"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301" name="Group 68"/>
                <p:cNvGrpSpPr>
                  <a:grpSpLocks/>
                </p:cNvGrpSpPr>
                <p:nvPr/>
              </p:nvGrpSpPr>
              <p:grpSpPr bwMode="auto">
                <a:xfrm>
                  <a:off x="3784" y="30"/>
                  <a:ext cx="305" cy="593"/>
                  <a:chOff x="1633" y="104"/>
                  <a:chExt cx="778" cy="1512"/>
                </a:xfrm>
              </p:grpSpPr>
              <p:sp>
                <p:nvSpPr>
                  <p:cNvPr id="53346" name="Freeform 69"/>
                  <p:cNvSpPr>
                    <a:spLocks/>
                  </p:cNvSpPr>
                  <p:nvPr/>
                </p:nvSpPr>
                <p:spPr bwMode="hidden">
                  <a:xfrm rot="3473776" flipH="1">
                    <a:off x="1752" y="958"/>
                    <a:ext cx="1101" cy="21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47" name="Freeform 70"/>
                  <p:cNvSpPr>
                    <a:spLocks/>
                  </p:cNvSpPr>
                  <p:nvPr/>
                </p:nvSpPr>
                <p:spPr bwMode="hidden">
                  <a:xfrm rot="3473776" flipH="1">
                    <a:off x="1505" y="231"/>
                    <a:ext cx="591"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302" name="Group 71"/>
                <p:cNvGrpSpPr>
                  <a:grpSpLocks/>
                </p:cNvGrpSpPr>
                <p:nvPr/>
              </p:nvGrpSpPr>
              <p:grpSpPr bwMode="auto">
                <a:xfrm>
                  <a:off x="3903" y="0"/>
                  <a:ext cx="248" cy="601"/>
                  <a:chOff x="1935" y="28"/>
                  <a:chExt cx="634" cy="1534"/>
                </a:xfrm>
              </p:grpSpPr>
              <p:sp>
                <p:nvSpPr>
                  <p:cNvPr id="53344" name="Freeform 72"/>
                  <p:cNvSpPr>
                    <a:spLocks/>
                  </p:cNvSpPr>
                  <p:nvPr/>
                </p:nvSpPr>
                <p:spPr bwMode="hidden">
                  <a:xfrm rot="4126480" flipH="1">
                    <a:off x="1932" y="924"/>
                    <a:ext cx="1059"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45" name="Freeform 73"/>
                  <p:cNvSpPr>
                    <a:spLocks/>
                  </p:cNvSpPr>
                  <p:nvPr/>
                </p:nvSpPr>
                <p:spPr bwMode="hidden">
                  <a:xfrm rot="4126480" flipH="1">
                    <a:off x="1820"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303" name="Group 74"/>
                <p:cNvGrpSpPr>
                  <a:grpSpLocks/>
                </p:cNvGrpSpPr>
                <p:nvPr/>
              </p:nvGrpSpPr>
              <p:grpSpPr bwMode="auto">
                <a:xfrm>
                  <a:off x="4251" y="252"/>
                  <a:ext cx="723" cy="222"/>
                  <a:chOff x="2822" y="672"/>
                  <a:chExt cx="1845" cy="566"/>
                </a:xfrm>
              </p:grpSpPr>
              <p:sp>
                <p:nvSpPr>
                  <p:cNvPr id="53342" name="Freeform 75"/>
                  <p:cNvSpPr>
                    <a:spLocks/>
                  </p:cNvSpPr>
                  <p:nvPr/>
                </p:nvSpPr>
                <p:spPr bwMode="hidden">
                  <a:xfrm rot="-1325434">
                    <a:off x="2820" y="1022"/>
                    <a:ext cx="1232"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43" name="Freeform 76"/>
                  <p:cNvSpPr>
                    <a:spLocks/>
                  </p:cNvSpPr>
                  <p:nvPr/>
                </p:nvSpPr>
                <p:spPr bwMode="hidden">
                  <a:xfrm rot="-1325434">
                    <a:off x="4003" y="673"/>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304" name="Group 77"/>
                <p:cNvGrpSpPr>
                  <a:grpSpLocks/>
                </p:cNvGrpSpPr>
                <p:nvPr/>
              </p:nvGrpSpPr>
              <p:grpSpPr bwMode="auto">
                <a:xfrm>
                  <a:off x="4196" y="163"/>
                  <a:ext cx="699" cy="282"/>
                  <a:chOff x="2683" y="445"/>
                  <a:chExt cx="1781" cy="717"/>
                </a:xfrm>
              </p:grpSpPr>
              <p:sp>
                <p:nvSpPr>
                  <p:cNvPr id="53340" name="Freeform 78"/>
                  <p:cNvSpPr>
                    <a:spLocks/>
                  </p:cNvSpPr>
                  <p:nvPr/>
                </p:nvSpPr>
                <p:spPr bwMode="hidden">
                  <a:xfrm rot="-1921064">
                    <a:off x="2682" y="946"/>
                    <a:ext cx="1233"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41" name="Freeform 79"/>
                  <p:cNvSpPr>
                    <a:spLocks/>
                  </p:cNvSpPr>
                  <p:nvPr/>
                </p:nvSpPr>
                <p:spPr bwMode="hidden">
                  <a:xfrm rot="-1921064">
                    <a:off x="3801" y="444"/>
                    <a:ext cx="661"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53305"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3306"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nvGrpSpPr>
                <p:cNvPr id="53307" name="Group 82"/>
                <p:cNvGrpSpPr>
                  <a:grpSpLocks/>
                </p:cNvGrpSpPr>
                <p:nvPr/>
              </p:nvGrpSpPr>
              <p:grpSpPr bwMode="auto">
                <a:xfrm>
                  <a:off x="4242" y="5"/>
                  <a:ext cx="251" cy="596"/>
                  <a:chOff x="2800" y="41"/>
                  <a:chExt cx="640" cy="1520"/>
                </a:xfrm>
              </p:grpSpPr>
              <p:sp>
                <p:nvSpPr>
                  <p:cNvPr id="53338" name="Freeform 83"/>
                  <p:cNvSpPr>
                    <a:spLocks/>
                  </p:cNvSpPr>
                  <p:nvPr/>
                </p:nvSpPr>
                <p:spPr bwMode="hidden">
                  <a:xfrm rot="-3857755">
                    <a:off x="2362" y="936"/>
                    <a:ext cx="1061" cy="1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39" name="Freeform 84"/>
                  <p:cNvSpPr>
                    <a:spLocks/>
                  </p:cNvSpPr>
                  <p:nvPr/>
                </p:nvSpPr>
                <p:spPr bwMode="hidden">
                  <a:xfrm rot="-3857755">
                    <a:off x="3011" y="181"/>
                    <a:ext cx="569"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308" name="Group 85"/>
                <p:cNvGrpSpPr>
                  <a:grpSpLocks/>
                </p:cNvGrpSpPr>
                <p:nvPr/>
              </p:nvGrpSpPr>
              <p:grpSpPr bwMode="auto">
                <a:xfrm>
                  <a:off x="4295" y="53"/>
                  <a:ext cx="398" cy="574"/>
                  <a:chOff x="2934" y="163"/>
                  <a:chExt cx="1017" cy="1464"/>
                </a:xfrm>
              </p:grpSpPr>
              <p:sp>
                <p:nvSpPr>
                  <p:cNvPr id="53336" name="Freeform 86"/>
                  <p:cNvSpPr>
                    <a:spLocks/>
                  </p:cNvSpPr>
                  <p:nvPr/>
                </p:nvSpPr>
                <p:spPr bwMode="hidden">
                  <a:xfrm rot="-2777260">
                    <a:off x="2493" y="915"/>
                    <a:ext cx="1154"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37" name="Freeform 87"/>
                  <p:cNvSpPr>
                    <a:spLocks/>
                  </p:cNvSpPr>
                  <p:nvPr/>
                </p:nvSpPr>
                <p:spPr bwMode="hidden">
                  <a:xfrm rot="-2777260">
                    <a:off x="3431" y="262"/>
                    <a:ext cx="619"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309" name="Group 88"/>
                <p:cNvGrpSpPr>
                  <a:grpSpLocks/>
                </p:cNvGrpSpPr>
                <p:nvPr/>
              </p:nvGrpSpPr>
              <p:grpSpPr bwMode="auto">
                <a:xfrm>
                  <a:off x="4215" y="2"/>
                  <a:ext cx="95" cy="567"/>
                  <a:chOff x="2730" y="32"/>
                  <a:chExt cx="243" cy="1448"/>
                </a:xfrm>
              </p:grpSpPr>
              <p:sp>
                <p:nvSpPr>
                  <p:cNvPr id="53334" name="Freeform 89"/>
                  <p:cNvSpPr>
                    <a:spLocks/>
                  </p:cNvSpPr>
                  <p:nvPr/>
                </p:nvSpPr>
                <p:spPr bwMode="hidden">
                  <a:xfrm rot="-4903748">
                    <a:off x="2297" y="959"/>
                    <a:ext cx="954" cy="8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35" name="Freeform 90"/>
                  <p:cNvSpPr>
                    <a:spLocks/>
                  </p:cNvSpPr>
                  <p:nvPr/>
                </p:nvSpPr>
                <p:spPr bwMode="hidden">
                  <a:xfrm rot="-4903748">
                    <a:off x="2650" y="222"/>
                    <a:ext cx="511" cy="13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310" name="Group 91"/>
                <p:cNvGrpSpPr>
                  <a:grpSpLocks/>
                </p:cNvGrpSpPr>
                <p:nvPr/>
              </p:nvGrpSpPr>
              <p:grpSpPr bwMode="auto">
                <a:xfrm>
                  <a:off x="3514" y="683"/>
                  <a:ext cx="425" cy="960"/>
                  <a:chOff x="943" y="1769"/>
                  <a:chExt cx="1085" cy="2450"/>
                </a:xfrm>
              </p:grpSpPr>
              <p:sp>
                <p:nvSpPr>
                  <p:cNvPr id="53332" name="Freeform 92"/>
                  <p:cNvSpPr>
                    <a:spLocks/>
                  </p:cNvSpPr>
                  <p:nvPr/>
                </p:nvSpPr>
                <p:spPr bwMode="hidden">
                  <a:xfrm rot="18335692" flipH="1">
                    <a:off x="1009" y="2474"/>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33" name="Freeform 93"/>
                  <p:cNvSpPr>
                    <a:spLocks/>
                  </p:cNvSpPr>
                  <p:nvPr/>
                </p:nvSpPr>
                <p:spPr bwMode="hidden">
                  <a:xfrm rot="18335692" flipH="1">
                    <a:off x="725" y="3509"/>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311" name="Group 94"/>
                <p:cNvGrpSpPr>
                  <a:grpSpLocks/>
                </p:cNvGrpSpPr>
                <p:nvPr/>
              </p:nvGrpSpPr>
              <p:grpSpPr bwMode="auto">
                <a:xfrm>
                  <a:off x="3715" y="748"/>
                  <a:ext cx="300" cy="930"/>
                  <a:chOff x="1455" y="1936"/>
                  <a:chExt cx="766" cy="2373"/>
                </a:xfrm>
              </p:grpSpPr>
              <p:sp>
                <p:nvSpPr>
                  <p:cNvPr id="53330" name="Freeform 95"/>
                  <p:cNvSpPr>
                    <a:spLocks/>
                  </p:cNvSpPr>
                  <p:nvPr/>
                </p:nvSpPr>
                <p:spPr bwMode="hidden">
                  <a:xfrm rot="17542885" flipH="1">
                    <a:off x="1268" y="2577"/>
                    <a:ext cx="1594" cy="313"/>
                  </a:xfrm>
                  <a:custGeom>
                    <a:avLst/>
                    <a:gdLst>
                      <a:gd name="T0" fmla="*/ 0 w 2736"/>
                      <a:gd name="T1" fmla="*/ 2 h 504"/>
                      <a:gd name="T2" fmla="*/ 2 w 2736"/>
                      <a:gd name="T3" fmla="*/ 1 h 504"/>
                      <a:gd name="T4" fmla="*/ 5 w 2736"/>
                      <a:gd name="T5" fmla="*/ 1 h 504"/>
                      <a:gd name="T6" fmla="*/ 7 w 2736"/>
                      <a:gd name="T7" fmla="*/ 1 h 504"/>
                      <a:gd name="T8" fmla="*/ 7 w 2736"/>
                      <a:gd name="T9" fmla="*/ 1 h 504"/>
                      <a:gd name="T10" fmla="*/ 5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31" name="Freeform 96"/>
                  <p:cNvSpPr>
                    <a:spLocks/>
                  </p:cNvSpPr>
                  <p:nvPr/>
                </p:nvSpPr>
                <p:spPr bwMode="hidden">
                  <a:xfrm rot="17542885" flipH="1">
                    <a:off x="1274" y="3635"/>
                    <a:ext cx="854"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312" name="Group 97"/>
                <p:cNvGrpSpPr>
                  <a:grpSpLocks/>
                </p:cNvGrpSpPr>
                <p:nvPr/>
              </p:nvGrpSpPr>
              <p:grpSpPr bwMode="auto">
                <a:xfrm rot="88588">
                  <a:off x="3923" y="769"/>
                  <a:ext cx="180" cy="913"/>
                  <a:chOff x="1956" y="1990"/>
                  <a:chExt cx="492" cy="2604"/>
                </a:xfrm>
              </p:grpSpPr>
              <p:sp>
                <p:nvSpPr>
                  <p:cNvPr id="53328" name="Freeform 98"/>
                  <p:cNvSpPr>
                    <a:spLocks/>
                  </p:cNvSpPr>
                  <p:nvPr/>
                </p:nvSpPr>
                <p:spPr bwMode="hidden">
                  <a:xfrm rot="16782062" flipH="1">
                    <a:off x="1438" y="2692"/>
                    <a:ext cx="1712" cy="302"/>
                  </a:xfrm>
                  <a:custGeom>
                    <a:avLst/>
                    <a:gdLst>
                      <a:gd name="T0" fmla="*/ 0 w 2736"/>
                      <a:gd name="T1" fmla="*/ 2 h 504"/>
                      <a:gd name="T2" fmla="*/ 5 w 2736"/>
                      <a:gd name="T3" fmla="*/ 1 h 504"/>
                      <a:gd name="T4" fmla="*/ 10 w 2736"/>
                      <a:gd name="T5" fmla="*/ 1 h 504"/>
                      <a:gd name="T6" fmla="*/ 16 w 2736"/>
                      <a:gd name="T7" fmla="*/ 1 h 504"/>
                      <a:gd name="T8" fmla="*/ 16 w 2736"/>
                      <a:gd name="T9" fmla="*/ 1 h 504"/>
                      <a:gd name="T10" fmla="*/ 10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29" name="Freeform 99"/>
                  <p:cNvSpPr>
                    <a:spLocks/>
                  </p:cNvSpPr>
                  <p:nvPr/>
                </p:nvSpPr>
                <p:spPr bwMode="hidden">
                  <a:xfrm rot="16782062" flipH="1">
                    <a:off x="1730" y="3897"/>
                    <a:ext cx="917" cy="471"/>
                  </a:xfrm>
                  <a:custGeom>
                    <a:avLst/>
                    <a:gdLst>
                      <a:gd name="T0" fmla="*/ 1 w 1769"/>
                      <a:gd name="T1" fmla="*/ 1 h 791"/>
                      <a:gd name="T2" fmla="*/ 1 w 1769"/>
                      <a:gd name="T3" fmla="*/ 1 h 791"/>
                      <a:gd name="T4" fmla="*/ 1 w 1769"/>
                      <a:gd name="T5" fmla="*/ 1 h 791"/>
                      <a:gd name="T6" fmla="*/ 1 w 1769"/>
                      <a:gd name="T7" fmla="*/ 1 h 791"/>
                      <a:gd name="T8" fmla="*/ 2 w 1769"/>
                      <a:gd name="T9" fmla="*/ 2 h 791"/>
                      <a:gd name="T10" fmla="*/ 2 w 1769"/>
                      <a:gd name="T11" fmla="*/ 3 h 791"/>
                      <a:gd name="T12" fmla="*/ 1 w 1769"/>
                      <a:gd name="T13" fmla="*/ 2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313" name="Group 100"/>
                <p:cNvGrpSpPr>
                  <a:grpSpLocks/>
                </p:cNvGrpSpPr>
                <p:nvPr/>
              </p:nvGrpSpPr>
              <p:grpSpPr bwMode="auto">
                <a:xfrm>
                  <a:off x="4451" y="662"/>
                  <a:ext cx="442" cy="951"/>
                  <a:chOff x="3334" y="1717"/>
                  <a:chExt cx="1125" cy="2426"/>
                </a:xfrm>
              </p:grpSpPr>
              <p:sp>
                <p:nvSpPr>
                  <p:cNvPr id="53326" name="Freeform 101"/>
                  <p:cNvSpPr>
                    <a:spLocks/>
                  </p:cNvSpPr>
                  <p:nvPr/>
                </p:nvSpPr>
                <p:spPr bwMode="hidden">
                  <a:xfrm rot="3144576">
                    <a:off x="2627" y="2423"/>
                    <a:ext cx="1723" cy="312"/>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3327" name="Freeform 102"/>
                  <p:cNvSpPr>
                    <a:spLocks/>
                  </p:cNvSpPr>
                  <p:nvPr/>
                </p:nvSpPr>
                <p:spPr bwMode="hidden">
                  <a:xfrm rot="3144576">
                    <a:off x="3752" y="3435"/>
                    <a:ext cx="925" cy="491"/>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314" name="Group 103"/>
                <p:cNvGrpSpPr>
                  <a:grpSpLocks/>
                </p:cNvGrpSpPr>
                <p:nvPr/>
              </p:nvGrpSpPr>
              <p:grpSpPr bwMode="auto">
                <a:xfrm>
                  <a:off x="4391" y="721"/>
                  <a:ext cx="347" cy="951"/>
                  <a:chOff x="3181" y="1866"/>
                  <a:chExt cx="883" cy="2426"/>
                </a:xfrm>
              </p:grpSpPr>
              <p:sp>
                <p:nvSpPr>
                  <p:cNvPr id="53324" name="Freeform 104"/>
                  <p:cNvSpPr>
                    <a:spLocks/>
                  </p:cNvSpPr>
                  <p:nvPr/>
                </p:nvSpPr>
                <p:spPr bwMode="hidden">
                  <a:xfrm rot="3745735">
                    <a:off x="2506" y="2539"/>
                    <a:ext cx="1649" cy="299"/>
                  </a:xfrm>
                  <a:custGeom>
                    <a:avLst/>
                    <a:gdLst>
                      <a:gd name="T0" fmla="*/ 0 w 2736"/>
                      <a:gd name="T1" fmla="*/ 2 h 504"/>
                      <a:gd name="T2" fmla="*/ 3 w 2736"/>
                      <a:gd name="T3" fmla="*/ 1 h 504"/>
                      <a:gd name="T4" fmla="*/ 7 w 2736"/>
                      <a:gd name="T5" fmla="*/ 1 h 504"/>
                      <a:gd name="T6" fmla="*/ 10 w 2736"/>
                      <a:gd name="T7" fmla="*/ 1 h 504"/>
                      <a:gd name="T8" fmla="*/ 10 w 2736"/>
                      <a:gd name="T9" fmla="*/ 1 h 504"/>
                      <a:gd name="T10" fmla="*/ 7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3325" name="Freeform 105"/>
                  <p:cNvSpPr>
                    <a:spLocks/>
                  </p:cNvSpPr>
                  <p:nvPr/>
                </p:nvSpPr>
                <p:spPr bwMode="hidden">
                  <a:xfrm rot="3745735">
                    <a:off x="3387" y="3613"/>
                    <a:ext cx="885" cy="469"/>
                  </a:xfrm>
                  <a:custGeom>
                    <a:avLst/>
                    <a:gdLst>
                      <a:gd name="T0" fmla="*/ 1 w 1769"/>
                      <a:gd name="T1" fmla="*/ 1 h 791"/>
                      <a:gd name="T2" fmla="*/ 1 w 1769"/>
                      <a:gd name="T3" fmla="*/ 1 h 791"/>
                      <a:gd name="T4" fmla="*/ 1 w 1769"/>
                      <a:gd name="T5" fmla="*/ 1 h 791"/>
                      <a:gd name="T6" fmla="*/ 1 w 1769"/>
                      <a:gd name="T7" fmla="*/ 1 h 791"/>
                      <a:gd name="T8" fmla="*/ 1 w 1769"/>
                      <a:gd name="T9" fmla="*/ 2 h 791"/>
                      <a:gd name="T10" fmla="*/ 1 w 1769"/>
                      <a:gd name="T11" fmla="*/ 2 h 791"/>
                      <a:gd name="T12" fmla="*/ 1 w 1769"/>
                      <a:gd name="T13" fmla="*/ 2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315" name="Group 106"/>
                <p:cNvGrpSpPr>
                  <a:grpSpLocks/>
                </p:cNvGrpSpPr>
                <p:nvPr/>
              </p:nvGrpSpPr>
              <p:grpSpPr bwMode="auto">
                <a:xfrm>
                  <a:off x="4323" y="767"/>
                  <a:ext cx="243" cy="935"/>
                  <a:chOff x="3006" y="1983"/>
                  <a:chExt cx="619" cy="2386"/>
                </a:xfrm>
              </p:grpSpPr>
              <p:sp>
                <p:nvSpPr>
                  <p:cNvPr id="53322" name="Freeform 107"/>
                  <p:cNvSpPr>
                    <a:spLocks/>
                  </p:cNvSpPr>
                  <p:nvPr/>
                </p:nvSpPr>
                <p:spPr bwMode="hidden">
                  <a:xfrm rot="4286818">
                    <a:off x="2328" y="2659"/>
                    <a:ext cx="1600" cy="244"/>
                  </a:xfrm>
                  <a:custGeom>
                    <a:avLst/>
                    <a:gdLst>
                      <a:gd name="T0" fmla="*/ 0 w 2736"/>
                      <a:gd name="T1" fmla="*/ 0 h 504"/>
                      <a:gd name="T2" fmla="*/ 2 w 2736"/>
                      <a:gd name="T3" fmla="*/ 0 h 504"/>
                      <a:gd name="T4" fmla="*/ 5 w 2736"/>
                      <a:gd name="T5" fmla="*/ 0 h 504"/>
                      <a:gd name="T6" fmla="*/ 8 w 2736"/>
                      <a:gd name="T7" fmla="*/ 0 h 504"/>
                      <a:gd name="T8" fmla="*/ 8 w 2736"/>
                      <a:gd name="T9" fmla="*/ 0 h 504"/>
                      <a:gd name="T10" fmla="*/ 5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3323" name="Freeform 108"/>
                  <p:cNvSpPr>
                    <a:spLocks/>
                  </p:cNvSpPr>
                  <p:nvPr/>
                </p:nvSpPr>
                <p:spPr bwMode="hidden">
                  <a:xfrm rot="4286818">
                    <a:off x="3001" y="3744"/>
                    <a:ext cx="860"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316" name="Group 109"/>
                <p:cNvGrpSpPr>
                  <a:grpSpLocks/>
                </p:cNvGrpSpPr>
                <p:nvPr/>
              </p:nvGrpSpPr>
              <p:grpSpPr bwMode="auto">
                <a:xfrm>
                  <a:off x="4249" y="813"/>
                  <a:ext cx="159" cy="870"/>
                  <a:chOff x="2819" y="2101"/>
                  <a:chExt cx="405" cy="2219"/>
                </a:xfrm>
              </p:grpSpPr>
              <p:sp>
                <p:nvSpPr>
                  <p:cNvPr id="53320" name="Freeform 110"/>
                  <p:cNvSpPr>
                    <a:spLocks/>
                  </p:cNvSpPr>
                  <p:nvPr/>
                </p:nvSpPr>
                <p:spPr bwMode="hidden">
                  <a:xfrm rot="4898956">
                    <a:off x="2208" y="2711"/>
                    <a:ext cx="1469" cy="247"/>
                  </a:xfrm>
                  <a:custGeom>
                    <a:avLst/>
                    <a:gdLst>
                      <a:gd name="T0" fmla="*/ 0 w 2736"/>
                      <a:gd name="T1" fmla="*/ 0 h 504"/>
                      <a:gd name="T2" fmla="*/ 1 w 2736"/>
                      <a:gd name="T3" fmla="*/ 0 h 504"/>
                      <a:gd name="T4" fmla="*/ 2 w 2736"/>
                      <a:gd name="T5" fmla="*/ 0 h 504"/>
                      <a:gd name="T6" fmla="*/ 3 w 2736"/>
                      <a:gd name="T7" fmla="*/ 0 h 504"/>
                      <a:gd name="T8" fmla="*/ 3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3321" name="Freeform 111"/>
                  <p:cNvSpPr>
                    <a:spLocks/>
                  </p:cNvSpPr>
                  <p:nvPr/>
                </p:nvSpPr>
                <p:spPr bwMode="hidden">
                  <a:xfrm rot="4898956">
                    <a:off x="2637" y="3730"/>
                    <a:ext cx="78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317" name="Group 112"/>
                <p:cNvGrpSpPr>
                  <a:grpSpLocks/>
                </p:cNvGrpSpPr>
                <p:nvPr/>
              </p:nvGrpSpPr>
              <p:grpSpPr bwMode="auto">
                <a:xfrm>
                  <a:off x="4045" y="826"/>
                  <a:ext cx="167" cy="857"/>
                  <a:chOff x="2287" y="2135"/>
                  <a:chExt cx="426" cy="2185"/>
                </a:xfrm>
              </p:grpSpPr>
              <p:sp>
                <p:nvSpPr>
                  <p:cNvPr id="53318" name="Freeform 113"/>
                  <p:cNvSpPr>
                    <a:spLocks/>
                  </p:cNvSpPr>
                  <p:nvPr/>
                </p:nvSpPr>
                <p:spPr bwMode="hidden">
                  <a:xfrm rot="5755659">
                    <a:off x="1902" y="2759"/>
                    <a:ext cx="1435" cy="186"/>
                  </a:xfrm>
                  <a:custGeom>
                    <a:avLst/>
                    <a:gdLst>
                      <a:gd name="T0" fmla="*/ 0 w 2736"/>
                      <a:gd name="T1" fmla="*/ 0 h 504"/>
                      <a:gd name="T2" fmla="*/ 1 w 2736"/>
                      <a:gd name="T3" fmla="*/ 0 h 504"/>
                      <a:gd name="T4" fmla="*/ 2 w 2736"/>
                      <a:gd name="T5" fmla="*/ 0 h 504"/>
                      <a:gd name="T6" fmla="*/ 2 w 2736"/>
                      <a:gd name="T7" fmla="*/ 0 h 504"/>
                      <a:gd name="T8" fmla="*/ 2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3319" name="Freeform 114"/>
                  <p:cNvSpPr>
                    <a:spLocks/>
                  </p:cNvSpPr>
                  <p:nvPr/>
                </p:nvSpPr>
                <p:spPr bwMode="hidden">
                  <a:xfrm rot="5755659">
                    <a:off x="2050" y="3786"/>
                    <a:ext cx="770" cy="29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sp>
            <p:nvSpPr>
              <p:cNvPr id="53262"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63" name="Arc 116"/>
              <p:cNvSpPr>
                <a:spLocks/>
              </p:cNvSpPr>
              <p:nvPr/>
            </p:nvSpPr>
            <p:spPr bwMode="hidden">
              <a:xfrm flipH="1">
                <a:off x="3527" y="725"/>
                <a:ext cx="833" cy="903"/>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64"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65" name="Arc 118"/>
              <p:cNvSpPr>
                <a:spLocks/>
              </p:cNvSpPr>
              <p:nvPr/>
            </p:nvSpPr>
            <p:spPr bwMode="hidden">
              <a:xfrm flipH="1">
                <a:off x="3612" y="580"/>
                <a:ext cx="486"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66" name="Arc 119"/>
              <p:cNvSpPr>
                <a:spLocks/>
              </p:cNvSpPr>
              <p:nvPr/>
            </p:nvSpPr>
            <p:spPr bwMode="hidden">
              <a:xfrm flipH="1">
                <a:off x="3267" y="628"/>
                <a:ext cx="791" cy="931"/>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67"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68"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69"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70" name="Arc 123"/>
              <p:cNvSpPr>
                <a:spLocks/>
              </p:cNvSpPr>
              <p:nvPr/>
            </p:nvSpPr>
            <p:spPr bwMode="hidden">
              <a:xfrm>
                <a:off x="4302" y="463"/>
                <a:ext cx="55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71" name="Freeform 124"/>
              <p:cNvSpPr>
                <a:spLocks/>
              </p:cNvSpPr>
              <p:nvPr/>
            </p:nvSpPr>
            <p:spPr bwMode="hidden">
              <a:xfrm>
                <a:off x="4410" y="1033"/>
                <a:ext cx="189"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72" name="Freeform 125"/>
              <p:cNvSpPr>
                <a:spLocks/>
              </p:cNvSpPr>
              <p:nvPr/>
            </p:nvSpPr>
            <p:spPr bwMode="hidden">
              <a:xfrm rot="19660755" flipV="1">
                <a:off x="4114" y="843"/>
                <a:ext cx="172" cy="32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73"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74" name="Arc 127"/>
              <p:cNvSpPr>
                <a:spLocks/>
              </p:cNvSpPr>
              <p:nvPr/>
            </p:nvSpPr>
            <p:spPr bwMode="hidden">
              <a:xfrm flipH="1">
                <a:off x="3426" y="122"/>
                <a:ext cx="724" cy="903"/>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75" name="Arc 128"/>
              <p:cNvSpPr>
                <a:spLocks/>
              </p:cNvSpPr>
              <p:nvPr/>
            </p:nvSpPr>
            <p:spPr bwMode="hidden">
              <a:xfrm>
                <a:off x="4199" y="502"/>
                <a:ext cx="298" cy="903"/>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76" name="Freeform 129"/>
              <p:cNvSpPr>
                <a:spLocks/>
              </p:cNvSpPr>
              <p:nvPr/>
            </p:nvSpPr>
            <p:spPr bwMode="hidden">
              <a:xfrm flipH="1">
                <a:off x="3307" y="981"/>
                <a:ext cx="426" cy="59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77" name="Freeform 130"/>
              <p:cNvSpPr>
                <a:spLocks/>
              </p:cNvSpPr>
              <p:nvPr/>
            </p:nvSpPr>
            <p:spPr bwMode="hidden">
              <a:xfrm flipH="1">
                <a:off x="3507" y="350"/>
                <a:ext cx="273"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78"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79" name="Freeform 132"/>
              <p:cNvSpPr>
                <a:spLocks/>
              </p:cNvSpPr>
              <p:nvPr/>
            </p:nvSpPr>
            <p:spPr bwMode="hidden">
              <a:xfrm>
                <a:off x="4841" y="894"/>
                <a:ext cx="395" cy="62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80" name="Freeform 133"/>
              <p:cNvSpPr>
                <a:spLocks/>
              </p:cNvSpPr>
              <p:nvPr/>
            </p:nvSpPr>
            <p:spPr bwMode="hidden">
              <a:xfrm>
                <a:off x="4636" y="576"/>
                <a:ext cx="594" cy="418"/>
              </a:xfrm>
              <a:custGeom>
                <a:avLst/>
                <a:gdLst>
                  <a:gd name="T0" fmla="*/ 0 w 776"/>
                  <a:gd name="T1" fmla="*/ 0 h 2368"/>
                  <a:gd name="T2" fmla="*/ 13 w 776"/>
                  <a:gd name="T3" fmla="*/ 0 h 2368"/>
                  <a:gd name="T4" fmla="*/ 5 w 776"/>
                  <a:gd name="T5" fmla="*/ 0 h 2368"/>
                  <a:gd name="T6" fmla="*/ 18 w 776"/>
                  <a:gd name="T7" fmla="*/ 0 h 2368"/>
                  <a:gd name="T8" fmla="*/ 11 w 776"/>
                  <a:gd name="T9" fmla="*/ 0 h 2368"/>
                  <a:gd name="T10" fmla="*/ 20 w 776"/>
                  <a:gd name="T11" fmla="*/ 0 h 2368"/>
                  <a:gd name="T12" fmla="*/ 15 w 776"/>
                  <a:gd name="T13" fmla="*/ 0 h 2368"/>
                  <a:gd name="T14" fmla="*/ 25 w 776"/>
                  <a:gd name="T15" fmla="*/ 0 h 2368"/>
                  <a:gd name="T16" fmla="*/ 20 w 776"/>
                  <a:gd name="T17" fmla="*/ 0 h 2368"/>
                  <a:gd name="T18" fmla="*/ 28 w 776"/>
                  <a:gd name="T19" fmla="*/ 0 h 2368"/>
                  <a:gd name="T20" fmla="*/ 25 w 776"/>
                  <a:gd name="T21" fmla="*/ 0 h 2368"/>
                  <a:gd name="T22" fmla="*/ 31 w 776"/>
                  <a:gd name="T23" fmla="*/ 0 h 2368"/>
                  <a:gd name="T24" fmla="*/ 31 w 776"/>
                  <a:gd name="T25" fmla="*/ 0 h 2368"/>
                  <a:gd name="T26" fmla="*/ 35 w 776"/>
                  <a:gd name="T27" fmla="*/ 0 h 2368"/>
                  <a:gd name="T28" fmla="*/ 33 w 776"/>
                  <a:gd name="T29" fmla="*/ 0 h 2368"/>
                  <a:gd name="T30" fmla="*/ 38 w 776"/>
                  <a:gd name="T31" fmla="*/ 0 h 2368"/>
                  <a:gd name="T32" fmla="*/ 35 w 776"/>
                  <a:gd name="T33" fmla="*/ 0 h 2368"/>
                  <a:gd name="T34" fmla="*/ 38 w 776"/>
                  <a:gd name="T35" fmla="*/ 0 h 2368"/>
                  <a:gd name="T36" fmla="*/ 35 w 776"/>
                  <a:gd name="T37" fmla="*/ 0 h 2368"/>
                  <a:gd name="T38" fmla="*/ 41 w 776"/>
                  <a:gd name="T39" fmla="*/ 0 h 2368"/>
                  <a:gd name="T40" fmla="*/ 38 w 776"/>
                  <a:gd name="T41" fmla="*/ 0 h 2368"/>
                  <a:gd name="T42" fmla="*/ 41 w 776"/>
                  <a:gd name="T43" fmla="*/ 0 h 2368"/>
                  <a:gd name="T44" fmla="*/ 38 w 776"/>
                  <a:gd name="T45" fmla="*/ 0 h 2368"/>
                  <a:gd name="T46" fmla="*/ 4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81" name="Freeform 134"/>
              <p:cNvSpPr>
                <a:spLocks/>
              </p:cNvSpPr>
              <p:nvPr/>
            </p:nvSpPr>
            <p:spPr bwMode="hidden">
              <a:xfrm>
                <a:off x="4658" y="132"/>
                <a:ext cx="260" cy="561"/>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82"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83"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sp>
        <p:nvSpPr>
          <p:cNvPr id="53251" name="Rectangle 137"/>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3252"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2043"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CC00"/>
                </a:solidFill>
                <a:latin typeface="Arial Black" charset="0"/>
                <a:ea typeface="+mn-ea"/>
                <a:cs typeface="+mn-cs"/>
              </a:defRPr>
            </a:lvl1pPr>
          </a:lstStyle>
          <a:p>
            <a:pPr>
              <a:defRPr/>
            </a:pPr>
            <a:endParaRPr lang="en-US"/>
          </a:p>
        </p:txBody>
      </p:sp>
      <p:sp>
        <p:nvSpPr>
          <p:cNvPr id="252044"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CC00"/>
                </a:solidFill>
                <a:latin typeface="Arial Black" charset="0"/>
                <a:ea typeface="+mn-ea"/>
                <a:cs typeface="+mn-cs"/>
              </a:defRPr>
            </a:lvl1pPr>
          </a:lstStyle>
          <a:p>
            <a:pPr>
              <a:defRPr/>
            </a:pPr>
            <a:endParaRPr lang="en-US"/>
          </a:p>
        </p:txBody>
      </p:sp>
      <p:sp>
        <p:nvSpPr>
          <p:cNvPr id="252045"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CC00"/>
                </a:solidFill>
                <a:latin typeface="Arial Black" charset="0"/>
                <a:cs typeface="Geneva" charset="0"/>
              </a:defRPr>
            </a:lvl1pPr>
          </a:lstStyle>
          <a:p>
            <a:pPr>
              <a:defRPr/>
            </a:pPr>
            <a:fld id="{46B19088-8593-A647-8B53-384039FE9F9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009" r:id="rId1"/>
    <p:sldLayoutId id="2147486010" r:id="rId2"/>
    <p:sldLayoutId id="2147486011" r:id="rId3"/>
    <p:sldLayoutId id="2147486012" r:id="rId4"/>
    <p:sldLayoutId id="2147486013" r:id="rId5"/>
    <p:sldLayoutId id="2147486014" r:id="rId6"/>
    <p:sldLayoutId id="2147486015" r:id="rId7"/>
    <p:sldLayoutId id="2147486016" r:id="rId8"/>
    <p:sldLayoutId id="2147486017" r:id="rId9"/>
    <p:sldLayoutId id="2147486018" r:id="rId10"/>
    <p:sldLayoutId id="2147486019" r:id="rId11"/>
    <p:sldLayoutId id="2147486020" r:id="rId12"/>
    <p:sldLayoutId id="2147486021" r:id="rId13"/>
  </p:sldLayoutIdLst>
  <p:hf hdr="0" ftr="0" dt="0"/>
  <p:txStyles>
    <p:title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Arial"/>
          <a:ea typeface="Geneva"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charset="-128"/>
          <a:cs typeface="Arial"/>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5pPr>
      <a:lvl6pPr marL="2514600" indent="-228600" algn="l" rtl="0" fontAlgn="base">
        <a:spcBef>
          <a:spcPct val="20000"/>
        </a:spcBef>
        <a:spcAft>
          <a:spcPct val="0"/>
        </a:spcAft>
        <a:buFont typeface="Times New Roman" charset="0"/>
        <a:buChar char="–"/>
        <a:defRPr sz="2000">
          <a:solidFill>
            <a:schemeClr val="tx1"/>
          </a:solidFill>
          <a:latin typeface="+mn-lt"/>
          <a:ea typeface="Geneva" charset="-128"/>
        </a:defRPr>
      </a:lvl6pPr>
      <a:lvl7pPr marL="2971800" indent="-228600" algn="l" rtl="0" fontAlgn="base">
        <a:spcBef>
          <a:spcPct val="20000"/>
        </a:spcBef>
        <a:spcAft>
          <a:spcPct val="0"/>
        </a:spcAft>
        <a:buFont typeface="Times New Roman" charset="0"/>
        <a:buChar char="–"/>
        <a:defRPr sz="2000">
          <a:solidFill>
            <a:schemeClr val="tx1"/>
          </a:solidFill>
          <a:latin typeface="+mn-lt"/>
          <a:ea typeface="Geneva" charset="-128"/>
        </a:defRPr>
      </a:lvl7pPr>
      <a:lvl8pPr marL="3429000" indent="-228600" algn="l" rtl="0" fontAlgn="base">
        <a:spcBef>
          <a:spcPct val="20000"/>
        </a:spcBef>
        <a:spcAft>
          <a:spcPct val="0"/>
        </a:spcAft>
        <a:buFont typeface="Times New Roman" charset="0"/>
        <a:buChar char="–"/>
        <a:defRPr sz="2000">
          <a:solidFill>
            <a:schemeClr val="tx1"/>
          </a:solidFill>
          <a:latin typeface="+mn-lt"/>
          <a:ea typeface="Geneva" charset="-128"/>
        </a:defRPr>
      </a:lvl8pPr>
      <a:lvl9pPr marL="3886200" indent="-228600" algn="l" rtl="0" fontAlgn="base">
        <a:spcBef>
          <a:spcPct val="20000"/>
        </a:spcBef>
        <a:spcAft>
          <a:spcPct val="0"/>
        </a:spcAft>
        <a:buFont typeface="Times New Roman" charset="0"/>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151983651"/>
      </p:ext>
    </p:extLst>
  </p:cSld>
  <p:clrMap bg1="lt1" tx1="dk1" bg2="lt2" tx2="dk2" accent1="accent1" accent2="accent2" accent3="accent3" accent4="accent4" accent5="accent5" accent6="accent6" hlink="hlink" folHlink="folHlink"/>
  <p:sldLayoutIdLst>
    <p:sldLayoutId id="2147486430" r:id="rId1"/>
    <p:sldLayoutId id="2147486431" r:id="rId2"/>
    <p:sldLayoutId id="2147486432" r:id="rId3"/>
    <p:sldLayoutId id="2147486433" r:id="rId4"/>
    <p:sldLayoutId id="2147486434" r:id="rId5"/>
    <p:sldLayoutId id="2147486435" r:id="rId6"/>
    <p:sldLayoutId id="2147486436" r:id="rId7"/>
    <p:sldLayoutId id="2147486437" r:id="rId8"/>
    <p:sldLayoutId id="2147486438" r:id="rId9"/>
    <p:sldLayoutId id="2147486439" r:id="rId10"/>
    <p:sldLayoutId id="2147486440" r:id="rId11"/>
    <p:sldLayoutId id="2147486441" r:id="rId12"/>
    <p:sldLayoutId id="214748644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defTabSz="914400" fontAlgn="base">
              <a:spcBef>
                <a:spcPct val="0"/>
              </a:spcBef>
              <a:spcAft>
                <a:spcPct val="0"/>
              </a:spcAft>
              <a:defRPr/>
            </a:pPr>
            <a:fld id="{C16A198B-9034-4749-8A8D-B90A5F5B90A3}" type="datetimeFigureOut">
              <a:rPr lang="en-US">
                <a:latin typeface="Calibri" charset="0"/>
                <a:ea typeface="ＭＳ Ｐゴシック" charset="0"/>
              </a:rPr>
              <a:pPr defTabSz="914400" fontAlgn="base">
                <a:spcBef>
                  <a:spcPct val="0"/>
                </a:spcBef>
                <a:spcAft>
                  <a:spcPct val="0"/>
                </a:spcAft>
                <a:defRPr/>
              </a:pPr>
              <a:t>9/14/23</a:t>
            </a:fld>
            <a:endParaRPr lang="en-US">
              <a:latin typeface="Calibri" charset="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defTabSz="914400" fontAlgn="base">
              <a:spcBef>
                <a:spcPct val="0"/>
              </a:spcBef>
              <a:spcAft>
                <a:spcPct val="0"/>
              </a:spcAft>
              <a:defRPr/>
            </a:pPr>
            <a:fld id="{FA356419-7718-C74B-9C0F-E2D2C7D5AD85}" type="slidenum">
              <a:rPr lang="en-US">
                <a:latin typeface="Calibri" charset="0"/>
                <a:ea typeface="ＭＳ Ｐゴシック" charset="0"/>
              </a:rPr>
              <a:pPr defTabSz="914400" fontAlgn="base">
                <a:spcBef>
                  <a:spcPct val="0"/>
                </a:spcBef>
                <a:spcAft>
                  <a:spcPct val="0"/>
                </a:spcAft>
                <a:defRPr/>
              </a:pPr>
              <a:t>‹#›</a:t>
            </a:fld>
            <a:endParaRPr lang="en-US">
              <a:latin typeface="Calibri" charset="0"/>
              <a:ea typeface="ＭＳ Ｐゴシック" charset="0"/>
            </a:endParaRPr>
          </a:p>
        </p:txBody>
      </p:sp>
    </p:spTree>
    <p:extLst>
      <p:ext uri="{BB962C8B-B14F-4D97-AF65-F5344CB8AC3E}">
        <p14:creationId xmlns:p14="http://schemas.microsoft.com/office/powerpoint/2010/main" val="3029319230"/>
      </p:ext>
    </p:extLst>
  </p:cSld>
  <p:clrMap bg1="lt1" tx1="dk1" bg2="lt2" tx2="dk2" accent1="accent1" accent2="accent2" accent3="accent3" accent4="accent4" accent5="accent5" accent6="accent6" hlink="hlink" folHlink="folHlink"/>
  <p:sldLayoutIdLst>
    <p:sldLayoutId id="2147486444" r:id="rId1"/>
    <p:sldLayoutId id="2147486445" r:id="rId2"/>
    <p:sldLayoutId id="2147486446" r:id="rId3"/>
    <p:sldLayoutId id="2147486447" r:id="rId4"/>
    <p:sldLayoutId id="2147486448" r:id="rId5"/>
    <p:sldLayoutId id="2147486449" r:id="rId6"/>
    <p:sldLayoutId id="2147486450" r:id="rId7"/>
    <p:sldLayoutId id="2147486451" r:id="rId8"/>
    <p:sldLayoutId id="2147486452" r:id="rId9"/>
    <p:sldLayoutId id="2147486453" r:id="rId10"/>
    <p:sldLayoutId id="2147486454"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900">
                  <a:solidFill>
                    <a:srgbClr val="FFA27C"/>
                  </a:solidFill>
                  <a:latin typeface="Arial" pitchFamily="-107" charset="0"/>
                  <a:ea typeface="ＭＳ Ｐゴシック" charset="0"/>
                  <a:cs typeface="ＭＳ Ｐゴシック"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grpSp>
      </p:grpSp>
    </p:spTree>
    <p:extLst>
      <p:ext uri="{BB962C8B-B14F-4D97-AF65-F5344CB8AC3E}">
        <p14:creationId xmlns:p14="http://schemas.microsoft.com/office/powerpoint/2010/main" val="1530816218"/>
      </p:ext>
    </p:extLst>
  </p:cSld>
  <p:clrMap bg1="dk2" tx1="lt1" bg2="dk1" tx2="lt2" accent1="accent1" accent2="accent2" accent3="accent3" accent4="accent4" accent5="accent5" accent6="accent6" hlink="hlink" folHlink="folHlink"/>
  <p:sldLayoutIdLst>
    <p:sldLayoutId id="2147486456" r:id="rId1"/>
    <p:sldLayoutId id="2147486457" r:id="rId2"/>
    <p:sldLayoutId id="2147486458" r:id="rId3"/>
    <p:sldLayoutId id="2147486459" r:id="rId4"/>
    <p:sldLayoutId id="2147486460" r:id="rId5"/>
    <p:sldLayoutId id="2147486461" r:id="rId6"/>
    <p:sldLayoutId id="2147486462" r:id="rId7"/>
    <p:sldLayoutId id="2147486463" r:id="rId8"/>
    <p:sldLayoutId id="2147486464" r:id="rId9"/>
    <p:sldLayoutId id="2147486465" r:id="rId10"/>
    <p:sldLayoutId id="2147486466" r:id="rId11"/>
    <p:sldLayoutId id="2147486467"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algn="ct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03FA534B-F817-E343-8950-FBAA49A7E2D1}" type="slidenum">
              <a:rPr lang="en-US">
                <a:solidFill>
                  <a:srgbClr val="000000"/>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297864504"/>
      </p:ext>
    </p:extLst>
  </p:cSld>
  <p:clrMap bg1="lt1" tx1="dk1" bg2="lt2" tx2="dk2" accent1="accent1" accent2="accent2" accent3="accent3" accent4="accent4" accent5="accent5" accent6="accent6" hlink="hlink" folHlink="folHlink"/>
  <p:sldLayoutIdLst>
    <p:sldLayoutId id="2147486469" r:id="rId1"/>
    <p:sldLayoutId id="2147486470" r:id="rId2"/>
    <p:sldLayoutId id="2147486471" r:id="rId3"/>
    <p:sldLayoutId id="2147486472" r:id="rId4"/>
    <p:sldLayoutId id="2147486473" r:id="rId5"/>
    <p:sldLayoutId id="2147486474" r:id="rId6"/>
    <p:sldLayoutId id="2147486475" r:id="rId7"/>
    <p:sldLayoutId id="2147486476" r:id="rId8"/>
    <p:sldLayoutId id="2147486477" r:id="rId9"/>
    <p:sldLayoutId id="2147486478" r:id="rId10"/>
    <p:sldLayoutId id="2147486479" r:id="rId11"/>
    <p:sldLayoutId id="2147486480"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defTabSz="914400">
              <a:defRPr/>
            </a:pPr>
            <a:fld id="{1D5C261E-1679-774F-B786-F39C014CA69C}" type="datetimeFigureOut">
              <a:rPr lang="en-NZ"/>
              <a:pPr defTabSz="914400">
                <a:defRPr/>
              </a:pPr>
              <a:t>14/09/23</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defTabSz="914400">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defTabSz="914400">
              <a:defRPr/>
            </a:pPr>
            <a:fld id="{FAAF8DCE-046A-904B-90A6-C0407654BE76}" type="slidenum">
              <a:rPr lang="en-NZ"/>
              <a:pPr defTabSz="914400">
                <a:defRPr/>
              </a:pPr>
              <a:t>‹#›</a:t>
            </a:fld>
            <a:endParaRPr lang="en-NZ"/>
          </a:p>
        </p:txBody>
      </p:sp>
    </p:spTree>
    <p:extLst>
      <p:ext uri="{BB962C8B-B14F-4D97-AF65-F5344CB8AC3E}">
        <p14:creationId xmlns:p14="http://schemas.microsoft.com/office/powerpoint/2010/main" val="1741756825"/>
      </p:ext>
    </p:extLst>
  </p:cSld>
  <p:clrMap bg1="lt1" tx1="dk1" bg2="lt2" tx2="dk2" accent1="accent1" accent2="accent2" accent3="accent3" accent4="accent4" accent5="accent5" accent6="accent6" hlink="hlink" folHlink="folHlink"/>
  <p:sldLayoutIdLst>
    <p:sldLayoutId id="2147486482" r:id="rId1"/>
    <p:sldLayoutId id="2147486483" r:id="rId2"/>
    <p:sldLayoutId id="2147486484" r:id="rId3"/>
    <p:sldLayoutId id="2147486485" r:id="rId4"/>
    <p:sldLayoutId id="2147486486" r:id="rId5"/>
    <p:sldLayoutId id="2147486487" r:id="rId6"/>
    <p:sldLayoutId id="2147486488" r:id="rId7"/>
    <p:sldLayoutId id="2147486489" r:id="rId8"/>
    <p:sldLayoutId id="2147486490" r:id="rId9"/>
    <p:sldLayoutId id="2147486491" r:id="rId10"/>
    <p:sldLayoutId id="2147486492"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626" name="Group 2"/>
          <p:cNvGrpSpPr>
            <a:grpSpLocks/>
          </p:cNvGrpSpPr>
          <p:nvPr/>
        </p:nvGrpSpPr>
        <p:grpSpPr bwMode="auto">
          <a:xfrm>
            <a:off x="6303963" y="0"/>
            <a:ext cx="2840037" cy="3254375"/>
            <a:chOff x="3115" y="0"/>
            <a:chExt cx="2170" cy="2486"/>
          </a:xfrm>
        </p:grpSpPr>
        <p:grpSp>
          <p:nvGrpSpPr>
            <p:cNvPr id="26632" name="Group 3"/>
            <p:cNvGrpSpPr>
              <a:grpSpLocks/>
            </p:cNvGrpSpPr>
            <p:nvPr/>
          </p:nvGrpSpPr>
          <p:grpSpPr bwMode="auto">
            <a:xfrm>
              <a:off x="4080" y="1910"/>
              <a:ext cx="768" cy="576"/>
              <a:chOff x="0" y="0"/>
              <a:chExt cx="768" cy="576"/>
            </a:xfrm>
          </p:grpSpPr>
          <p:sp>
            <p:nvSpPr>
              <p:cNvPr id="26764" name="Oval 4"/>
              <p:cNvSpPr>
                <a:spLocks noChangeArrowheads="1"/>
              </p:cNvSpPr>
              <p:nvPr/>
            </p:nvSpPr>
            <p:spPr bwMode="hidden">
              <a:xfrm>
                <a:off x="2"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26765" name="Oval 5"/>
              <p:cNvSpPr>
                <a:spLocks noChangeArrowheads="1"/>
              </p:cNvSpPr>
              <p:nvPr/>
            </p:nvSpPr>
            <p:spPr bwMode="hidden">
              <a:xfrm>
                <a:off x="276" y="252"/>
                <a:ext cx="187"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33" name="Group 6"/>
            <p:cNvGrpSpPr>
              <a:grpSpLocks/>
            </p:cNvGrpSpPr>
            <p:nvPr/>
          </p:nvGrpSpPr>
          <p:grpSpPr bwMode="auto">
            <a:xfrm>
              <a:off x="4257" y="1103"/>
              <a:ext cx="768" cy="576"/>
              <a:chOff x="0" y="0"/>
              <a:chExt cx="768" cy="576"/>
            </a:xfrm>
          </p:grpSpPr>
          <p:sp>
            <p:nvSpPr>
              <p:cNvPr id="26762" name="Oval 7"/>
              <p:cNvSpPr>
                <a:spLocks noChangeArrowheads="1"/>
              </p:cNvSpPr>
              <p:nvPr/>
            </p:nvSpPr>
            <p:spPr bwMode="hidden">
              <a:xfrm>
                <a:off x="-2" y="2"/>
                <a:ext cx="770"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26763" name="Oval 8"/>
              <p:cNvSpPr>
                <a:spLocks noChangeArrowheads="1"/>
              </p:cNvSpPr>
              <p:nvPr/>
            </p:nvSpPr>
            <p:spPr bwMode="hidden">
              <a:xfrm>
                <a:off x="276" y="254"/>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34" name="Group 9"/>
            <p:cNvGrpSpPr>
              <a:grpSpLocks/>
            </p:cNvGrpSpPr>
            <p:nvPr/>
          </p:nvGrpSpPr>
          <p:grpSpPr bwMode="auto">
            <a:xfrm>
              <a:off x="3134" y="0"/>
              <a:ext cx="768" cy="576"/>
              <a:chOff x="0" y="0"/>
              <a:chExt cx="768" cy="576"/>
            </a:xfrm>
          </p:grpSpPr>
          <p:sp>
            <p:nvSpPr>
              <p:cNvPr id="26760"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26761" name="Oval 11"/>
              <p:cNvSpPr>
                <a:spLocks noChangeArrowheads="1"/>
              </p:cNvSpPr>
              <p:nvPr/>
            </p:nvSpPr>
            <p:spPr bwMode="hidden">
              <a:xfrm>
                <a:off x="276" y="252"/>
                <a:ext cx="187"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35" name="Group 12"/>
            <p:cNvGrpSpPr>
              <a:grpSpLocks/>
            </p:cNvGrpSpPr>
            <p:nvPr/>
          </p:nvGrpSpPr>
          <p:grpSpPr bwMode="auto">
            <a:xfrm>
              <a:off x="3115" y="0"/>
              <a:ext cx="2170" cy="1702"/>
              <a:chOff x="3115" y="0"/>
              <a:chExt cx="2170" cy="1702"/>
            </a:xfrm>
          </p:grpSpPr>
          <p:grpSp>
            <p:nvGrpSpPr>
              <p:cNvPr id="26636" name="Group 13"/>
              <p:cNvGrpSpPr>
                <a:grpSpLocks/>
              </p:cNvGrpSpPr>
              <p:nvPr/>
            </p:nvGrpSpPr>
            <p:grpSpPr bwMode="auto">
              <a:xfrm>
                <a:off x="3640" y="308"/>
                <a:ext cx="1145" cy="844"/>
                <a:chOff x="1265" y="814"/>
                <a:chExt cx="2919" cy="2151"/>
              </a:xfrm>
            </p:grpSpPr>
            <p:sp>
              <p:nvSpPr>
                <p:cNvPr id="26758"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26759"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37" name="Group 16"/>
              <p:cNvGrpSpPr>
                <a:grpSpLocks/>
              </p:cNvGrpSpPr>
              <p:nvPr/>
            </p:nvGrpSpPr>
            <p:grpSpPr bwMode="auto">
              <a:xfrm>
                <a:off x="3115" y="0"/>
                <a:ext cx="2145" cy="1702"/>
                <a:chOff x="3115" y="0"/>
                <a:chExt cx="2145" cy="1702"/>
              </a:xfrm>
            </p:grpSpPr>
            <p:grpSp>
              <p:nvGrpSpPr>
                <p:cNvPr id="26660" name="Group 17"/>
                <p:cNvGrpSpPr>
                  <a:grpSpLocks/>
                </p:cNvGrpSpPr>
                <p:nvPr/>
              </p:nvGrpSpPr>
              <p:grpSpPr bwMode="auto">
                <a:xfrm>
                  <a:off x="4505" y="589"/>
                  <a:ext cx="493" cy="912"/>
                  <a:chOff x="3471" y="1530"/>
                  <a:chExt cx="1258" cy="2327"/>
                </a:xfrm>
              </p:grpSpPr>
              <p:sp>
                <p:nvSpPr>
                  <p:cNvPr id="26756" name="Freeform 18"/>
                  <p:cNvSpPr>
                    <a:spLocks/>
                  </p:cNvSpPr>
                  <p:nvPr/>
                </p:nvSpPr>
                <p:spPr bwMode="hidden">
                  <a:xfrm rot="2711884">
                    <a:off x="2769" y="2236"/>
                    <a:ext cx="1717"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26757" name="Freeform 19"/>
                  <p:cNvSpPr>
                    <a:spLocks/>
                  </p:cNvSpPr>
                  <p:nvPr/>
                </p:nvSpPr>
                <p:spPr bwMode="hidden">
                  <a:xfrm rot="2711884">
                    <a:off x="4022" y="3146"/>
                    <a:ext cx="922" cy="48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61" name="Group 20"/>
                <p:cNvGrpSpPr>
                  <a:grpSpLocks/>
                </p:cNvGrpSpPr>
                <p:nvPr/>
              </p:nvGrpSpPr>
              <p:grpSpPr bwMode="auto">
                <a:xfrm>
                  <a:off x="4267" y="781"/>
                  <a:ext cx="966" cy="522"/>
                  <a:chOff x="2864" y="2019"/>
                  <a:chExt cx="2463" cy="1332"/>
                </a:xfrm>
              </p:grpSpPr>
              <p:sp>
                <p:nvSpPr>
                  <p:cNvPr id="26754" name="Freeform 21"/>
                  <p:cNvSpPr>
                    <a:spLocks/>
                  </p:cNvSpPr>
                  <p:nvPr/>
                </p:nvSpPr>
                <p:spPr bwMode="hidden">
                  <a:xfrm rot="2104081">
                    <a:off x="2865" y="2019"/>
                    <a:ext cx="1812" cy="347"/>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55" name="Freeform 22"/>
                  <p:cNvSpPr>
                    <a:spLocks/>
                  </p:cNvSpPr>
                  <p:nvPr/>
                </p:nvSpPr>
                <p:spPr bwMode="hidden">
                  <a:xfrm rot="2104081">
                    <a:off x="4352" y="2805"/>
                    <a:ext cx="974" cy="54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62" name="Group 23"/>
                <p:cNvGrpSpPr>
                  <a:grpSpLocks/>
                </p:cNvGrpSpPr>
                <p:nvPr/>
              </p:nvGrpSpPr>
              <p:grpSpPr bwMode="auto">
                <a:xfrm>
                  <a:off x="4280" y="707"/>
                  <a:ext cx="971" cy="417"/>
                  <a:chOff x="2897" y="1832"/>
                  <a:chExt cx="2477" cy="1064"/>
                </a:xfrm>
              </p:grpSpPr>
              <p:sp>
                <p:nvSpPr>
                  <p:cNvPr id="26752" name="Freeform 24"/>
                  <p:cNvSpPr>
                    <a:spLocks/>
                  </p:cNvSpPr>
                  <p:nvPr/>
                </p:nvSpPr>
                <p:spPr bwMode="hidden">
                  <a:xfrm rot="1582915">
                    <a:off x="2896" y="1832"/>
                    <a:ext cx="1736" cy="30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53" name="Freeform 25"/>
                  <p:cNvSpPr>
                    <a:spLocks/>
                  </p:cNvSpPr>
                  <p:nvPr/>
                </p:nvSpPr>
                <p:spPr bwMode="hidden">
                  <a:xfrm rot="1582915">
                    <a:off x="4443" y="2420"/>
                    <a:ext cx="931" cy="477"/>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63" name="Group 26"/>
                <p:cNvGrpSpPr>
                  <a:grpSpLocks/>
                </p:cNvGrpSpPr>
                <p:nvPr/>
              </p:nvGrpSpPr>
              <p:grpSpPr bwMode="auto">
                <a:xfrm>
                  <a:off x="4291" y="630"/>
                  <a:ext cx="969" cy="364"/>
                  <a:chOff x="2924" y="1636"/>
                  <a:chExt cx="2472" cy="927"/>
                </a:xfrm>
              </p:grpSpPr>
              <p:sp>
                <p:nvSpPr>
                  <p:cNvPr id="26750" name="Freeform 27"/>
                  <p:cNvSpPr>
                    <a:spLocks/>
                  </p:cNvSpPr>
                  <p:nvPr/>
                </p:nvSpPr>
                <p:spPr bwMode="hidden">
                  <a:xfrm rot="1080363">
                    <a:off x="2919" y="1631"/>
                    <a:ext cx="1677" cy="334"/>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51" name="Freeform 28"/>
                  <p:cNvSpPr>
                    <a:spLocks/>
                  </p:cNvSpPr>
                  <p:nvPr/>
                </p:nvSpPr>
                <p:spPr bwMode="hidden">
                  <a:xfrm rot="1080363">
                    <a:off x="4491" y="2033"/>
                    <a:ext cx="900" cy="52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64" name="Group 29"/>
                <p:cNvGrpSpPr>
                  <a:grpSpLocks/>
                </p:cNvGrpSpPr>
                <p:nvPr/>
              </p:nvGrpSpPr>
              <p:grpSpPr bwMode="auto">
                <a:xfrm>
                  <a:off x="4304" y="543"/>
                  <a:ext cx="918" cy="258"/>
                  <a:chOff x="2958" y="1414"/>
                  <a:chExt cx="2342" cy="657"/>
                </a:xfrm>
              </p:grpSpPr>
              <p:sp>
                <p:nvSpPr>
                  <p:cNvPr id="26748" name="Freeform 30"/>
                  <p:cNvSpPr>
                    <a:spLocks/>
                  </p:cNvSpPr>
                  <p:nvPr/>
                </p:nvSpPr>
                <p:spPr bwMode="hidden">
                  <a:xfrm rot="463793">
                    <a:off x="2957" y="1415"/>
                    <a:ext cx="1544" cy="312"/>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49" name="Freeform 31"/>
                  <p:cNvSpPr>
                    <a:spLocks/>
                  </p:cNvSpPr>
                  <p:nvPr/>
                </p:nvSpPr>
                <p:spPr bwMode="hidden">
                  <a:xfrm rot="463793">
                    <a:off x="4470" y="1581"/>
                    <a:ext cx="829" cy="485"/>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65" name="Group 32"/>
                <p:cNvGrpSpPr>
                  <a:grpSpLocks/>
                </p:cNvGrpSpPr>
                <p:nvPr/>
              </p:nvGrpSpPr>
              <p:grpSpPr bwMode="auto">
                <a:xfrm>
                  <a:off x="4314" y="487"/>
                  <a:ext cx="843" cy="134"/>
                  <a:chOff x="2983" y="1269"/>
                  <a:chExt cx="2150" cy="343"/>
                </a:xfrm>
              </p:grpSpPr>
              <p:sp>
                <p:nvSpPr>
                  <p:cNvPr id="26746" name="Freeform 33"/>
                  <p:cNvSpPr>
                    <a:spLocks/>
                  </p:cNvSpPr>
                  <p:nvPr/>
                </p:nvSpPr>
                <p:spPr bwMode="hidden">
                  <a:xfrm rot="-84182">
                    <a:off x="2982" y="1286"/>
                    <a:ext cx="1404" cy="220"/>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47" name="Freeform 34"/>
                  <p:cNvSpPr>
                    <a:spLocks/>
                  </p:cNvSpPr>
                  <p:nvPr/>
                </p:nvSpPr>
                <p:spPr bwMode="hidden">
                  <a:xfrm rot="-84182">
                    <a:off x="4377" y="1264"/>
                    <a:ext cx="755" cy="34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66" name="Group 35"/>
                <p:cNvGrpSpPr>
                  <a:grpSpLocks/>
                </p:cNvGrpSpPr>
                <p:nvPr/>
              </p:nvGrpSpPr>
              <p:grpSpPr bwMode="auto">
                <a:xfrm>
                  <a:off x="4296" y="349"/>
                  <a:ext cx="737" cy="167"/>
                  <a:chOff x="2938" y="917"/>
                  <a:chExt cx="1879" cy="427"/>
                </a:xfrm>
              </p:grpSpPr>
              <p:sp>
                <p:nvSpPr>
                  <p:cNvPr id="26744" name="Freeform 36"/>
                  <p:cNvSpPr>
                    <a:spLocks/>
                  </p:cNvSpPr>
                  <p:nvPr/>
                </p:nvSpPr>
                <p:spPr bwMode="hidden">
                  <a:xfrm rot="-802576">
                    <a:off x="2933" y="1128"/>
                    <a:ext cx="1237" cy="21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45" name="Freeform 37"/>
                  <p:cNvSpPr>
                    <a:spLocks/>
                  </p:cNvSpPr>
                  <p:nvPr/>
                </p:nvSpPr>
                <p:spPr bwMode="hidden">
                  <a:xfrm rot="-802576">
                    <a:off x="4151" y="918"/>
                    <a:ext cx="665"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67" name="Group 38"/>
                <p:cNvGrpSpPr>
                  <a:grpSpLocks/>
                </p:cNvGrpSpPr>
                <p:nvPr/>
              </p:nvGrpSpPr>
              <p:grpSpPr bwMode="auto">
                <a:xfrm>
                  <a:off x="3394" y="637"/>
                  <a:ext cx="493" cy="912"/>
                  <a:chOff x="637" y="1653"/>
                  <a:chExt cx="1257" cy="2326"/>
                </a:xfrm>
              </p:grpSpPr>
              <p:sp>
                <p:nvSpPr>
                  <p:cNvPr id="26742" name="Freeform 39"/>
                  <p:cNvSpPr>
                    <a:spLocks/>
                  </p:cNvSpPr>
                  <p:nvPr/>
                </p:nvSpPr>
                <p:spPr bwMode="hidden">
                  <a:xfrm rot="18888116" flipH="1">
                    <a:off x="875" y="2354"/>
                    <a:ext cx="1723" cy="312"/>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43" name="Freeform 40"/>
                  <p:cNvSpPr>
                    <a:spLocks/>
                  </p:cNvSpPr>
                  <p:nvPr/>
                </p:nvSpPr>
                <p:spPr bwMode="hidden">
                  <a:xfrm rot="18888116" flipH="1">
                    <a:off x="419" y="3271"/>
                    <a:ext cx="925" cy="48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68" name="Group 41"/>
                <p:cNvGrpSpPr>
                  <a:grpSpLocks/>
                </p:cNvGrpSpPr>
                <p:nvPr/>
              </p:nvGrpSpPr>
              <p:grpSpPr bwMode="auto">
                <a:xfrm>
                  <a:off x="3142" y="850"/>
                  <a:ext cx="966" cy="522"/>
                  <a:chOff x="-5" y="2196"/>
                  <a:chExt cx="2463" cy="1332"/>
                </a:xfrm>
              </p:grpSpPr>
              <p:sp>
                <p:nvSpPr>
                  <p:cNvPr id="26740" name="Freeform 42"/>
                  <p:cNvSpPr>
                    <a:spLocks/>
                  </p:cNvSpPr>
                  <p:nvPr/>
                </p:nvSpPr>
                <p:spPr bwMode="hidden">
                  <a:xfrm rot="19495919" flipH="1">
                    <a:off x="644" y="2196"/>
                    <a:ext cx="1809" cy="347"/>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41" name="Freeform 43"/>
                  <p:cNvSpPr>
                    <a:spLocks/>
                  </p:cNvSpPr>
                  <p:nvPr/>
                </p:nvSpPr>
                <p:spPr bwMode="hidden">
                  <a:xfrm rot="19495919" flipH="1">
                    <a:off x="-6" y="2982"/>
                    <a:ext cx="971" cy="54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69" name="Group 44"/>
                <p:cNvGrpSpPr>
                  <a:grpSpLocks/>
                </p:cNvGrpSpPr>
                <p:nvPr/>
              </p:nvGrpSpPr>
              <p:grpSpPr bwMode="auto">
                <a:xfrm>
                  <a:off x="3124" y="777"/>
                  <a:ext cx="971" cy="417"/>
                  <a:chOff x="-52" y="2009"/>
                  <a:chExt cx="2477" cy="1064"/>
                </a:xfrm>
              </p:grpSpPr>
              <p:sp>
                <p:nvSpPr>
                  <p:cNvPr id="26738" name="Freeform 45"/>
                  <p:cNvSpPr>
                    <a:spLocks/>
                  </p:cNvSpPr>
                  <p:nvPr/>
                </p:nvSpPr>
                <p:spPr bwMode="hidden">
                  <a:xfrm rot="20017085" flipH="1">
                    <a:off x="689" y="2010"/>
                    <a:ext cx="1736" cy="30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39" name="Freeform 46"/>
                  <p:cNvSpPr>
                    <a:spLocks/>
                  </p:cNvSpPr>
                  <p:nvPr/>
                </p:nvSpPr>
                <p:spPr bwMode="hidden">
                  <a:xfrm rot="20017085" flipH="1">
                    <a:off x="-53" y="2598"/>
                    <a:ext cx="931" cy="47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70" name="Group 47"/>
                <p:cNvGrpSpPr>
                  <a:grpSpLocks/>
                </p:cNvGrpSpPr>
                <p:nvPr/>
              </p:nvGrpSpPr>
              <p:grpSpPr bwMode="auto">
                <a:xfrm>
                  <a:off x="3115" y="700"/>
                  <a:ext cx="969" cy="363"/>
                  <a:chOff x="-74" y="1813"/>
                  <a:chExt cx="2472" cy="927"/>
                </a:xfrm>
              </p:grpSpPr>
              <p:sp>
                <p:nvSpPr>
                  <p:cNvPr id="26736" name="Freeform 48"/>
                  <p:cNvSpPr>
                    <a:spLocks/>
                  </p:cNvSpPr>
                  <p:nvPr/>
                </p:nvSpPr>
                <p:spPr bwMode="hidden">
                  <a:xfrm rot="20519637" flipH="1">
                    <a:off x="721" y="1812"/>
                    <a:ext cx="1677" cy="331"/>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37" name="Freeform 49"/>
                  <p:cNvSpPr>
                    <a:spLocks/>
                  </p:cNvSpPr>
                  <p:nvPr/>
                </p:nvSpPr>
                <p:spPr bwMode="hidden">
                  <a:xfrm rot="20519637" flipH="1">
                    <a:off x="-74" y="2212"/>
                    <a:ext cx="900" cy="523"/>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71" name="Group 50"/>
                <p:cNvGrpSpPr>
                  <a:grpSpLocks/>
                </p:cNvGrpSpPr>
                <p:nvPr/>
              </p:nvGrpSpPr>
              <p:grpSpPr bwMode="auto">
                <a:xfrm>
                  <a:off x="3153" y="613"/>
                  <a:ext cx="918" cy="257"/>
                  <a:chOff x="22" y="1591"/>
                  <a:chExt cx="2342" cy="657"/>
                </a:xfrm>
              </p:grpSpPr>
              <p:sp>
                <p:nvSpPr>
                  <p:cNvPr id="26734" name="Freeform 51"/>
                  <p:cNvSpPr>
                    <a:spLocks/>
                  </p:cNvSpPr>
                  <p:nvPr/>
                </p:nvSpPr>
                <p:spPr bwMode="hidden">
                  <a:xfrm rot="21136207" flipH="1">
                    <a:off x="819" y="1586"/>
                    <a:ext cx="1544"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35" name="Freeform 52"/>
                  <p:cNvSpPr>
                    <a:spLocks/>
                  </p:cNvSpPr>
                  <p:nvPr/>
                </p:nvSpPr>
                <p:spPr bwMode="hidden">
                  <a:xfrm rot="21136207" flipH="1">
                    <a:off x="21" y="1757"/>
                    <a:ext cx="829" cy="490"/>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72" name="Group 53"/>
                <p:cNvGrpSpPr>
                  <a:grpSpLocks/>
                </p:cNvGrpSpPr>
                <p:nvPr/>
              </p:nvGrpSpPr>
              <p:grpSpPr bwMode="auto">
                <a:xfrm>
                  <a:off x="3218" y="556"/>
                  <a:ext cx="843" cy="134"/>
                  <a:chOff x="189" y="1446"/>
                  <a:chExt cx="2150" cy="343"/>
                </a:xfrm>
              </p:grpSpPr>
              <p:sp>
                <p:nvSpPr>
                  <p:cNvPr id="26732" name="Freeform 54"/>
                  <p:cNvSpPr>
                    <a:spLocks/>
                  </p:cNvSpPr>
                  <p:nvPr/>
                </p:nvSpPr>
                <p:spPr bwMode="hidden">
                  <a:xfrm rot="84182" flipH="1">
                    <a:off x="935" y="1463"/>
                    <a:ext cx="1404" cy="220"/>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33" name="Freeform 55"/>
                  <p:cNvSpPr>
                    <a:spLocks/>
                  </p:cNvSpPr>
                  <p:nvPr/>
                </p:nvSpPr>
                <p:spPr bwMode="hidden">
                  <a:xfrm rot="84182" flipH="1">
                    <a:off x="189" y="1441"/>
                    <a:ext cx="755" cy="34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73" name="Group 56"/>
                <p:cNvGrpSpPr>
                  <a:grpSpLocks/>
                </p:cNvGrpSpPr>
                <p:nvPr/>
              </p:nvGrpSpPr>
              <p:grpSpPr bwMode="auto">
                <a:xfrm>
                  <a:off x="3342" y="418"/>
                  <a:ext cx="737" cy="167"/>
                  <a:chOff x="505" y="1094"/>
                  <a:chExt cx="1879" cy="427"/>
                </a:xfrm>
              </p:grpSpPr>
              <p:sp>
                <p:nvSpPr>
                  <p:cNvPr id="26730" name="Freeform 57"/>
                  <p:cNvSpPr>
                    <a:spLocks/>
                  </p:cNvSpPr>
                  <p:nvPr/>
                </p:nvSpPr>
                <p:spPr bwMode="hidden">
                  <a:xfrm rot="802576" flipH="1">
                    <a:off x="1151" y="1306"/>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31" name="Freeform 58"/>
                  <p:cNvSpPr>
                    <a:spLocks/>
                  </p:cNvSpPr>
                  <p:nvPr/>
                </p:nvSpPr>
                <p:spPr bwMode="hidden">
                  <a:xfrm rot="802576" flipH="1">
                    <a:off x="505" y="1095"/>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74" name="Group 59"/>
                <p:cNvGrpSpPr>
                  <a:grpSpLocks/>
                </p:cNvGrpSpPr>
                <p:nvPr/>
              </p:nvGrpSpPr>
              <p:grpSpPr bwMode="auto">
                <a:xfrm>
                  <a:off x="3386" y="341"/>
                  <a:ext cx="725" cy="218"/>
                  <a:chOff x="616" y="899"/>
                  <a:chExt cx="1850" cy="554"/>
                </a:xfrm>
              </p:grpSpPr>
              <p:sp>
                <p:nvSpPr>
                  <p:cNvPr id="26728" name="Freeform 60"/>
                  <p:cNvSpPr>
                    <a:spLocks/>
                  </p:cNvSpPr>
                  <p:nvPr/>
                </p:nvSpPr>
                <p:spPr bwMode="hidden">
                  <a:xfrm rot="1277471" flipH="1">
                    <a:off x="1231" y="1237"/>
                    <a:ext cx="1235"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29" name="Freeform 61"/>
                  <p:cNvSpPr>
                    <a:spLocks/>
                  </p:cNvSpPr>
                  <p:nvPr/>
                </p:nvSpPr>
                <p:spPr bwMode="hidden">
                  <a:xfrm rot="1277471" flipH="1">
                    <a:off x="615" y="898"/>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75" name="Group 62"/>
                <p:cNvGrpSpPr>
                  <a:grpSpLocks/>
                </p:cNvGrpSpPr>
                <p:nvPr/>
              </p:nvGrpSpPr>
              <p:grpSpPr bwMode="auto">
                <a:xfrm>
                  <a:off x="3472" y="231"/>
                  <a:ext cx="693" cy="291"/>
                  <a:chOff x="3472" y="231"/>
                  <a:chExt cx="693" cy="291"/>
                </a:xfrm>
              </p:grpSpPr>
              <p:sp>
                <p:nvSpPr>
                  <p:cNvPr id="26726" name="Freeform 63"/>
                  <p:cNvSpPr>
                    <a:spLocks/>
                  </p:cNvSpPr>
                  <p:nvPr/>
                </p:nvSpPr>
                <p:spPr bwMode="hidden">
                  <a:xfrm rot="2028410" flipH="1">
                    <a:off x="3679" y="438"/>
                    <a:ext cx="484"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27" name="Freeform 64"/>
                  <p:cNvSpPr>
                    <a:spLocks/>
                  </p:cNvSpPr>
                  <p:nvPr/>
                </p:nvSpPr>
                <p:spPr bwMode="hidden">
                  <a:xfrm rot="2028410" flipH="1">
                    <a:off x="3472" y="229"/>
                    <a:ext cx="260"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76" name="Group 65"/>
                <p:cNvGrpSpPr>
                  <a:grpSpLocks/>
                </p:cNvGrpSpPr>
                <p:nvPr/>
              </p:nvGrpSpPr>
              <p:grpSpPr bwMode="auto">
                <a:xfrm>
                  <a:off x="3554" y="118"/>
                  <a:ext cx="664" cy="349"/>
                  <a:chOff x="3554" y="118"/>
                  <a:chExt cx="664" cy="349"/>
                </a:xfrm>
              </p:grpSpPr>
              <p:sp>
                <p:nvSpPr>
                  <p:cNvPr id="26724"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25"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77" name="Group 68"/>
                <p:cNvGrpSpPr>
                  <a:grpSpLocks/>
                </p:cNvGrpSpPr>
                <p:nvPr/>
              </p:nvGrpSpPr>
              <p:grpSpPr bwMode="auto">
                <a:xfrm>
                  <a:off x="3784" y="30"/>
                  <a:ext cx="305" cy="593"/>
                  <a:chOff x="1633" y="104"/>
                  <a:chExt cx="778" cy="1512"/>
                </a:xfrm>
              </p:grpSpPr>
              <p:sp>
                <p:nvSpPr>
                  <p:cNvPr id="26722" name="Freeform 69"/>
                  <p:cNvSpPr>
                    <a:spLocks/>
                  </p:cNvSpPr>
                  <p:nvPr/>
                </p:nvSpPr>
                <p:spPr bwMode="hidden">
                  <a:xfrm rot="3473776" flipH="1">
                    <a:off x="1752" y="958"/>
                    <a:ext cx="1101" cy="21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23" name="Freeform 70"/>
                  <p:cNvSpPr>
                    <a:spLocks/>
                  </p:cNvSpPr>
                  <p:nvPr/>
                </p:nvSpPr>
                <p:spPr bwMode="hidden">
                  <a:xfrm rot="3473776" flipH="1">
                    <a:off x="1505" y="231"/>
                    <a:ext cx="591"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78" name="Group 71"/>
                <p:cNvGrpSpPr>
                  <a:grpSpLocks/>
                </p:cNvGrpSpPr>
                <p:nvPr/>
              </p:nvGrpSpPr>
              <p:grpSpPr bwMode="auto">
                <a:xfrm>
                  <a:off x="3903" y="0"/>
                  <a:ext cx="248" cy="601"/>
                  <a:chOff x="1935" y="28"/>
                  <a:chExt cx="634" cy="1534"/>
                </a:xfrm>
              </p:grpSpPr>
              <p:sp>
                <p:nvSpPr>
                  <p:cNvPr id="26720" name="Freeform 72"/>
                  <p:cNvSpPr>
                    <a:spLocks/>
                  </p:cNvSpPr>
                  <p:nvPr/>
                </p:nvSpPr>
                <p:spPr bwMode="hidden">
                  <a:xfrm rot="4126480" flipH="1">
                    <a:off x="1934" y="922"/>
                    <a:ext cx="1055"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21" name="Freeform 73"/>
                  <p:cNvSpPr>
                    <a:spLocks/>
                  </p:cNvSpPr>
                  <p:nvPr/>
                </p:nvSpPr>
                <p:spPr bwMode="hidden">
                  <a:xfrm rot="4126480" flipH="1">
                    <a:off x="1820"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79" name="Group 74"/>
                <p:cNvGrpSpPr>
                  <a:grpSpLocks/>
                </p:cNvGrpSpPr>
                <p:nvPr/>
              </p:nvGrpSpPr>
              <p:grpSpPr bwMode="auto">
                <a:xfrm>
                  <a:off x="4251" y="252"/>
                  <a:ext cx="723" cy="222"/>
                  <a:chOff x="2822" y="672"/>
                  <a:chExt cx="1845" cy="566"/>
                </a:xfrm>
              </p:grpSpPr>
              <p:sp>
                <p:nvSpPr>
                  <p:cNvPr id="26718" name="Freeform 75"/>
                  <p:cNvSpPr>
                    <a:spLocks/>
                  </p:cNvSpPr>
                  <p:nvPr/>
                </p:nvSpPr>
                <p:spPr bwMode="hidden">
                  <a:xfrm rot="-1325434">
                    <a:off x="2817" y="1022"/>
                    <a:ext cx="1232"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19" name="Freeform 76"/>
                  <p:cNvSpPr>
                    <a:spLocks/>
                  </p:cNvSpPr>
                  <p:nvPr/>
                </p:nvSpPr>
                <p:spPr bwMode="hidden">
                  <a:xfrm rot="-1325434">
                    <a:off x="4003" y="673"/>
                    <a:ext cx="659"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80" name="Group 77"/>
                <p:cNvGrpSpPr>
                  <a:grpSpLocks/>
                </p:cNvGrpSpPr>
                <p:nvPr/>
              </p:nvGrpSpPr>
              <p:grpSpPr bwMode="auto">
                <a:xfrm>
                  <a:off x="4196" y="163"/>
                  <a:ext cx="699" cy="282"/>
                  <a:chOff x="2683" y="445"/>
                  <a:chExt cx="1781" cy="717"/>
                </a:xfrm>
              </p:grpSpPr>
              <p:sp>
                <p:nvSpPr>
                  <p:cNvPr id="26716" name="Freeform 78"/>
                  <p:cNvSpPr>
                    <a:spLocks/>
                  </p:cNvSpPr>
                  <p:nvPr/>
                </p:nvSpPr>
                <p:spPr bwMode="hidden">
                  <a:xfrm rot="-1921064">
                    <a:off x="2682" y="946"/>
                    <a:ext cx="1230"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17" name="Freeform 79"/>
                  <p:cNvSpPr>
                    <a:spLocks/>
                  </p:cNvSpPr>
                  <p:nvPr/>
                </p:nvSpPr>
                <p:spPr bwMode="hidden">
                  <a:xfrm rot="-1921064">
                    <a:off x="3801" y="444"/>
                    <a:ext cx="658"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sp>
              <p:nvSpPr>
                <p:cNvPr id="26681"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26682"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nvGrpSpPr>
                <p:cNvPr id="26683" name="Group 82"/>
                <p:cNvGrpSpPr>
                  <a:grpSpLocks/>
                </p:cNvGrpSpPr>
                <p:nvPr/>
              </p:nvGrpSpPr>
              <p:grpSpPr bwMode="auto">
                <a:xfrm>
                  <a:off x="4242" y="5"/>
                  <a:ext cx="251" cy="596"/>
                  <a:chOff x="2800" y="41"/>
                  <a:chExt cx="640" cy="1520"/>
                </a:xfrm>
              </p:grpSpPr>
              <p:sp>
                <p:nvSpPr>
                  <p:cNvPr id="26714" name="Freeform 83"/>
                  <p:cNvSpPr>
                    <a:spLocks/>
                  </p:cNvSpPr>
                  <p:nvPr/>
                </p:nvSpPr>
                <p:spPr bwMode="hidden">
                  <a:xfrm rot="-3857755">
                    <a:off x="2364" y="934"/>
                    <a:ext cx="1058" cy="1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15" name="Freeform 84"/>
                  <p:cNvSpPr>
                    <a:spLocks/>
                  </p:cNvSpPr>
                  <p:nvPr/>
                </p:nvSpPr>
                <p:spPr bwMode="hidden">
                  <a:xfrm rot="-3857755">
                    <a:off x="3013" y="180"/>
                    <a:ext cx="566"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84" name="Group 85"/>
                <p:cNvGrpSpPr>
                  <a:grpSpLocks/>
                </p:cNvGrpSpPr>
                <p:nvPr/>
              </p:nvGrpSpPr>
              <p:grpSpPr bwMode="auto">
                <a:xfrm>
                  <a:off x="4295" y="53"/>
                  <a:ext cx="398" cy="574"/>
                  <a:chOff x="2934" y="163"/>
                  <a:chExt cx="1017" cy="1464"/>
                </a:xfrm>
              </p:grpSpPr>
              <p:sp>
                <p:nvSpPr>
                  <p:cNvPr id="26712" name="Freeform 86"/>
                  <p:cNvSpPr>
                    <a:spLocks/>
                  </p:cNvSpPr>
                  <p:nvPr/>
                </p:nvSpPr>
                <p:spPr bwMode="hidden">
                  <a:xfrm rot="-2777260">
                    <a:off x="2493" y="915"/>
                    <a:ext cx="1154"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13" name="Freeform 87"/>
                  <p:cNvSpPr>
                    <a:spLocks/>
                  </p:cNvSpPr>
                  <p:nvPr/>
                </p:nvSpPr>
                <p:spPr bwMode="hidden">
                  <a:xfrm rot="-2777260">
                    <a:off x="3431" y="262"/>
                    <a:ext cx="619"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85" name="Group 88"/>
                <p:cNvGrpSpPr>
                  <a:grpSpLocks/>
                </p:cNvGrpSpPr>
                <p:nvPr/>
              </p:nvGrpSpPr>
              <p:grpSpPr bwMode="auto">
                <a:xfrm>
                  <a:off x="4215" y="2"/>
                  <a:ext cx="95" cy="567"/>
                  <a:chOff x="2730" y="32"/>
                  <a:chExt cx="243" cy="1448"/>
                </a:xfrm>
              </p:grpSpPr>
              <p:sp>
                <p:nvSpPr>
                  <p:cNvPr id="26710" name="Freeform 89"/>
                  <p:cNvSpPr>
                    <a:spLocks/>
                  </p:cNvSpPr>
                  <p:nvPr/>
                </p:nvSpPr>
                <p:spPr bwMode="hidden">
                  <a:xfrm rot="-4903748">
                    <a:off x="2297" y="959"/>
                    <a:ext cx="954" cy="8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11" name="Freeform 90"/>
                  <p:cNvSpPr>
                    <a:spLocks/>
                  </p:cNvSpPr>
                  <p:nvPr/>
                </p:nvSpPr>
                <p:spPr bwMode="hidden">
                  <a:xfrm rot="-4903748">
                    <a:off x="2650" y="222"/>
                    <a:ext cx="511" cy="13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86" name="Group 91"/>
                <p:cNvGrpSpPr>
                  <a:grpSpLocks/>
                </p:cNvGrpSpPr>
                <p:nvPr/>
              </p:nvGrpSpPr>
              <p:grpSpPr bwMode="auto">
                <a:xfrm>
                  <a:off x="3514" y="683"/>
                  <a:ext cx="425" cy="960"/>
                  <a:chOff x="943" y="1769"/>
                  <a:chExt cx="1085" cy="2450"/>
                </a:xfrm>
              </p:grpSpPr>
              <p:sp>
                <p:nvSpPr>
                  <p:cNvPr id="26708" name="Freeform 92"/>
                  <p:cNvSpPr>
                    <a:spLocks/>
                  </p:cNvSpPr>
                  <p:nvPr/>
                </p:nvSpPr>
                <p:spPr bwMode="hidden">
                  <a:xfrm rot="18335692" flipH="1">
                    <a:off x="1009" y="2474"/>
                    <a:ext cx="1724"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09" name="Freeform 93"/>
                  <p:cNvSpPr>
                    <a:spLocks/>
                  </p:cNvSpPr>
                  <p:nvPr/>
                </p:nvSpPr>
                <p:spPr bwMode="hidden">
                  <a:xfrm rot="18335692" flipH="1">
                    <a:off x="725" y="3506"/>
                    <a:ext cx="925" cy="48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87" name="Group 94"/>
                <p:cNvGrpSpPr>
                  <a:grpSpLocks/>
                </p:cNvGrpSpPr>
                <p:nvPr/>
              </p:nvGrpSpPr>
              <p:grpSpPr bwMode="auto">
                <a:xfrm>
                  <a:off x="3715" y="748"/>
                  <a:ext cx="300" cy="930"/>
                  <a:chOff x="1455" y="1936"/>
                  <a:chExt cx="766" cy="2373"/>
                </a:xfrm>
              </p:grpSpPr>
              <p:sp>
                <p:nvSpPr>
                  <p:cNvPr id="26706" name="Freeform 95"/>
                  <p:cNvSpPr>
                    <a:spLocks/>
                  </p:cNvSpPr>
                  <p:nvPr/>
                </p:nvSpPr>
                <p:spPr bwMode="hidden">
                  <a:xfrm rot="17542885" flipH="1">
                    <a:off x="1268" y="2577"/>
                    <a:ext cx="1594"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07" name="Freeform 96"/>
                  <p:cNvSpPr>
                    <a:spLocks/>
                  </p:cNvSpPr>
                  <p:nvPr/>
                </p:nvSpPr>
                <p:spPr bwMode="hidden">
                  <a:xfrm rot="17542885" flipH="1">
                    <a:off x="1275" y="3634"/>
                    <a:ext cx="851" cy="489"/>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88" name="Group 97"/>
                <p:cNvGrpSpPr>
                  <a:grpSpLocks/>
                </p:cNvGrpSpPr>
                <p:nvPr/>
              </p:nvGrpSpPr>
              <p:grpSpPr bwMode="auto">
                <a:xfrm rot="88588">
                  <a:off x="3923" y="769"/>
                  <a:ext cx="180" cy="913"/>
                  <a:chOff x="1956" y="1990"/>
                  <a:chExt cx="492" cy="2604"/>
                </a:xfrm>
              </p:grpSpPr>
              <p:sp>
                <p:nvSpPr>
                  <p:cNvPr id="26704" name="Freeform 98"/>
                  <p:cNvSpPr>
                    <a:spLocks/>
                  </p:cNvSpPr>
                  <p:nvPr/>
                </p:nvSpPr>
                <p:spPr bwMode="hidden">
                  <a:xfrm rot="16782062" flipH="1">
                    <a:off x="1435" y="2689"/>
                    <a:ext cx="1712" cy="302"/>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05" name="Freeform 99"/>
                  <p:cNvSpPr>
                    <a:spLocks/>
                  </p:cNvSpPr>
                  <p:nvPr/>
                </p:nvSpPr>
                <p:spPr bwMode="hidden">
                  <a:xfrm rot="16782062" flipH="1">
                    <a:off x="1727" y="3894"/>
                    <a:ext cx="917" cy="471"/>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89" name="Group 100"/>
                <p:cNvGrpSpPr>
                  <a:grpSpLocks/>
                </p:cNvGrpSpPr>
                <p:nvPr/>
              </p:nvGrpSpPr>
              <p:grpSpPr bwMode="auto">
                <a:xfrm>
                  <a:off x="4451" y="662"/>
                  <a:ext cx="442" cy="951"/>
                  <a:chOff x="3334" y="1717"/>
                  <a:chExt cx="1125" cy="2426"/>
                </a:xfrm>
              </p:grpSpPr>
              <p:sp>
                <p:nvSpPr>
                  <p:cNvPr id="26702" name="Freeform 101"/>
                  <p:cNvSpPr>
                    <a:spLocks/>
                  </p:cNvSpPr>
                  <p:nvPr/>
                </p:nvSpPr>
                <p:spPr bwMode="hidden">
                  <a:xfrm rot="3144576">
                    <a:off x="2627" y="2423"/>
                    <a:ext cx="1723" cy="312"/>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26703" name="Freeform 102"/>
                  <p:cNvSpPr>
                    <a:spLocks/>
                  </p:cNvSpPr>
                  <p:nvPr/>
                </p:nvSpPr>
                <p:spPr bwMode="hidden">
                  <a:xfrm rot="3144576">
                    <a:off x="3752" y="3435"/>
                    <a:ext cx="925" cy="491"/>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90" name="Group 103"/>
                <p:cNvGrpSpPr>
                  <a:grpSpLocks/>
                </p:cNvGrpSpPr>
                <p:nvPr/>
              </p:nvGrpSpPr>
              <p:grpSpPr bwMode="auto">
                <a:xfrm>
                  <a:off x="4391" y="721"/>
                  <a:ext cx="347" cy="951"/>
                  <a:chOff x="3181" y="1866"/>
                  <a:chExt cx="883" cy="2426"/>
                </a:xfrm>
              </p:grpSpPr>
              <p:sp>
                <p:nvSpPr>
                  <p:cNvPr id="26700" name="Freeform 104"/>
                  <p:cNvSpPr>
                    <a:spLocks/>
                  </p:cNvSpPr>
                  <p:nvPr/>
                </p:nvSpPr>
                <p:spPr bwMode="hidden">
                  <a:xfrm rot="3745735">
                    <a:off x="2506" y="2536"/>
                    <a:ext cx="1649" cy="299"/>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26701" name="Freeform 105"/>
                  <p:cNvSpPr>
                    <a:spLocks/>
                  </p:cNvSpPr>
                  <p:nvPr/>
                </p:nvSpPr>
                <p:spPr bwMode="hidden">
                  <a:xfrm rot="3745735">
                    <a:off x="3387" y="3610"/>
                    <a:ext cx="885" cy="46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91" name="Group 106"/>
                <p:cNvGrpSpPr>
                  <a:grpSpLocks/>
                </p:cNvGrpSpPr>
                <p:nvPr/>
              </p:nvGrpSpPr>
              <p:grpSpPr bwMode="auto">
                <a:xfrm>
                  <a:off x="4323" y="767"/>
                  <a:ext cx="243" cy="935"/>
                  <a:chOff x="3006" y="1983"/>
                  <a:chExt cx="619" cy="2386"/>
                </a:xfrm>
              </p:grpSpPr>
              <p:sp>
                <p:nvSpPr>
                  <p:cNvPr id="26698" name="Freeform 107"/>
                  <p:cNvSpPr>
                    <a:spLocks/>
                  </p:cNvSpPr>
                  <p:nvPr/>
                </p:nvSpPr>
                <p:spPr bwMode="hidden">
                  <a:xfrm rot="4286818">
                    <a:off x="2328" y="2656"/>
                    <a:ext cx="1600" cy="244"/>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26699" name="Freeform 108"/>
                  <p:cNvSpPr>
                    <a:spLocks/>
                  </p:cNvSpPr>
                  <p:nvPr/>
                </p:nvSpPr>
                <p:spPr bwMode="hidden">
                  <a:xfrm rot="4286818">
                    <a:off x="3001" y="3741"/>
                    <a:ext cx="860"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92" name="Group 109"/>
                <p:cNvGrpSpPr>
                  <a:grpSpLocks/>
                </p:cNvGrpSpPr>
                <p:nvPr/>
              </p:nvGrpSpPr>
              <p:grpSpPr bwMode="auto">
                <a:xfrm>
                  <a:off x="4249" y="813"/>
                  <a:ext cx="159" cy="870"/>
                  <a:chOff x="2819" y="2101"/>
                  <a:chExt cx="405" cy="2219"/>
                </a:xfrm>
              </p:grpSpPr>
              <p:sp>
                <p:nvSpPr>
                  <p:cNvPr id="26696" name="Freeform 110"/>
                  <p:cNvSpPr>
                    <a:spLocks/>
                  </p:cNvSpPr>
                  <p:nvPr/>
                </p:nvSpPr>
                <p:spPr bwMode="hidden">
                  <a:xfrm rot="4898956">
                    <a:off x="2210" y="2709"/>
                    <a:ext cx="1466" cy="247"/>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26697" name="Freeform 111"/>
                  <p:cNvSpPr>
                    <a:spLocks/>
                  </p:cNvSpPr>
                  <p:nvPr/>
                </p:nvSpPr>
                <p:spPr bwMode="hidden">
                  <a:xfrm rot="4898956">
                    <a:off x="2637" y="3727"/>
                    <a:ext cx="78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93" name="Group 112"/>
                <p:cNvGrpSpPr>
                  <a:grpSpLocks/>
                </p:cNvGrpSpPr>
                <p:nvPr/>
              </p:nvGrpSpPr>
              <p:grpSpPr bwMode="auto">
                <a:xfrm>
                  <a:off x="4045" y="826"/>
                  <a:ext cx="167" cy="857"/>
                  <a:chOff x="2287" y="2135"/>
                  <a:chExt cx="426" cy="2185"/>
                </a:xfrm>
              </p:grpSpPr>
              <p:sp>
                <p:nvSpPr>
                  <p:cNvPr id="26694" name="Freeform 113"/>
                  <p:cNvSpPr>
                    <a:spLocks/>
                  </p:cNvSpPr>
                  <p:nvPr/>
                </p:nvSpPr>
                <p:spPr bwMode="hidden">
                  <a:xfrm rot="5755659">
                    <a:off x="1903" y="2758"/>
                    <a:ext cx="1432" cy="186"/>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26695" name="Freeform 114"/>
                  <p:cNvSpPr>
                    <a:spLocks/>
                  </p:cNvSpPr>
                  <p:nvPr/>
                </p:nvSpPr>
                <p:spPr bwMode="hidden">
                  <a:xfrm rot="5755659">
                    <a:off x="2051" y="3784"/>
                    <a:ext cx="767" cy="29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sp>
            <p:nvSpPr>
              <p:cNvPr id="26638"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39" name="Arc 116"/>
              <p:cNvSpPr>
                <a:spLocks/>
              </p:cNvSpPr>
              <p:nvPr/>
            </p:nvSpPr>
            <p:spPr bwMode="hidden">
              <a:xfrm flipH="1">
                <a:off x="3527" y="725"/>
                <a:ext cx="832" cy="902"/>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40"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41" name="Arc 118"/>
              <p:cNvSpPr>
                <a:spLocks/>
              </p:cNvSpPr>
              <p:nvPr/>
            </p:nvSpPr>
            <p:spPr bwMode="hidden">
              <a:xfrm flipH="1">
                <a:off x="3612" y="580"/>
                <a:ext cx="485"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42" name="Arc 119"/>
              <p:cNvSpPr>
                <a:spLocks/>
              </p:cNvSpPr>
              <p:nvPr/>
            </p:nvSpPr>
            <p:spPr bwMode="hidden">
              <a:xfrm flipH="1">
                <a:off x="3267" y="628"/>
                <a:ext cx="791" cy="930"/>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43"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44"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45"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46" name="Arc 123"/>
              <p:cNvSpPr>
                <a:spLocks/>
              </p:cNvSpPr>
              <p:nvPr/>
            </p:nvSpPr>
            <p:spPr bwMode="hidden">
              <a:xfrm>
                <a:off x="4302" y="463"/>
                <a:ext cx="558"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47" name="Freeform 124"/>
              <p:cNvSpPr>
                <a:spLocks/>
              </p:cNvSpPr>
              <p:nvPr/>
            </p:nvSpPr>
            <p:spPr bwMode="hidden">
              <a:xfrm>
                <a:off x="4410" y="1033"/>
                <a:ext cx="188"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48" name="Freeform 125"/>
              <p:cNvSpPr>
                <a:spLocks/>
              </p:cNvSpPr>
              <p:nvPr/>
            </p:nvSpPr>
            <p:spPr bwMode="hidden">
              <a:xfrm rot="19660755" flipV="1">
                <a:off x="4114" y="843"/>
                <a:ext cx="171" cy="326"/>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49"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50" name="Arc 127"/>
              <p:cNvSpPr>
                <a:spLocks/>
              </p:cNvSpPr>
              <p:nvPr/>
            </p:nvSpPr>
            <p:spPr bwMode="hidden">
              <a:xfrm flipH="1">
                <a:off x="3426" y="122"/>
                <a:ext cx="724" cy="902"/>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51" name="Arc 128"/>
              <p:cNvSpPr>
                <a:spLocks/>
              </p:cNvSpPr>
              <p:nvPr/>
            </p:nvSpPr>
            <p:spPr bwMode="hidden">
              <a:xfrm>
                <a:off x="4199" y="502"/>
                <a:ext cx="297" cy="902"/>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52" name="Freeform 129"/>
              <p:cNvSpPr>
                <a:spLocks/>
              </p:cNvSpPr>
              <p:nvPr/>
            </p:nvSpPr>
            <p:spPr bwMode="hidden">
              <a:xfrm flipH="1">
                <a:off x="3307" y="981"/>
                <a:ext cx="426" cy="59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53" name="Freeform 130"/>
              <p:cNvSpPr>
                <a:spLocks/>
              </p:cNvSpPr>
              <p:nvPr/>
            </p:nvSpPr>
            <p:spPr bwMode="hidden">
              <a:xfrm flipH="1">
                <a:off x="3507" y="350"/>
                <a:ext cx="273"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54"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55" name="Freeform 132"/>
              <p:cNvSpPr>
                <a:spLocks/>
              </p:cNvSpPr>
              <p:nvPr/>
            </p:nvSpPr>
            <p:spPr bwMode="hidden">
              <a:xfrm>
                <a:off x="4841" y="894"/>
                <a:ext cx="395" cy="62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56" name="Freeform 133"/>
              <p:cNvSpPr>
                <a:spLocks/>
              </p:cNvSpPr>
              <p:nvPr/>
            </p:nvSpPr>
            <p:spPr bwMode="hidden">
              <a:xfrm>
                <a:off x="4636" y="576"/>
                <a:ext cx="594" cy="417"/>
              </a:xfrm>
              <a:custGeom>
                <a:avLst/>
                <a:gdLst>
                  <a:gd name="T0" fmla="*/ 0 w 776"/>
                  <a:gd name="T1" fmla="*/ 0 h 2368"/>
                  <a:gd name="T2" fmla="*/ 4 w 776"/>
                  <a:gd name="T3" fmla="*/ 0 h 2368"/>
                  <a:gd name="T4" fmla="*/ 2 w 776"/>
                  <a:gd name="T5" fmla="*/ 0 h 2368"/>
                  <a:gd name="T6" fmla="*/ 5 w 776"/>
                  <a:gd name="T7" fmla="*/ 0 h 2368"/>
                  <a:gd name="T8" fmla="*/ 3 w 776"/>
                  <a:gd name="T9" fmla="*/ 0 h 2368"/>
                  <a:gd name="T10" fmla="*/ 5 w 776"/>
                  <a:gd name="T11" fmla="*/ 0 h 2368"/>
                  <a:gd name="T12" fmla="*/ 4 w 776"/>
                  <a:gd name="T13" fmla="*/ 0 h 2368"/>
                  <a:gd name="T14" fmla="*/ 6 w 776"/>
                  <a:gd name="T15" fmla="*/ 0 h 2368"/>
                  <a:gd name="T16" fmla="*/ 5 w 776"/>
                  <a:gd name="T17" fmla="*/ 0 h 2368"/>
                  <a:gd name="T18" fmla="*/ 7 w 776"/>
                  <a:gd name="T19" fmla="*/ 0 h 2368"/>
                  <a:gd name="T20" fmla="*/ 6 w 776"/>
                  <a:gd name="T21" fmla="*/ 0 h 2368"/>
                  <a:gd name="T22" fmla="*/ 8 w 776"/>
                  <a:gd name="T23" fmla="*/ 0 h 2368"/>
                  <a:gd name="T24" fmla="*/ 8 w 776"/>
                  <a:gd name="T25" fmla="*/ 0 h 2368"/>
                  <a:gd name="T26" fmla="*/ 9 w 776"/>
                  <a:gd name="T27" fmla="*/ 0 h 2368"/>
                  <a:gd name="T28" fmla="*/ 8 w 776"/>
                  <a:gd name="T29" fmla="*/ 0 h 2368"/>
                  <a:gd name="T30" fmla="*/ 10 w 776"/>
                  <a:gd name="T31" fmla="*/ 0 h 2368"/>
                  <a:gd name="T32" fmla="*/ 9 w 776"/>
                  <a:gd name="T33" fmla="*/ 0 h 2368"/>
                  <a:gd name="T34" fmla="*/ 10 w 776"/>
                  <a:gd name="T35" fmla="*/ 0 h 2368"/>
                  <a:gd name="T36" fmla="*/ 9 w 776"/>
                  <a:gd name="T37" fmla="*/ 0 h 2368"/>
                  <a:gd name="T38" fmla="*/ 11 w 776"/>
                  <a:gd name="T39" fmla="*/ 0 h 2368"/>
                  <a:gd name="T40" fmla="*/ 10 w 776"/>
                  <a:gd name="T41" fmla="*/ 0 h 2368"/>
                  <a:gd name="T42" fmla="*/ 11 w 776"/>
                  <a:gd name="T43" fmla="*/ 0 h 2368"/>
                  <a:gd name="T44" fmla="*/ 10 w 776"/>
                  <a:gd name="T45" fmla="*/ 0 h 2368"/>
                  <a:gd name="T46" fmla="*/ 1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57" name="Freeform 134"/>
              <p:cNvSpPr>
                <a:spLocks/>
              </p:cNvSpPr>
              <p:nvPr/>
            </p:nvSpPr>
            <p:spPr bwMode="hidden">
              <a:xfrm>
                <a:off x="4658" y="132"/>
                <a:ext cx="260" cy="56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58"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59"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grpSp>
      </p:grpSp>
      <p:sp>
        <p:nvSpPr>
          <p:cNvPr id="26627" name="Rectangle 137"/>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8"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5851"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Black" pitchFamily="-112" charset="0"/>
                <a:ea typeface="+mn-ea"/>
                <a:cs typeface="+mn-cs"/>
              </a:defRPr>
            </a:lvl1pPr>
          </a:lstStyle>
          <a:p>
            <a:pPr>
              <a:defRPr/>
            </a:pPr>
            <a:endParaRPr lang="en-US">
              <a:solidFill>
                <a:srgbClr val="FFCC00"/>
              </a:solidFill>
            </a:endParaRPr>
          </a:p>
        </p:txBody>
      </p:sp>
      <p:sp>
        <p:nvSpPr>
          <p:cNvPr id="115852"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Black" pitchFamily="-112" charset="0"/>
                <a:ea typeface="+mn-ea"/>
                <a:cs typeface="+mn-cs"/>
              </a:defRPr>
            </a:lvl1pPr>
          </a:lstStyle>
          <a:p>
            <a:pPr algn="ctr">
              <a:defRPr/>
            </a:pPr>
            <a:endParaRPr lang="en-US">
              <a:solidFill>
                <a:srgbClr val="FFCC00"/>
              </a:solidFill>
            </a:endParaRPr>
          </a:p>
        </p:txBody>
      </p:sp>
      <p:sp>
        <p:nvSpPr>
          <p:cNvPr id="115853"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Black" charset="0"/>
              </a:defRPr>
            </a:lvl1pPr>
          </a:lstStyle>
          <a:p>
            <a:pPr>
              <a:defRPr/>
            </a:pPr>
            <a:fld id="{E5A96751-6AAC-1F48-9EB4-0DD682B164ED}"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1273815564"/>
      </p:ext>
    </p:extLst>
  </p:cSld>
  <p:clrMap bg1="dk2" tx1="lt1" bg2="dk1" tx2="lt2" accent1="accent1" accent2="accent2" accent3="accent3" accent4="accent4" accent5="accent5" accent6="accent6" hlink="hlink" folHlink="folHlink"/>
  <p:sldLayoutIdLst>
    <p:sldLayoutId id="2147486494" r:id="rId1"/>
    <p:sldLayoutId id="2147486495" r:id="rId2"/>
    <p:sldLayoutId id="2147486496" r:id="rId3"/>
    <p:sldLayoutId id="2147486497" r:id="rId4"/>
    <p:sldLayoutId id="2147486498" r:id="rId5"/>
    <p:sldLayoutId id="2147486499" r:id="rId6"/>
    <p:sldLayoutId id="2147486500" r:id="rId7"/>
    <p:sldLayoutId id="2147486501" r:id="rId8"/>
    <p:sldLayoutId id="2147486502" r:id="rId9"/>
    <p:sldLayoutId id="2147486503" r:id="rId10"/>
    <p:sldLayoutId id="2147486504"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Arial Black" pitchFamily="-111" charset="0"/>
        </a:defRPr>
      </a:lvl6pPr>
      <a:lvl7pPr marL="914400" algn="l" rtl="0" fontAlgn="base">
        <a:spcBef>
          <a:spcPct val="0"/>
        </a:spcBef>
        <a:spcAft>
          <a:spcPct val="0"/>
        </a:spcAft>
        <a:defRPr sz="4400">
          <a:solidFill>
            <a:schemeClr val="tx2"/>
          </a:solidFill>
          <a:latin typeface="Arial Black" pitchFamily="-111" charset="0"/>
        </a:defRPr>
      </a:lvl7pPr>
      <a:lvl8pPr marL="1371600" algn="l" rtl="0" fontAlgn="base">
        <a:spcBef>
          <a:spcPct val="0"/>
        </a:spcBef>
        <a:spcAft>
          <a:spcPct val="0"/>
        </a:spcAft>
        <a:defRPr sz="4400">
          <a:solidFill>
            <a:schemeClr val="tx2"/>
          </a:solidFill>
          <a:latin typeface="Arial Black" pitchFamily="-111" charset="0"/>
        </a:defRPr>
      </a:lvl8pPr>
      <a:lvl9pPr marL="1828800" algn="l" rtl="0" fontAlgn="base">
        <a:spcBef>
          <a:spcPct val="0"/>
        </a:spcBef>
        <a:spcAft>
          <a:spcPct val="0"/>
        </a:spcAft>
        <a:defRPr sz="4400">
          <a:solidFill>
            <a:schemeClr val="tx2"/>
          </a:solidFill>
          <a:latin typeface="Arial Black" pitchFamily="-111"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3041689830"/>
      </p:ext>
    </p:extLst>
  </p:cSld>
  <p:clrMap bg1="lt1" tx1="dk1" bg2="lt2" tx2="dk2" accent1="accent1" accent2="accent2" accent3="accent3" accent4="accent4" accent5="accent5" accent6="accent6" hlink="hlink" folHlink="folHlink"/>
  <p:sldLayoutIdLst>
    <p:sldLayoutId id="2147486506" r:id="rId1"/>
    <p:sldLayoutId id="2147486507" r:id="rId2"/>
    <p:sldLayoutId id="2147486508" r:id="rId3"/>
    <p:sldLayoutId id="2147486509" r:id="rId4"/>
    <p:sldLayoutId id="2147486510" r:id="rId5"/>
    <p:sldLayoutId id="2147486511" r:id="rId6"/>
    <p:sldLayoutId id="2147486512" r:id="rId7"/>
    <p:sldLayoutId id="2147486513" r:id="rId8"/>
    <p:sldLayoutId id="2147486514" r:id="rId9"/>
    <p:sldLayoutId id="2147486515" r:id="rId10"/>
    <p:sldLayoutId id="2147486516" r:id="rId11"/>
    <p:sldLayoutId id="2147486517" r:id="rId12"/>
    <p:sldLayoutId id="214748651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2" name="Rectangle 2"/>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1031" name="Group 26"/>
            <p:cNvGrpSpPr>
              <a:grpSpLocks/>
            </p:cNvGrpSpPr>
            <p:nvPr/>
          </p:nvGrpSpPr>
          <p:grpSpPr bwMode="auto">
            <a:xfrm>
              <a:off x="246" y="204"/>
              <a:ext cx="5271" cy="3889"/>
              <a:chOff x="246" y="204"/>
              <a:chExt cx="5271" cy="3889"/>
            </a:xfrm>
          </p:grpSpPr>
          <p:sp>
            <p:nvSpPr>
              <p:cNvPr id="5"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 name="Freeform 4"/>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29" name="Freeform 5"/>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0" name="Freeform 6"/>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 name="Freeform 7"/>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 name="Freeform 8"/>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3" name="Freeform 9"/>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4" name="Freeform 10"/>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5" name="Freeform 11"/>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6" name="Freeform 12"/>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7" name="Freeform 13"/>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8" name="Freeform 14"/>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9" name="Freeform 15"/>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0" name="Freeform 16"/>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1" name="Freeform 17"/>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2" name="Freeform 18"/>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3" name="Freeform 19"/>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4" name="Freeform 20"/>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5" name="Freeform 21"/>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6" name="Freeform 22"/>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7" name="Freeform 23"/>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8" name="Freeform 24"/>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9" name="Freeform 25"/>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032" name="Group 30"/>
            <p:cNvGrpSpPr>
              <a:grpSpLocks/>
            </p:cNvGrpSpPr>
            <p:nvPr/>
          </p:nvGrpSpPr>
          <p:grpSpPr bwMode="auto">
            <a:xfrm>
              <a:off x="0" y="0"/>
              <a:ext cx="1246" cy="1232"/>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52" name="Rectangle 28"/>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sp>
        <p:nvSpPr>
          <p:cNvPr id="1027" name="Text Box 39"/>
          <p:cNvSpPr txBox="1">
            <a:spLocks noChangeArrowheads="1"/>
          </p:cNvSpPr>
          <p:nvPr/>
        </p:nvSpPr>
        <p:spPr bwMode="auto">
          <a:xfrm>
            <a:off x="8364538" y="6486525"/>
            <a:ext cx="1841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endParaRPr lang="en-US" sz="1400" b="1">
              <a:solidFill>
                <a:srgbClr val="FFFFFF"/>
              </a:solidFill>
              <a:latin typeface="Arial" charset="0"/>
            </a:endParaRPr>
          </a:p>
        </p:txBody>
      </p:sp>
      <p:sp>
        <p:nvSpPr>
          <p:cNvPr id="1028" name="Text Box 4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900" b="1">
                <a:solidFill>
                  <a:srgbClr val="FFFFFF"/>
                </a:solidFill>
                <a:latin typeface="Arial" charset="0"/>
              </a:rPr>
              <a:t>© </a:t>
            </a:r>
            <a:r>
              <a:rPr lang="en-US" sz="1000" b="1">
                <a:solidFill>
                  <a:srgbClr val="FFFFFF"/>
                </a:solidFill>
                <a:latin typeface="Arial" charset="0"/>
              </a:rPr>
              <a:t>2006</a:t>
            </a:r>
            <a:r>
              <a:rPr lang="en-US" sz="900" b="1">
                <a:solidFill>
                  <a:srgbClr val="FFFFFF"/>
                </a:solidFill>
                <a:latin typeface="Arial" charset="0"/>
              </a:rPr>
              <a:t> TBBMI</a:t>
            </a:r>
          </a:p>
        </p:txBody>
      </p:sp>
      <p:sp>
        <p:nvSpPr>
          <p:cNvPr id="1066" name="Rectangle 42"/>
          <p:cNvSpPr>
            <a:spLocks noChangeArrowheads="1"/>
          </p:cNvSpPr>
          <p:nvPr userDrawn="1"/>
        </p:nvSpPr>
        <p:spPr bwMode="auto">
          <a:xfrm>
            <a:off x="7485785" y="6526213"/>
            <a:ext cx="812800"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Comic Sans MS" charset="0"/>
                <a:ea typeface="ＭＳ Ｐゴシック" charset="0"/>
                <a:cs typeface="ＭＳ Ｐゴシック" charset="0"/>
              </a:rPr>
              <a:t>9.65.03b.</a:t>
            </a:r>
          </a:p>
        </p:txBody>
      </p:sp>
    </p:spTree>
    <p:extLst>
      <p:ext uri="{BB962C8B-B14F-4D97-AF65-F5344CB8AC3E}">
        <p14:creationId xmlns:p14="http://schemas.microsoft.com/office/powerpoint/2010/main" val="3650666346"/>
      </p:ext>
    </p:extLst>
  </p:cSld>
  <p:clrMap bg1="dk2" tx1="lt1" bg2="dk1" tx2="lt2" accent1="accent1" accent2="accent2" accent3="accent3" accent4="accent4" accent5="accent5" accent6="accent6" hlink="hlink" folHlink="folHlink"/>
  <p:sldLayoutIdLst>
    <p:sldLayoutId id="2147486520" r:id="rId1"/>
    <p:sldLayoutId id="2147486521" r:id="rId2"/>
    <p:sldLayoutId id="2147486522" r:id="rId3"/>
    <p:sldLayoutId id="2147486523" r:id="rId4"/>
    <p:sldLayoutId id="2147486524" r:id="rId5"/>
    <p:sldLayoutId id="2147486525" r:id="rId6"/>
    <p:sldLayoutId id="2147486526" r:id="rId7"/>
    <p:sldLayoutId id="2147486527" r:id="rId8"/>
    <p:sldLayoutId id="2147486528" r:id="rId9"/>
    <p:sldLayoutId id="2147486529" r:id="rId10"/>
    <p:sldLayoutId id="2147486530" r:id="rId11"/>
  </p:sldLayoutIdLst>
  <p:transition spd="slow">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7"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6303963" y="0"/>
            <a:ext cx="2840037" cy="3254375"/>
            <a:chOff x="3115" y="0"/>
            <a:chExt cx="2170" cy="2486"/>
          </a:xfrm>
        </p:grpSpPr>
        <p:grpSp>
          <p:nvGrpSpPr>
            <p:cNvPr id="1032" name="Group 3"/>
            <p:cNvGrpSpPr>
              <a:grpSpLocks/>
            </p:cNvGrpSpPr>
            <p:nvPr/>
          </p:nvGrpSpPr>
          <p:grpSpPr bwMode="auto">
            <a:xfrm>
              <a:off x="4080" y="1910"/>
              <a:ext cx="768" cy="576"/>
              <a:chOff x="0" y="0"/>
              <a:chExt cx="768" cy="576"/>
            </a:xfrm>
          </p:grpSpPr>
          <p:sp>
            <p:nvSpPr>
              <p:cNvPr id="1164" name="Oval 4"/>
              <p:cNvSpPr>
                <a:spLocks noChangeArrowheads="1"/>
              </p:cNvSpPr>
              <p:nvPr/>
            </p:nvSpPr>
            <p:spPr bwMode="hidden">
              <a:xfrm>
                <a:off x="1"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165" name="Oval 5"/>
              <p:cNvSpPr>
                <a:spLocks noChangeArrowheads="1"/>
              </p:cNvSpPr>
              <p:nvPr/>
            </p:nvSpPr>
            <p:spPr bwMode="hidden">
              <a:xfrm>
                <a:off x="276" y="252"/>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033" name="Group 6"/>
            <p:cNvGrpSpPr>
              <a:grpSpLocks/>
            </p:cNvGrpSpPr>
            <p:nvPr/>
          </p:nvGrpSpPr>
          <p:grpSpPr bwMode="auto">
            <a:xfrm>
              <a:off x="4257" y="1103"/>
              <a:ext cx="768" cy="576"/>
              <a:chOff x="0" y="0"/>
              <a:chExt cx="768" cy="576"/>
            </a:xfrm>
          </p:grpSpPr>
          <p:sp>
            <p:nvSpPr>
              <p:cNvPr id="1162" name="Oval 7"/>
              <p:cNvSpPr>
                <a:spLocks noChangeArrowheads="1"/>
              </p:cNvSpPr>
              <p:nvPr/>
            </p:nvSpPr>
            <p:spPr bwMode="hidden">
              <a:xfrm>
                <a:off x="-1" y="1"/>
                <a:ext cx="769"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163" name="Oval 8"/>
              <p:cNvSpPr>
                <a:spLocks noChangeArrowheads="1"/>
              </p:cNvSpPr>
              <p:nvPr/>
            </p:nvSpPr>
            <p:spPr bwMode="hidden">
              <a:xfrm>
                <a:off x="276" y="253"/>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034" name="Group 9"/>
            <p:cNvGrpSpPr>
              <a:grpSpLocks/>
            </p:cNvGrpSpPr>
            <p:nvPr/>
          </p:nvGrpSpPr>
          <p:grpSpPr bwMode="auto">
            <a:xfrm>
              <a:off x="3134" y="0"/>
              <a:ext cx="768" cy="576"/>
              <a:chOff x="0" y="0"/>
              <a:chExt cx="768" cy="576"/>
            </a:xfrm>
          </p:grpSpPr>
          <p:sp>
            <p:nvSpPr>
              <p:cNvPr id="1160"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161" name="Oval 11"/>
              <p:cNvSpPr>
                <a:spLocks noChangeArrowheads="1"/>
              </p:cNvSpPr>
              <p:nvPr/>
            </p:nvSpPr>
            <p:spPr bwMode="hidden">
              <a:xfrm>
                <a:off x="276" y="252"/>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035" name="Group 12"/>
            <p:cNvGrpSpPr>
              <a:grpSpLocks/>
            </p:cNvGrpSpPr>
            <p:nvPr/>
          </p:nvGrpSpPr>
          <p:grpSpPr bwMode="auto">
            <a:xfrm>
              <a:off x="3115" y="0"/>
              <a:ext cx="2170" cy="1702"/>
              <a:chOff x="3115" y="0"/>
              <a:chExt cx="2170" cy="1702"/>
            </a:xfrm>
          </p:grpSpPr>
          <p:grpSp>
            <p:nvGrpSpPr>
              <p:cNvPr id="1036" name="Group 13"/>
              <p:cNvGrpSpPr>
                <a:grpSpLocks/>
              </p:cNvGrpSpPr>
              <p:nvPr/>
            </p:nvGrpSpPr>
            <p:grpSpPr bwMode="auto">
              <a:xfrm>
                <a:off x="3640" y="308"/>
                <a:ext cx="1145" cy="844"/>
                <a:chOff x="1265" y="814"/>
                <a:chExt cx="2919" cy="2151"/>
              </a:xfrm>
            </p:grpSpPr>
            <p:sp>
              <p:nvSpPr>
                <p:cNvPr id="1158"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159"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037" name="Group 16"/>
              <p:cNvGrpSpPr>
                <a:grpSpLocks/>
              </p:cNvGrpSpPr>
              <p:nvPr/>
            </p:nvGrpSpPr>
            <p:grpSpPr bwMode="auto">
              <a:xfrm>
                <a:off x="3115" y="0"/>
                <a:ext cx="2145" cy="1702"/>
                <a:chOff x="3115" y="0"/>
                <a:chExt cx="2145" cy="1702"/>
              </a:xfrm>
            </p:grpSpPr>
            <p:grpSp>
              <p:nvGrpSpPr>
                <p:cNvPr id="1060" name="Group 17"/>
                <p:cNvGrpSpPr>
                  <a:grpSpLocks/>
                </p:cNvGrpSpPr>
                <p:nvPr/>
              </p:nvGrpSpPr>
              <p:grpSpPr bwMode="auto">
                <a:xfrm>
                  <a:off x="4505" y="589"/>
                  <a:ext cx="493" cy="912"/>
                  <a:chOff x="3471" y="1530"/>
                  <a:chExt cx="1258" cy="2327"/>
                </a:xfrm>
              </p:grpSpPr>
              <p:sp>
                <p:nvSpPr>
                  <p:cNvPr id="1156" name="Freeform 18"/>
                  <p:cNvSpPr>
                    <a:spLocks/>
                  </p:cNvSpPr>
                  <p:nvPr/>
                </p:nvSpPr>
                <p:spPr bwMode="hidden">
                  <a:xfrm rot="2711884">
                    <a:off x="2767" y="2235"/>
                    <a:ext cx="1720" cy="313"/>
                  </a:xfrm>
                  <a:custGeom>
                    <a:avLst/>
                    <a:gdLst>
                      <a:gd name="T0" fmla="*/ 0 w 2736"/>
                      <a:gd name="T1" fmla="*/ 120 h 504"/>
                      <a:gd name="T2" fmla="*/ 214 w 2736"/>
                      <a:gd name="T3" fmla="*/ 40 h 504"/>
                      <a:gd name="T4" fmla="*/ 441 w 2736"/>
                      <a:gd name="T5" fmla="*/ 6 h 504"/>
                      <a:gd name="T6" fmla="*/ 680 w 2736"/>
                      <a:gd name="T7" fmla="*/ 6 h 504"/>
                      <a:gd name="T8" fmla="*/ 676 w 2736"/>
                      <a:gd name="T9" fmla="*/ 25 h 504"/>
                      <a:gd name="T10" fmla="*/ 438 w 2736"/>
                      <a:gd name="T11" fmla="*/ 25 h 504"/>
                      <a:gd name="T12" fmla="*/ 162 w 2736"/>
                      <a:gd name="T13" fmla="*/ 70 h 504"/>
                      <a:gd name="T14" fmla="*/ 0 w 2736"/>
                      <a:gd name="T15" fmla="*/ 12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157" name="Freeform 19"/>
                  <p:cNvSpPr>
                    <a:spLocks/>
                  </p:cNvSpPr>
                  <p:nvPr/>
                </p:nvSpPr>
                <p:spPr bwMode="hidden">
                  <a:xfrm rot="2711884">
                    <a:off x="4021" y="3148"/>
                    <a:ext cx="925" cy="489"/>
                  </a:xfrm>
                  <a:custGeom>
                    <a:avLst/>
                    <a:gdLst>
                      <a:gd name="T0" fmla="*/ 1 w 1769"/>
                      <a:gd name="T1" fmla="*/ 2 h 791"/>
                      <a:gd name="T2" fmla="*/ 70 w 1769"/>
                      <a:gd name="T3" fmla="*/ 14 h 791"/>
                      <a:gd name="T4" fmla="*/ 165 w 1769"/>
                      <a:gd name="T5" fmla="*/ 48 h 791"/>
                      <a:gd name="T6" fmla="*/ 230 w 1769"/>
                      <a:gd name="T7" fmla="*/ 102 h 791"/>
                      <a:gd name="T8" fmla="*/ 251 w 1769"/>
                      <a:gd name="T9" fmla="*/ 143 h 791"/>
                      <a:gd name="T10" fmla="*/ 242 w 1769"/>
                      <a:gd name="T11" fmla="*/ 186 h 791"/>
                      <a:gd name="T12" fmla="*/ 227 w 1769"/>
                      <a:gd name="T13" fmla="*/ 150 h 791"/>
                      <a:gd name="T14" fmla="*/ 199 w 1769"/>
                      <a:gd name="T15" fmla="*/ 108 h 791"/>
                      <a:gd name="T16" fmla="*/ 158 w 1769"/>
                      <a:gd name="T17" fmla="*/ 70 h 791"/>
                      <a:gd name="T18" fmla="*/ 83 w 1769"/>
                      <a:gd name="T19" fmla="*/ 36 h 791"/>
                      <a:gd name="T20" fmla="*/ 0 w 1769"/>
                      <a:gd name="T21" fmla="*/ 18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061" name="Group 20"/>
                <p:cNvGrpSpPr>
                  <a:grpSpLocks/>
                </p:cNvGrpSpPr>
                <p:nvPr/>
              </p:nvGrpSpPr>
              <p:grpSpPr bwMode="auto">
                <a:xfrm>
                  <a:off x="4267" y="781"/>
                  <a:ext cx="966" cy="522"/>
                  <a:chOff x="2864" y="2019"/>
                  <a:chExt cx="2463" cy="1332"/>
                </a:xfrm>
              </p:grpSpPr>
              <p:sp>
                <p:nvSpPr>
                  <p:cNvPr id="1154" name="Freeform 21"/>
                  <p:cNvSpPr>
                    <a:spLocks/>
                  </p:cNvSpPr>
                  <p:nvPr/>
                </p:nvSpPr>
                <p:spPr bwMode="hidden">
                  <a:xfrm rot="2104081">
                    <a:off x="2865" y="2019"/>
                    <a:ext cx="1812" cy="347"/>
                  </a:xfrm>
                  <a:custGeom>
                    <a:avLst/>
                    <a:gdLst>
                      <a:gd name="T0" fmla="*/ 0 w 2736"/>
                      <a:gd name="T1" fmla="*/ 165 h 504"/>
                      <a:gd name="T2" fmla="*/ 251 w 2736"/>
                      <a:gd name="T3" fmla="*/ 55 h 504"/>
                      <a:gd name="T4" fmla="*/ 516 w 2736"/>
                      <a:gd name="T5" fmla="*/ 8 h 504"/>
                      <a:gd name="T6" fmla="*/ 795 w 2736"/>
                      <a:gd name="T7" fmla="*/ 8 h 504"/>
                      <a:gd name="T8" fmla="*/ 790 w 2736"/>
                      <a:gd name="T9" fmla="*/ 34 h 504"/>
                      <a:gd name="T10" fmla="*/ 513 w 2736"/>
                      <a:gd name="T11" fmla="*/ 34 h 504"/>
                      <a:gd name="T12" fmla="*/ 190 w 2736"/>
                      <a:gd name="T13" fmla="*/ 95 h 504"/>
                      <a:gd name="T14" fmla="*/ 0 w 2736"/>
                      <a:gd name="T15" fmla="*/ 16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55" name="Freeform 22"/>
                  <p:cNvSpPr>
                    <a:spLocks/>
                  </p:cNvSpPr>
                  <p:nvPr/>
                </p:nvSpPr>
                <p:spPr bwMode="hidden">
                  <a:xfrm rot="2104081">
                    <a:off x="4352" y="2805"/>
                    <a:ext cx="974" cy="545"/>
                  </a:xfrm>
                  <a:custGeom>
                    <a:avLst/>
                    <a:gdLst>
                      <a:gd name="T0" fmla="*/ 1 w 1769"/>
                      <a:gd name="T1" fmla="*/ 3 h 791"/>
                      <a:gd name="T2" fmla="*/ 81 w 1769"/>
                      <a:gd name="T3" fmla="*/ 19 h 791"/>
                      <a:gd name="T4" fmla="*/ 193 w 1769"/>
                      <a:gd name="T5" fmla="*/ 65 h 791"/>
                      <a:gd name="T6" fmla="*/ 269 w 1769"/>
                      <a:gd name="T7" fmla="*/ 141 h 791"/>
                      <a:gd name="T8" fmla="*/ 293 w 1769"/>
                      <a:gd name="T9" fmla="*/ 199 h 791"/>
                      <a:gd name="T10" fmla="*/ 282 w 1769"/>
                      <a:gd name="T11" fmla="*/ 257 h 791"/>
                      <a:gd name="T12" fmla="*/ 265 w 1769"/>
                      <a:gd name="T13" fmla="*/ 207 h 791"/>
                      <a:gd name="T14" fmla="*/ 232 w 1769"/>
                      <a:gd name="T15" fmla="*/ 149 h 791"/>
                      <a:gd name="T16" fmla="*/ 185 w 1769"/>
                      <a:gd name="T17" fmla="*/ 97 h 791"/>
                      <a:gd name="T18" fmla="*/ 97 w 1769"/>
                      <a:gd name="T19" fmla="*/ 50 h 791"/>
                      <a:gd name="T20" fmla="*/ 0 w 1769"/>
                      <a:gd name="T21" fmla="*/ 25 h 791"/>
                      <a:gd name="T22" fmla="*/ 1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062" name="Group 23"/>
                <p:cNvGrpSpPr>
                  <a:grpSpLocks/>
                </p:cNvGrpSpPr>
                <p:nvPr/>
              </p:nvGrpSpPr>
              <p:grpSpPr bwMode="auto">
                <a:xfrm>
                  <a:off x="4280" y="707"/>
                  <a:ext cx="971" cy="417"/>
                  <a:chOff x="2897" y="1832"/>
                  <a:chExt cx="2477" cy="1064"/>
                </a:xfrm>
              </p:grpSpPr>
              <p:sp>
                <p:nvSpPr>
                  <p:cNvPr id="1152" name="Freeform 24"/>
                  <p:cNvSpPr>
                    <a:spLocks/>
                  </p:cNvSpPr>
                  <p:nvPr/>
                </p:nvSpPr>
                <p:spPr bwMode="hidden">
                  <a:xfrm rot="1582915">
                    <a:off x="2896" y="1832"/>
                    <a:ext cx="1736" cy="303"/>
                  </a:xfrm>
                  <a:custGeom>
                    <a:avLst/>
                    <a:gdLst>
                      <a:gd name="T0" fmla="*/ 0 w 2736"/>
                      <a:gd name="T1" fmla="*/ 109 h 504"/>
                      <a:gd name="T2" fmla="*/ 221 w 2736"/>
                      <a:gd name="T3" fmla="*/ 37 h 504"/>
                      <a:gd name="T4" fmla="*/ 454 w 2736"/>
                      <a:gd name="T5" fmla="*/ 5 h 504"/>
                      <a:gd name="T6" fmla="*/ 699 w 2736"/>
                      <a:gd name="T7" fmla="*/ 5 h 504"/>
                      <a:gd name="T8" fmla="*/ 695 w 2736"/>
                      <a:gd name="T9" fmla="*/ 22 h 504"/>
                      <a:gd name="T10" fmla="*/ 450 w 2736"/>
                      <a:gd name="T11" fmla="*/ 22 h 504"/>
                      <a:gd name="T12" fmla="*/ 167 w 2736"/>
                      <a:gd name="T13" fmla="*/ 64 h 504"/>
                      <a:gd name="T14" fmla="*/ 0 w 2736"/>
                      <a:gd name="T15" fmla="*/ 10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53" name="Freeform 25"/>
                  <p:cNvSpPr>
                    <a:spLocks/>
                  </p:cNvSpPr>
                  <p:nvPr/>
                </p:nvSpPr>
                <p:spPr bwMode="hidden">
                  <a:xfrm rot="1582915">
                    <a:off x="4443" y="2420"/>
                    <a:ext cx="931" cy="477"/>
                  </a:xfrm>
                  <a:custGeom>
                    <a:avLst/>
                    <a:gdLst>
                      <a:gd name="T0" fmla="*/ 1 w 1769"/>
                      <a:gd name="T1" fmla="*/ 2 h 791"/>
                      <a:gd name="T2" fmla="*/ 71 w 1769"/>
                      <a:gd name="T3" fmla="*/ 13 h 791"/>
                      <a:gd name="T4" fmla="*/ 169 w 1769"/>
                      <a:gd name="T5" fmla="*/ 44 h 791"/>
                      <a:gd name="T6" fmla="*/ 235 w 1769"/>
                      <a:gd name="T7" fmla="*/ 95 h 791"/>
                      <a:gd name="T8" fmla="*/ 256 w 1769"/>
                      <a:gd name="T9" fmla="*/ 133 h 791"/>
                      <a:gd name="T10" fmla="*/ 246 w 1769"/>
                      <a:gd name="T11" fmla="*/ 172 h 791"/>
                      <a:gd name="T12" fmla="*/ 232 w 1769"/>
                      <a:gd name="T13" fmla="*/ 139 h 791"/>
                      <a:gd name="T14" fmla="*/ 203 w 1769"/>
                      <a:gd name="T15" fmla="*/ 100 h 791"/>
                      <a:gd name="T16" fmla="*/ 162 w 1769"/>
                      <a:gd name="T17" fmla="*/ 65 h 791"/>
                      <a:gd name="T18" fmla="*/ 85 w 1769"/>
                      <a:gd name="T19" fmla="*/ 33 h 791"/>
                      <a:gd name="T20" fmla="*/ 0 w 1769"/>
                      <a:gd name="T21" fmla="*/ 17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063" name="Group 26"/>
                <p:cNvGrpSpPr>
                  <a:grpSpLocks/>
                </p:cNvGrpSpPr>
                <p:nvPr/>
              </p:nvGrpSpPr>
              <p:grpSpPr bwMode="auto">
                <a:xfrm>
                  <a:off x="4291" y="630"/>
                  <a:ext cx="969" cy="364"/>
                  <a:chOff x="2924" y="1636"/>
                  <a:chExt cx="2472" cy="927"/>
                </a:xfrm>
              </p:grpSpPr>
              <p:sp>
                <p:nvSpPr>
                  <p:cNvPr id="1150" name="Freeform 27"/>
                  <p:cNvSpPr>
                    <a:spLocks/>
                  </p:cNvSpPr>
                  <p:nvPr/>
                </p:nvSpPr>
                <p:spPr bwMode="hidden">
                  <a:xfrm rot="1080363">
                    <a:off x="2922" y="1634"/>
                    <a:ext cx="1677" cy="334"/>
                  </a:xfrm>
                  <a:custGeom>
                    <a:avLst/>
                    <a:gdLst>
                      <a:gd name="T0" fmla="*/ 0 w 2736"/>
                      <a:gd name="T1" fmla="*/ 146 h 504"/>
                      <a:gd name="T2" fmla="*/ 199 w 2736"/>
                      <a:gd name="T3" fmla="*/ 49 h 504"/>
                      <a:gd name="T4" fmla="*/ 409 w 2736"/>
                      <a:gd name="T5" fmla="*/ 7 h 504"/>
                      <a:gd name="T6" fmla="*/ 630 w 2736"/>
                      <a:gd name="T7" fmla="*/ 7 h 504"/>
                      <a:gd name="T8" fmla="*/ 626 w 2736"/>
                      <a:gd name="T9" fmla="*/ 30 h 504"/>
                      <a:gd name="T10" fmla="*/ 406 w 2736"/>
                      <a:gd name="T11" fmla="*/ 30 h 504"/>
                      <a:gd name="T12" fmla="*/ 151 w 2736"/>
                      <a:gd name="T13" fmla="*/ 85 h 504"/>
                      <a:gd name="T14" fmla="*/ 0 w 2736"/>
                      <a:gd name="T15" fmla="*/ 14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51" name="Freeform 28"/>
                  <p:cNvSpPr>
                    <a:spLocks/>
                  </p:cNvSpPr>
                  <p:nvPr/>
                </p:nvSpPr>
                <p:spPr bwMode="hidden">
                  <a:xfrm rot="1080363">
                    <a:off x="4494" y="2036"/>
                    <a:ext cx="900" cy="525"/>
                  </a:xfrm>
                  <a:custGeom>
                    <a:avLst/>
                    <a:gdLst>
                      <a:gd name="T0" fmla="*/ 1 w 1769"/>
                      <a:gd name="T1" fmla="*/ 2 h 791"/>
                      <a:gd name="T2" fmla="*/ 64 w 1769"/>
                      <a:gd name="T3" fmla="*/ 17 h 791"/>
                      <a:gd name="T4" fmla="*/ 153 w 1769"/>
                      <a:gd name="T5" fmla="*/ 58 h 791"/>
                      <a:gd name="T6" fmla="*/ 212 w 1769"/>
                      <a:gd name="T7" fmla="*/ 126 h 791"/>
                      <a:gd name="T8" fmla="*/ 231 w 1769"/>
                      <a:gd name="T9" fmla="*/ 178 h 791"/>
                      <a:gd name="T10" fmla="*/ 222 w 1769"/>
                      <a:gd name="T11" fmla="*/ 230 h 791"/>
                      <a:gd name="T12" fmla="*/ 209 w 1769"/>
                      <a:gd name="T13" fmla="*/ 185 h 791"/>
                      <a:gd name="T14" fmla="*/ 183 w 1769"/>
                      <a:gd name="T15" fmla="*/ 133 h 791"/>
                      <a:gd name="T16" fmla="*/ 146 w 1769"/>
                      <a:gd name="T17" fmla="*/ 86 h 791"/>
                      <a:gd name="T18" fmla="*/ 77 w 1769"/>
                      <a:gd name="T19" fmla="*/ 44 h 791"/>
                      <a:gd name="T20" fmla="*/ 0 w 1769"/>
                      <a:gd name="T21" fmla="*/ 22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064" name="Group 29"/>
                <p:cNvGrpSpPr>
                  <a:grpSpLocks/>
                </p:cNvGrpSpPr>
                <p:nvPr/>
              </p:nvGrpSpPr>
              <p:grpSpPr bwMode="auto">
                <a:xfrm>
                  <a:off x="4304" y="543"/>
                  <a:ext cx="918" cy="258"/>
                  <a:chOff x="2958" y="1414"/>
                  <a:chExt cx="2342" cy="657"/>
                </a:xfrm>
              </p:grpSpPr>
              <p:sp>
                <p:nvSpPr>
                  <p:cNvPr id="1148" name="Freeform 30"/>
                  <p:cNvSpPr>
                    <a:spLocks/>
                  </p:cNvSpPr>
                  <p:nvPr/>
                </p:nvSpPr>
                <p:spPr bwMode="hidden">
                  <a:xfrm rot="463793">
                    <a:off x="2957" y="1415"/>
                    <a:ext cx="1544" cy="312"/>
                  </a:xfrm>
                  <a:custGeom>
                    <a:avLst/>
                    <a:gdLst>
                      <a:gd name="T0" fmla="*/ 0 w 2736"/>
                      <a:gd name="T1" fmla="*/ 119 h 504"/>
                      <a:gd name="T2" fmla="*/ 155 w 2736"/>
                      <a:gd name="T3" fmla="*/ 40 h 504"/>
                      <a:gd name="T4" fmla="*/ 319 w 2736"/>
                      <a:gd name="T5" fmla="*/ 6 h 504"/>
                      <a:gd name="T6" fmla="*/ 492 w 2736"/>
                      <a:gd name="T7" fmla="*/ 6 h 504"/>
                      <a:gd name="T8" fmla="*/ 489 w 2736"/>
                      <a:gd name="T9" fmla="*/ 25 h 504"/>
                      <a:gd name="T10" fmla="*/ 317 w 2736"/>
                      <a:gd name="T11" fmla="*/ 25 h 504"/>
                      <a:gd name="T12" fmla="*/ 117 w 2736"/>
                      <a:gd name="T13" fmla="*/ 69 h 504"/>
                      <a:gd name="T14" fmla="*/ 0 w 2736"/>
                      <a:gd name="T15" fmla="*/ 11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49" name="Freeform 31"/>
                  <p:cNvSpPr>
                    <a:spLocks/>
                  </p:cNvSpPr>
                  <p:nvPr/>
                </p:nvSpPr>
                <p:spPr bwMode="hidden">
                  <a:xfrm rot="463793">
                    <a:off x="4470" y="1581"/>
                    <a:ext cx="829" cy="488"/>
                  </a:xfrm>
                  <a:custGeom>
                    <a:avLst/>
                    <a:gdLst>
                      <a:gd name="T0" fmla="*/ 0 w 1769"/>
                      <a:gd name="T1" fmla="*/ 2 h 791"/>
                      <a:gd name="T2" fmla="*/ 50 w 1769"/>
                      <a:gd name="T3" fmla="*/ 14 h 791"/>
                      <a:gd name="T4" fmla="*/ 119 w 1769"/>
                      <a:gd name="T5" fmla="*/ 47 h 791"/>
                      <a:gd name="T6" fmla="*/ 166 w 1769"/>
                      <a:gd name="T7" fmla="*/ 102 h 791"/>
                      <a:gd name="T8" fmla="*/ 181 w 1769"/>
                      <a:gd name="T9" fmla="*/ 143 h 791"/>
                      <a:gd name="T10" fmla="*/ 174 w 1769"/>
                      <a:gd name="T11" fmla="*/ 185 h 791"/>
                      <a:gd name="T12" fmla="*/ 164 w 1769"/>
                      <a:gd name="T13" fmla="*/ 149 h 791"/>
                      <a:gd name="T14" fmla="*/ 143 w 1769"/>
                      <a:gd name="T15" fmla="*/ 107 h 791"/>
                      <a:gd name="T16" fmla="*/ 114 w 1769"/>
                      <a:gd name="T17" fmla="*/ 70 h 791"/>
                      <a:gd name="T18" fmla="*/ 60 w 1769"/>
                      <a:gd name="T19" fmla="*/ 36 h 791"/>
                      <a:gd name="T20" fmla="*/ 0 w 1769"/>
                      <a:gd name="T21" fmla="*/ 18 h 791"/>
                      <a:gd name="T22" fmla="*/ 0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065" name="Group 32"/>
                <p:cNvGrpSpPr>
                  <a:grpSpLocks/>
                </p:cNvGrpSpPr>
                <p:nvPr/>
              </p:nvGrpSpPr>
              <p:grpSpPr bwMode="auto">
                <a:xfrm>
                  <a:off x="4314" y="487"/>
                  <a:ext cx="843" cy="134"/>
                  <a:chOff x="2983" y="1269"/>
                  <a:chExt cx="2150" cy="343"/>
                </a:xfrm>
              </p:grpSpPr>
              <p:sp>
                <p:nvSpPr>
                  <p:cNvPr id="1146" name="Freeform 33"/>
                  <p:cNvSpPr>
                    <a:spLocks/>
                  </p:cNvSpPr>
                  <p:nvPr/>
                </p:nvSpPr>
                <p:spPr bwMode="hidden">
                  <a:xfrm rot="-84182">
                    <a:off x="2982" y="1286"/>
                    <a:ext cx="1404" cy="220"/>
                  </a:xfrm>
                  <a:custGeom>
                    <a:avLst/>
                    <a:gdLst>
                      <a:gd name="T0" fmla="*/ 0 w 2736"/>
                      <a:gd name="T1" fmla="*/ 42 h 504"/>
                      <a:gd name="T2" fmla="*/ 116 w 2736"/>
                      <a:gd name="T3" fmla="*/ 14 h 504"/>
                      <a:gd name="T4" fmla="*/ 240 w 2736"/>
                      <a:gd name="T5" fmla="*/ 2 h 504"/>
                      <a:gd name="T6" fmla="*/ 369 w 2736"/>
                      <a:gd name="T7" fmla="*/ 2 h 504"/>
                      <a:gd name="T8" fmla="*/ 367 w 2736"/>
                      <a:gd name="T9" fmla="*/ 9 h 504"/>
                      <a:gd name="T10" fmla="*/ 238 w 2736"/>
                      <a:gd name="T11" fmla="*/ 9 h 504"/>
                      <a:gd name="T12" fmla="*/ 88 w 2736"/>
                      <a:gd name="T13" fmla="*/ 24 h 504"/>
                      <a:gd name="T14" fmla="*/ 0 w 2736"/>
                      <a:gd name="T15" fmla="*/ 4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47" name="Freeform 34"/>
                  <p:cNvSpPr>
                    <a:spLocks/>
                  </p:cNvSpPr>
                  <p:nvPr/>
                </p:nvSpPr>
                <p:spPr bwMode="hidden">
                  <a:xfrm rot="-84182">
                    <a:off x="4377" y="1267"/>
                    <a:ext cx="755" cy="345"/>
                  </a:xfrm>
                  <a:custGeom>
                    <a:avLst/>
                    <a:gdLst>
                      <a:gd name="T0" fmla="*/ 0 w 1769"/>
                      <a:gd name="T1" fmla="*/ 0 h 791"/>
                      <a:gd name="T2" fmla="*/ 38 w 1769"/>
                      <a:gd name="T3" fmla="*/ 4 h 791"/>
                      <a:gd name="T4" fmla="*/ 90 w 1769"/>
                      <a:gd name="T5" fmla="*/ 17 h 791"/>
                      <a:gd name="T6" fmla="*/ 125 w 1769"/>
                      <a:gd name="T7" fmla="*/ 36 h 791"/>
                      <a:gd name="T8" fmla="*/ 137 w 1769"/>
                      <a:gd name="T9" fmla="*/ 51 h 791"/>
                      <a:gd name="T10" fmla="*/ 131 w 1769"/>
                      <a:gd name="T11" fmla="*/ 65 h 791"/>
                      <a:gd name="T12" fmla="*/ 123 w 1769"/>
                      <a:gd name="T13" fmla="*/ 52 h 791"/>
                      <a:gd name="T14" fmla="*/ 108 w 1769"/>
                      <a:gd name="T15" fmla="*/ 38 h 791"/>
                      <a:gd name="T16" fmla="*/ 86 w 1769"/>
                      <a:gd name="T17" fmla="*/ 24 h 791"/>
                      <a:gd name="T18" fmla="*/ 45 w 1769"/>
                      <a:gd name="T19" fmla="*/ 13 h 791"/>
                      <a:gd name="T20" fmla="*/ 0 w 1769"/>
                      <a:gd name="T21" fmla="*/ 6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066" name="Group 35"/>
                <p:cNvGrpSpPr>
                  <a:grpSpLocks/>
                </p:cNvGrpSpPr>
                <p:nvPr/>
              </p:nvGrpSpPr>
              <p:grpSpPr bwMode="auto">
                <a:xfrm>
                  <a:off x="4296" y="349"/>
                  <a:ext cx="737" cy="167"/>
                  <a:chOff x="2938" y="917"/>
                  <a:chExt cx="1879" cy="427"/>
                </a:xfrm>
              </p:grpSpPr>
              <p:sp>
                <p:nvSpPr>
                  <p:cNvPr id="1144" name="Freeform 36"/>
                  <p:cNvSpPr>
                    <a:spLocks/>
                  </p:cNvSpPr>
                  <p:nvPr/>
                </p:nvSpPr>
                <p:spPr bwMode="hidden">
                  <a:xfrm rot="-802576">
                    <a:off x="2936" y="1128"/>
                    <a:ext cx="1234" cy="214"/>
                  </a:xfrm>
                  <a:custGeom>
                    <a:avLst/>
                    <a:gdLst>
                      <a:gd name="T0" fmla="*/ 0 w 2736"/>
                      <a:gd name="T1" fmla="*/ 39 h 504"/>
                      <a:gd name="T2" fmla="*/ 79 w 2736"/>
                      <a:gd name="T3" fmla="*/ 13 h 504"/>
                      <a:gd name="T4" fmla="*/ 163 w 2736"/>
                      <a:gd name="T5" fmla="*/ 2 h 504"/>
                      <a:gd name="T6" fmla="*/ 251 w 2736"/>
                      <a:gd name="T7" fmla="*/ 2 h 504"/>
                      <a:gd name="T8" fmla="*/ 249 w 2736"/>
                      <a:gd name="T9" fmla="*/ 8 h 504"/>
                      <a:gd name="T10" fmla="*/ 162 w 2736"/>
                      <a:gd name="T11" fmla="*/ 8 h 504"/>
                      <a:gd name="T12" fmla="*/ 60 w 2736"/>
                      <a:gd name="T13" fmla="*/ 23 h 504"/>
                      <a:gd name="T14" fmla="*/ 0 w 2736"/>
                      <a:gd name="T15" fmla="*/ 3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45" name="Freeform 37"/>
                  <p:cNvSpPr>
                    <a:spLocks/>
                  </p:cNvSpPr>
                  <p:nvPr/>
                </p:nvSpPr>
                <p:spPr bwMode="hidden">
                  <a:xfrm rot="-802576">
                    <a:off x="4154" y="918"/>
                    <a:ext cx="662" cy="335"/>
                  </a:xfrm>
                  <a:custGeom>
                    <a:avLst/>
                    <a:gdLst>
                      <a:gd name="T0" fmla="*/ 0 w 1769"/>
                      <a:gd name="T1" fmla="*/ 0 h 791"/>
                      <a:gd name="T2" fmla="*/ 25 w 1769"/>
                      <a:gd name="T3" fmla="*/ 4 h 791"/>
                      <a:gd name="T4" fmla="*/ 61 w 1769"/>
                      <a:gd name="T5" fmla="*/ 15 h 791"/>
                      <a:gd name="T6" fmla="*/ 85 w 1769"/>
                      <a:gd name="T7" fmla="*/ 33 h 791"/>
                      <a:gd name="T8" fmla="*/ 92 w 1769"/>
                      <a:gd name="T9" fmla="*/ 46 h 791"/>
                      <a:gd name="T10" fmla="*/ 89 w 1769"/>
                      <a:gd name="T11" fmla="*/ 60 h 791"/>
                      <a:gd name="T12" fmla="*/ 83 w 1769"/>
                      <a:gd name="T13" fmla="*/ 48 h 791"/>
                      <a:gd name="T14" fmla="*/ 73 w 1769"/>
                      <a:gd name="T15" fmla="*/ 34 h 791"/>
                      <a:gd name="T16" fmla="*/ 58 w 1769"/>
                      <a:gd name="T17" fmla="*/ 22 h 791"/>
                      <a:gd name="T18" fmla="*/ 30 w 1769"/>
                      <a:gd name="T19" fmla="*/ 11 h 791"/>
                      <a:gd name="T20" fmla="*/ 0 w 1769"/>
                      <a:gd name="T21" fmla="*/ 6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067" name="Group 38"/>
                <p:cNvGrpSpPr>
                  <a:grpSpLocks/>
                </p:cNvGrpSpPr>
                <p:nvPr/>
              </p:nvGrpSpPr>
              <p:grpSpPr bwMode="auto">
                <a:xfrm>
                  <a:off x="3394" y="637"/>
                  <a:ext cx="493" cy="912"/>
                  <a:chOff x="637" y="1653"/>
                  <a:chExt cx="1257" cy="2326"/>
                </a:xfrm>
              </p:grpSpPr>
              <p:sp>
                <p:nvSpPr>
                  <p:cNvPr id="1142" name="Freeform 39"/>
                  <p:cNvSpPr>
                    <a:spLocks/>
                  </p:cNvSpPr>
                  <p:nvPr/>
                </p:nvSpPr>
                <p:spPr bwMode="hidden">
                  <a:xfrm rot="18888116" flipH="1">
                    <a:off x="875" y="2357"/>
                    <a:ext cx="1723" cy="312"/>
                  </a:xfrm>
                  <a:custGeom>
                    <a:avLst/>
                    <a:gdLst>
                      <a:gd name="T0" fmla="*/ 0 w 2736"/>
                      <a:gd name="T1" fmla="*/ 119 h 504"/>
                      <a:gd name="T2" fmla="*/ 216 w 2736"/>
                      <a:gd name="T3" fmla="*/ 40 h 504"/>
                      <a:gd name="T4" fmla="*/ 443 w 2736"/>
                      <a:gd name="T5" fmla="*/ 6 h 504"/>
                      <a:gd name="T6" fmla="*/ 683 w 2736"/>
                      <a:gd name="T7" fmla="*/ 6 h 504"/>
                      <a:gd name="T8" fmla="*/ 680 w 2736"/>
                      <a:gd name="T9" fmla="*/ 25 h 504"/>
                      <a:gd name="T10" fmla="*/ 441 w 2736"/>
                      <a:gd name="T11" fmla="*/ 25 h 504"/>
                      <a:gd name="T12" fmla="*/ 163 w 2736"/>
                      <a:gd name="T13" fmla="*/ 69 h 504"/>
                      <a:gd name="T14" fmla="*/ 0 w 2736"/>
                      <a:gd name="T15" fmla="*/ 11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43" name="Freeform 40"/>
                  <p:cNvSpPr>
                    <a:spLocks/>
                  </p:cNvSpPr>
                  <p:nvPr/>
                </p:nvSpPr>
                <p:spPr bwMode="hidden">
                  <a:xfrm rot="18888116" flipH="1">
                    <a:off x="419" y="3271"/>
                    <a:ext cx="925" cy="489"/>
                  </a:xfrm>
                  <a:custGeom>
                    <a:avLst/>
                    <a:gdLst>
                      <a:gd name="T0" fmla="*/ 1 w 1769"/>
                      <a:gd name="T1" fmla="*/ 2 h 791"/>
                      <a:gd name="T2" fmla="*/ 70 w 1769"/>
                      <a:gd name="T3" fmla="*/ 14 h 791"/>
                      <a:gd name="T4" fmla="*/ 165 w 1769"/>
                      <a:gd name="T5" fmla="*/ 48 h 791"/>
                      <a:gd name="T6" fmla="*/ 230 w 1769"/>
                      <a:gd name="T7" fmla="*/ 102 h 791"/>
                      <a:gd name="T8" fmla="*/ 251 w 1769"/>
                      <a:gd name="T9" fmla="*/ 143 h 791"/>
                      <a:gd name="T10" fmla="*/ 242 w 1769"/>
                      <a:gd name="T11" fmla="*/ 186 h 791"/>
                      <a:gd name="T12" fmla="*/ 227 w 1769"/>
                      <a:gd name="T13" fmla="*/ 150 h 791"/>
                      <a:gd name="T14" fmla="*/ 199 w 1769"/>
                      <a:gd name="T15" fmla="*/ 108 h 791"/>
                      <a:gd name="T16" fmla="*/ 158 w 1769"/>
                      <a:gd name="T17" fmla="*/ 70 h 791"/>
                      <a:gd name="T18" fmla="*/ 83 w 1769"/>
                      <a:gd name="T19" fmla="*/ 36 h 791"/>
                      <a:gd name="T20" fmla="*/ 0 w 1769"/>
                      <a:gd name="T21" fmla="*/ 18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068" name="Group 41"/>
                <p:cNvGrpSpPr>
                  <a:grpSpLocks/>
                </p:cNvGrpSpPr>
                <p:nvPr/>
              </p:nvGrpSpPr>
              <p:grpSpPr bwMode="auto">
                <a:xfrm>
                  <a:off x="3142" y="850"/>
                  <a:ext cx="966" cy="522"/>
                  <a:chOff x="-5" y="2196"/>
                  <a:chExt cx="2463" cy="1332"/>
                </a:xfrm>
              </p:grpSpPr>
              <p:sp>
                <p:nvSpPr>
                  <p:cNvPr id="1140" name="Freeform 42"/>
                  <p:cNvSpPr>
                    <a:spLocks/>
                  </p:cNvSpPr>
                  <p:nvPr/>
                </p:nvSpPr>
                <p:spPr bwMode="hidden">
                  <a:xfrm rot="19495919" flipH="1">
                    <a:off x="644" y="2196"/>
                    <a:ext cx="1812" cy="347"/>
                  </a:xfrm>
                  <a:custGeom>
                    <a:avLst/>
                    <a:gdLst>
                      <a:gd name="T0" fmla="*/ 0 w 2736"/>
                      <a:gd name="T1" fmla="*/ 165 h 504"/>
                      <a:gd name="T2" fmla="*/ 251 w 2736"/>
                      <a:gd name="T3" fmla="*/ 55 h 504"/>
                      <a:gd name="T4" fmla="*/ 516 w 2736"/>
                      <a:gd name="T5" fmla="*/ 8 h 504"/>
                      <a:gd name="T6" fmla="*/ 795 w 2736"/>
                      <a:gd name="T7" fmla="*/ 8 h 504"/>
                      <a:gd name="T8" fmla="*/ 790 w 2736"/>
                      <a:gd name="T9" fmla="*/ 34 h 504"/>
                      <a:gd name="T10" fmla="*/ 513 w 2736"/>
                      <a:gd name="T11" fmla="*/ 34 h 504"/>
                      <a:gd name="T12" fmla="*/ 190 w 2736"/>
                      <a:gd name="T13" fmla="*/ 95 h 504"/>
                      <a:gd name="T14" fmla="*/ 0 w 2736"/>
                      <a:gd name="T15" fmla="*/ 16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41" name="Freeform 43"/>
                  <p:cNvSpPr>
                    <a:spLocks/>
                  </p:cNvSpPr>
                  <p:nvPr/>
                </p:nvSpPr>
                <p:spPr bwMode="hidden">
                  <a:xfrm rot="19495919" flipH="1">
                    <a:off x="-6" y="2982"/>
                    <a:ext cx="974" cy="545"/>
                  </a:xfrm>
                  <a:custGeom>
                    <a:avLst/>
                    <a:gdLst>
                      <a:gd name="T0" fmla="*/ 1 w 1769"/>
                      <a:gd name="T1" fmla="*/ 3 h 791"/>
                      <a:gd name="T2" fmla="*/ 81 w 1769"/>
                      <a:gd name="T3" fmla="*/ 19 h 791"/>
                      <a:gd name="T4" fmla="*/ 193 w 1769"/>
                      <a:gd name="T5" fmla="*/ 65 h 791"/>
                      <a:gd name="T6" fmla="*/ 269 w 1769"/>
                      <a:gd name="T7" fmla="*/ 141 h 791"/>
                      <a:gd name="T8" fmla="*/ 293 w 1769"/>
                      <a:gd name="T9" fmla="*/ 199 h 791"/>
                      <a:gd name="T10" fmla="*/ 282 w 1769"/>
                      <a:gd name="T11" fmla="*/ 257 h 791"/>
                      <a:gd name="T12" fmla="*/ 265 w 1769"/>
                      <a:gd name="T13" fmla="*/ 207 h 791"/>
                      <a:gd name="T14" fmla="*/ 232 w 1769"/>
                      <a:gd name="T15" fmla="*/ 149 h 791"/>
                      <a:gd name="T16" fmla="*/ 185 w 1769"/>
                      <a:gd name="T17" fmla="*/ 97 h 791"/>
                      <a:gd name="T18" fmla="*/ 97 w 1769"/>
                      <a:gd name="T19" fmla="*/ 50 h 791"/>
                      <a:gd name="T20" fmla="*/ 0 w 1769"/>
                      <a:gd name="T21" fmla="*/ 25 h 791"/>
                      <a:gd name="T22" fmla="*/ 1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069" name="Group 44"/>
                <p:cNvGrpSpPr>
                  <a:grpSpLocks/>
                </p:cNvGrpSpPr>
                <p:nvPr/>
              </p:nvGrpSpPr>
              <p:grpSpPr bwMode="auto">
                <a:xfrm>
                  <a:off x="3124" y="777"/>
                  <a:ext cx="971" cy="417"/>
                  <a:chOff x="-52" y="2009"/>
                  <a:chExt cx="2477" cy="1064"/>
                </a:xfrm>
              </p:grpSpPr>
              <p:sp>
                <p:nvSpPr>
                  <p:cNvPr id="1138" name="Freeform 45"/>
                  <p:cNvSpPr>
                    <a:spLocks/>
                  </p:cNvSpPr>
                  <p:nvPr/>
                </p:nvSpPr>
                <p:spPr bwMode="hidden">
                  <a:xfrm rot="20017085" flipH="1">
                    <a:off x="689" y="2010"/>
                    <a:ext cx="1736" cy="303"/>
                  </a:xfrm>
                  <a:custGeom>
                    <a:avLst/>
                    <a:gdLst>
                      <a:gd name="T0" fmla="*/ 0 w 2736"/>
                      <a:gd name="T1" fmla="*/ 109 h 504"/>
                      <a:gd name="T2" fmla="*/ 221 w 2736"/>
                      <a:gd name="T3" fmla="*/ 37 h 504"/>
                      <a:gd name="T4" fmla="*/ 454 w 2736"/>
                      <a:gd name="T5" fmla="*/ 5 h 504"/>
                      <a:gd name="T6" fmla="*/ 699 w 2736"/>
                      <a:gd name="T7" fmla="*/ 5 h 504"/>
                      <a:gd name="T8" fmla="*/ 695 w 2736"/>
                      <a:gd name="T9" fmla="*/ 22 h 504"/>
                      <a:gd name="T10" fmla="*/ 450 w 2736"/>
                      <a:gd name="T11" fmla="*/ 22 h 504"/>
                      <a:gd name="T12" fmla="*/ 167 w 2736"/>
                      <a:gd name="T13" fmla="*/ 64 h 504"/>
                      <a:gd name="T14" fmla="*/ 0 w 2736"/>
                      <a:gd name="T15" fmla="*/ 10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39" name="Freeform 46"/>
                  <p:cNvSpPr>
                    <a:spLocks/>
                  </p:cNvSpPr>
                  <p:nvPr/>
                </p:nvSpPr>
                <p:spPr bwMode="hidden">
                  <a:xfrm rot="20017085" flipH="1">
                    <a:off x="-53" y="2598"/>
                    <a:ext cx="931" cy="473"/>
                  </a:xfrm>
                  <a:custGeom>
                    <a:avLst/>
                    <a:gdLst>
                      <a:gd name="T0" fmla="*/ 1 w 1769"/>
                      <a:gd name="T1" fmla="*/ 2 h 791"/>
                      <a:gd name="T2" fmla="*/ 71 w 1769"/>
                      <a:gd name="T3" fmla="*/ 12 h 791"/>
                      <a:gd name="T4" fmla="*/ 169 w 1769"/>
                      <a:gd name="T5" fmla="*/ 43 h 791"/>
                      <a:gd name="T6" fmla="*/ 235 w 1769"/>
                      <a:gd name="T7" fmla="*/ 92 h 791"/>
                      <a:gd name="T8" fmla="*/ 256 w 1769"/>
                      <a:gd name="T9" fmla="*/ 130 h 791"/>
                      <a:gd name="T10" fmla="*/ 246 w 1769"/>
                      <a:gd name="T11" fmla="*/ 169 h 791"/>
                      <a:gd name="T12" fmla="*/ 232 w 1769"/>
                      <a:gd name="T13" fmla="*/ 135 h 791"/>
                      <a:gd name="T14" fmla="*/ 203 w 1769"/>
                      <a:gd name="T15" fmla="*/ 97 h 791"/>
                      <a:gd name="T16" fmla="*/ 162 w 1769"/>
                      <a:gd name="T17" fmla="*/ 63 h 791"/>
                      <a:gd name="T18" fmla="*/ 85 w 1769"/>
                      <a:gd name="T19" fmla="*/ 32 h 791"/>
                      <a:gd name="T20" fmla="*/ 0 w 1769"/>
                      <a:gd name="T21" fmla="*/ 16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070" name="Group 47"/>
                <p:cNvGrpSpPr>
                  <a:grpSpLocks/>
                </p:cNvGrpSpPr>
                <p:nvPr/>
              </p:nvGrpSpPr>
              <p:grpSpPr bwMode="auto">
                <a:xfrm>
                  <a:off x="3115" y="700"/>
                  <a:ext cx="969" cy="363"/>
                  <a:chOff x="-74" y="1813"/>
                  <a:chExt cx="2472" cy="927"/>
                </a:xfrm>
              </p:grpSpPr>
              <p:sp>
                <p:nvSpPr>
                  <p:cNvPr id="1136" name="Freeform 48"/>
                  <p:cNvSpPr>
                    <a:spLocks/>
                  </p:cNvSpPr>
                  <p:nvPr/>
                </p:nvSpPr>
                <p:spPr bwMode="hidden">
                  <a:xfrm rot="20519637" flipH="1">
                    <a:off x="721" y="1812"/>
                    <a:ext cx="1677" cy="334"/>
                  </a:xfrm>
                  <a:custGeom>
                    <a:avLst/>
                    <a:gdLst>
                      <a:gd name="T0" fmla="*/ 0 w 2736"/>
                      <a:gd name="T1" fmla="*/ 146 h 504"/>
                      <a:gd name="T2" fmla="*/ 199 w 2736"/>
                      <a:gd name="T3" fmla="*/ 49 h 504"/>
                      <a:gd name="T4" fmla="*/ 409 w 2736"/>
                      <a:gd name="T5" fmla="*/ 7 h 504"/>
                      <a:gd name="T6" fmla="*/ 630 w 2736"/>
                      <a:gd name="T7" fmla="*/ 7 h 504"/>
                      <a:gd name="T8" fmla="*/ 626 w 2736"/>
                      <a:gd name="T9" fmla="*/ 30 h 504"/>
                      <a:gd name="T10" fmla="*/ 406 w 2736"/>
                      <a:gd name="T11" fmla="*/ 30 h 504"/>
                      <a:gd name="T12" fmla="*/ 151 w 2736"/>
                      <a:gd name="T13" fmla="*/ 85 h 504"/>
                      <a:gd name="T14" fmla="*/ 0 w 2736"/>
                      <a:gd name="T15" fmla="*/ 14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37" name="Freeform 49"/>
                  <p:cNvSpPr>
                    <a:spLocks/>
                  </p:cNvSpPr>
                  <p:nvPr/>
                </p:nvSpPr>
                <p:spPr bwMode="hidden">
                  <a:xfrm rot="20519637" flipH="1">
                    <a:off x="-74" y="2212"/>
                    <a:ext cx="900" cy="526"/>
                  </a:xfrm>
                  <a:custGeom>
                    <a:avLst/>
                    <a:gdLst>
                      <a:gd name="T0" fmla="*/ 1 w 1769"/>
                      <a:gd name="T1" fmla="*/ 2 h 791"/>
                      <a:gd name="T2" fmla="*/ 64 w 1769"/>
                      <a:gd name="T3" fmla="*/ 17 h 791"/>
                      <a:gd name="T4" fmla="*/ 153 w 1769"/>
                      <a:gd name="T5" fmla="*/ 59 h 791"/>
                      <a:gd name="T6" fmla="*/ 212 w 1769"/>
                      <a:gd name="T7" fmla="*/ 127 h 791"/>
                      <a:gd name="T8" fmla="*/ 231 w 1769"/>
                      <a:gd name="T9" fmla="*/ 179 h 791"/>
                      <a:gd name="T10" fmla="*/ 222 w 1769"/>
                      <a:gd name="T11" fmla="*/ 231 h 791"/>
                      <a:gd name="T12" fmla="*/ 209 w 1769"/>
                      <a:gd name="T13" fmla="*/ 186 h 791"/>
                      <a:gd name="T14" fmla="*/ 183 w 1769"/>
                      <a:gd name="T15" fmla="*/ 134 h 791"/>
                      <a:gd name="T16" fmla="*/ 146 w 1769"/>
                      <a:gd name="T17" fmla="*/ 87 h 791"/>
                      <a:gd name="T18" fmla="*/ 77 w 1769"/>
                      <a:gd name="T19" fmla="*/ 45 h 791"/>
                      <a:gd name="T20" fmla="*/ 0 w 1769"/>
                      <a:gd name="T21" fmla="*/ 23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071" name="Group 50"/>
                <p:cNvGrpSpPr>
                  <a:grpSpLocks/>
                </p:cNvGrpSpPr>
                <p:nvPr/>
              </p:nvGrpSpPr>
              <p:grpSpPr bwMode="auto">
                <a:xfrm>
                  <a:off x="3153" y="613"/>
                  <a:ext cx="918" cy="257"/>
                  <a:chOff x="22" y="1591"/>
                  <a:chExt cx="2342" cy="657"/>
                </a:xfrm>
              </p:grpSpPr>
              <p:sp>
                <p:nvSpPr>
                  <p:cNvPr id="1134" name="Freeform 51"/>
                  <p:cNvSpPr>
                    <a:spLocks/>
                  </p:cNvSpPr>
                  <p:nvPr/>
                </p:nvSpPr>
                <p:spPr bwMode="hidden">
                  <a:xfrm rot="21136207" flipH="1">
                    <a:off x="819" y="1589"/>
                    <a:ext cx="1544" cy="313"/>
                  </a:xfrm>
                  <a:custGeom>
                    <a:avLst/>
                    <a:gdLst>
                      <a:gd name="T0" fmla="*/ 0 w 2736"/>
                      <a:gd name="T1" fmla="*/ 120 h 504"/>
                      <a:gd name="T2" fmla="*/ 155 w 2736"/>
                      <a:gd name="T3" fmla="*/ 40 h 504"/>
                      <a:gd name="T4" fmla="*/ 319 w 2736"/>
                      <a:gd name="T5" fmla="*/ 6 h 504"/>
                      <a:gd name="T6" fmla="*/ 492 w 2736"/>
                      <a:gd name="T7" fmla="*/ 6 h 504"/>
                      <a:gd name="T8" fmla="*/ 489 w 2736"/>
                      <a:gd name="T9" fmla="*/ 25 h 504"/>
                      <a:gd name="T10" fmla="*/ 317 w 2736"/>
                      <a:gd name="T11" fmla="*/ 25 h 504"/>
                      <a:gd name="T12" fmla="*/ 117 w 2736"/>
                      <a:gd name="T13" fmla="*/ 70 h 504"/>
                      <a:gd name="T14" fmla="*/ 0 w 2736"/>
                      <a:gd name="T15" fmla="*/ 12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35" name="Freeform 52"/>
                  <p:cNvSpPr>
                    <a:spLocks/>
                  </p:cNvSpPr>
                  <p:nvPr/>
                </p:nvSpPr>
                <p:spPr bwMode="hidden">
                  <a:xfrm rot="21136207" flipH="1">
                    <a:off x="21" y="1757"/>
                    <a:ext cx="829" cy="490"/>
                  </a:xfrm>
                  <a:custGeom>
                    <a:avLst/>
                    <a:gdLst>
                      <a:gd name="T0" fmla="*/ 0 w 1769"/>
                      <a:gd name="T1" fmla="*/ 2 h 791"/>
                      <a:gd name="T2" fmla="*/ 50 w 1769"/>
                      <a:gd name="T3" fmla="*/ 14 h 791"/>
                      <a:gd name="T4" fmla="*/ 119 w 1769"/>
                      <a:gd name="T5" fmla="*/ 48 h 791"/>
                      <a:gd name="T6" fmla="*/ 166 w 1769"/>
                      <a:gd name="T7" fmla="*/ 103 h 791"/>
                      <a:gd name="T8" fmla="*/ 181 w 1769"/>
                      <a:gd name="T9" fmla="*/ 145 h 791"/>
                      <a:gd name="T10" fmla="*/ 174 w 1769"/>
                      <a:gd name="T11" fmla="*/ 187 h 791"/>
                      <a:gd name="T12" fmla="*/ 164 w 1769"/>
                      <a:gd name="T13" fmla="*/ 151 h 791"/>
                      <a:gd name="T14" fmla="*/ 143 w 1769"/>
                      <a:gd name="T15" fmla="*/ 108 h 791"/>
                      <a:gd name="T16" fmla="*/ 114 w 1769"/>
                      <a:gd name="T17" fmla="*/ 70 h 791"/>
                      <a:gd name="T18" fmla="*/ 60 w 1769"/>
                      <a:gd name="T19" fmla="*/ 36 h 791"/>
                      <a:gd name="T20" fmla="*/ 0 w 1769"/>
                      <a:gd name="T21" fmla="*/ 18 h 791"/>
                      <a:gd name="T22" fmla="*/ 0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072" name="Group 53"/>
                <p:cNvGrpSpPr>
                  <a:grpSpLocks/>
                </p:cNvGrpSpPr>
                <p:nvPr/>
              </p:nvGrpSpPr>
              <p:grpSpPr bwMode="auto">
                <a:xfrm>
                  <a:off x="3218" y="556"/>
                  <a:ext cx="843" cy="134"/>
                  <a:chOff x="189" y="1446"/>
                  <a:chExt cx="2150" cy="343"/>
                </a:xfrm>
              </p:grpSpPr>
              <p:sp>
                <p:nvSpPr>
                  <p:cNvPr id="1132" name="Freeform 54"/>
                  <p:cNvSpPr>
                    <a:spLocks/>
                  </p:cNvSpPr>
                  <p:nvPr/>
                </p:nvSpPr>
                <p:spPr bwMode="hidden">
                  <a:xfrm rot="84182" flipH="1">
                    <a:off x="935" y="1463"/>
                    <a:ext cx="1404" cy="220"/>
                  </a:xfrm>
                  <a:custGeom>
                    <a:avLst/>
                    <a:gdLst>
                      <a:gd name="T0" fmla="*/ 0 w 2736"/>
                      <a:gd name="T1" fmla="*/ 42 h 504"/>
                      <a:gd name="T2" fmla="*/ 116 w 2736"/>
                      <a:gd name="T3" fmla="*/ 14 h 504"/>
                      <a:gd name="T4" fmla="*/ 240 w 2736"/>
                      <a:gd name="T5" fmla="*/ 2 h 504"/>
                      <a:gd name="T6" fmla="*/ 369 w 2736"/>
                      <a:gd name="T7" fmla="*/ 2 h 504"/>
                      <a:gd name="T8" fmla="*/ 367 w 2736"/>
                      <a:gd name="T9" fmla="*/ 9 h 504"/>
                      <a:gd name="T10" fmla="*/ 238 w 2736"/>
                      <a:gd name="T11" fmla="*/ 9 h 504"/>
                      <a:gd name="T12" fmla="*/ 88 w 2736"/>
                      <a:gd name="T13" fmla="*/ 24 h 504"/>
                      <a:gd name="T14" fmla="*/ 0 w 2736"/>
                      <a:gd name="T15" fmla="*/ 4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33" name="Freeform 55"/>
                  <p:cNvSpPr>
                    <a:spLocks/>
                  </p:cNvSpPr>
                  <p:nvPr/>
                </p:nvSpPr>
                <p:spPr bwMode="hidden">
                  <a:xfrm rot="84182" flipH="1">
                    <a:off x="189" y="1444"/>
                    <a:ext cx="755" cy="345"/>
                  </a:xfrm>
                  <a:custGeom>
                    <a:avLst/>
                    <a:gdLst>
                      <a:gd name="T0" fmla="*/ 0 w 1769"/>
                      <a:gd name="T1" fmla="*/ 0 h 791"/>
                      <a:gd name="T2" fmla="*/ 38 w 1769"/>
                      <a:gd name="T3" fmla="*/ 4 h 791"/>
                      <a:gd name="T4" fmla="*/ 90 w 1769"/>
                      <a:gd name="T5" fmla="*/ 17 h 791"/>
                      <a:gd name="T6" fmla="*/ 125 w 1769"/>
                      <a:gd name="T7" fmla="*/ 36 h 791"/>
                      <a:gd name="T8" fmla="*/ 137 w 1769"/>
                      <a:gd name="T9" fmla="*/ 51 h 791"/>
                      <a:gd name="T10" fmla="*/ 131 w 1769"/>
                      <a:gd name="T11" fmla="*/ 65 h 791"/>
                      <a:gd name="T12" fmla="*/ 123 w 1769"/>
                      <a:gd name="T13" fmla="*/ 52 h 791"/>
                      <a:gd name="T14" fmla="*/ 108 w 1769"/>
                      <a:gd name="T15" fmla="*/ 38 h 791"/>
                      <a:gd name="T16" fmla="*/ 86 w 1769"/>
                      <a:gd name="T17" fmla="*/ 24 h 791"/>
                      <a:gd name="T18" fmla="*/ 45 w 1769"/>
                      <a:gd name="T19" fmla="*/ 13 h 791"/>
                      <a:gd name="T20" fmla="*/ 0 w 1769"/>
                      <a:gd name="T21" fmla="*/ 6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073" name="Group 56"/>
                <p:cNvGrpSpPr>
                  <a:grpSpLocks/>
                </p:cNvGrpSpPr>
                <p:nvPr/>
              </p:nvGrpSpPr>
              <p:grpSpPr bwMode="auto">
                <a:xfrm>
                  <a:off x="3342" y="418"/>
                  <a:ext cx="737" cy="167"/>
                  <a:chOff x="505" y="1094"/>
                  <a:chExt cx="1879" cy="427"/>
                </a:xfrm>
              </p:grpSpPr>
              <p:sp>
                <p:nvSpPr>
                  <p:cNvPr id="1130" name="Freeform 57"/>
                  <p:cNvSpPr>
                    <a:spLocks/>
                  </p:cNvSpPr>
                  <p:nvPr/>
                </p:nvSpPr>
                <p:spPr bwMode="hidden">
                  <a:xfrm rot="802576" flipH="1">
                    <a:off x="1151" y="1306"/>
                    <a:ext cx="1234" cy="214"/>
                  </a:xfrm>
                  <a:custGeom>
                    <a:avLst/>
                    <a:gdLst>
                      <a:gd name="T0" fmla="*/ 0 w 2736"/>
                      <a:gd name="T1" fmla="*/ 39 h 504"/>
                      <a:gd name="T2" fmla="*/ 79 w 2736"/>
                      <a:gd name="T3" fmla="*/ 13 h 504"/>
                      <a:gd name="T4" fmla="*/ 163 w 2736"/>
                      <a:gd name="T5" fmla="*/ 2 h 504"/>
                      <a:gd name="T6" fmla="*/ 251 w 2736"/>
                      <a:gd name="T7" fmla="*/ 2 h 504"/>
                      <a:gd name="T8" fmla="*/ 249 w 2736"/>
                      <a:gd name="T9" fmla="*/ 8 h 504"/>
                      <a:gd name="T10" fmla="*/ 162 w 2736"/>
                      <a:gd name="T11" fmla="*/ 8 h 504"/>
                      <a:gd name="T12" fmla="*/ 60 w 2736"/>
                      <a:gd name="T13" fmla="*/ 23 h 504"/>
                      <a:gd name="T14" fmla="*/ 0 w 2736"/>
                      <a:gd name="T15" fmla="*/ 3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31" name="Freeform 58"/>
                  <p:cNvSpPr>
                    <a:spLocks/>
                  </p:cNvSpPr>
                  <p:nvPr/>
                </p:nvSpPr>
                <p:spPr bwMode="hidden">
                  <a:xfrm rot="802576" flipH="1">
                    <a:off x="505" y="1095"/>
                    <a:ext cx="662" cy="335"/>
                  </a:xfrm>
                  <a:custGeom>
                    <a:avLst/>
                    <a:gdLst>
                      <a:gd name="T0" fmla="*/ 0 w 1769"/>
                      <a:gd name="T1" fmla="*/ 0 h 791"/>
                      <a:gd name="T2" fmla="*/ 25 w 1769"/>
                      <a:gd name="T3" fmla="*/ 4 h 791"/>
                      <a:gd name="T4" fmla="*/ 61 w 1769"/>
                      <a:gd name="T5" fmla="*/ 15 h 791"/>
                      <a:gd name="T6" fmla="*/ 85 w 1769"/>
                      <a:gd name="T7" fmla="*/ 33 h 791"/>
                      <a:gd name="T8" fmla="*/ 92 w 1769"/>
                      <a:gd name="T9" fmla="*/ 46 h 791"/>
                      <a:gd name="T10" fmla="*/ 89 w 1769"/>
                      <a:gd name="T11" fmla="*/ 60 h 791"/>
                      <a:gd name="T12" fmla="*/ 83 w 1769"/>
                      <a:gd name="T13" fmla="*/ 48 h 791"/>
                      <a:gd name="T14" fmla="*/ 73 w 1769"/>
                      <a:gd name="T15" fmla="*/ 34 h 791"/>
                      <a:gd name="T16" fmla="*/ 58 w 1769"/>
                      <a:gd name="T17" fmla="*/ 22 h 791"/>
                      <a:gd name="T18" fmla="*/ 30 w 1769"/>
                      <a:gd name="T19" fmla="*/ 11 h 791"/>
                      <a:gd name="T20" fmla="*/ 0 w 1769"/>
                      <a:gd name="T21" fmla="*/ 6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074" name="Group 59"/>
                <p:cNvGrpSpPr>
                  <a:grpSpLocks/>
                </p:cNvGrpSpPr>
                <p:nvPr/>
              </p:nvGrpSpPr>
              <p:grpSpPr bwMode="auto">
                <a:xfrm>
                  <a:off x="3386" y="341"/>
                  <a:ext cx="725" cy="218"/>
                  <a:chOff x="616" y="899"/>
                  <a:chExt cx="1850" cy="554"/>
                </a:xfrm>
              </p:grpSpPr>
              <p:sp>
                <p:nvSpPr>
                  <p:cNvPr id="1128" name="Freeform 60"/>
                  <p:cNvSpPr>
                    <a:spLocks/>
                  </p:cNvSpPr>
                  <p:nvPr/>
                </p:nvSpPr>
                <p:spPr bwMode="hidden">
                  <a:xfrm rot="1277471" flipH="1">
                    <a:off x="1231" y="1237"/>
                    <a:ext cx="1235" cy="216"/>
                  </a:xfrm>
                  <a:custGeom>
                    <a:avLst/>
                    <a:gdLst>
                      <a:gd name="T0" fmla="*/ 0 w 2736"/>
                      <a:gd name="T1" fmla="*/ 40 h 504"/>
                      <a:gd name="T2" fmla="*/ 79 w 2736"/>
                      <a:gd name="T3" fmla="*/ 13 h 504"/>
                      <a:gd name="T4" fmla="*/ 163 w 2736"/>
                      <a:gd name="T5" fmla="*/ 2 h 504"/>
                      <a:gd name="T6" fmla="*/ 251 w 2736"/>
                      <a:gd name="T7" fmla="*/ 2 h 504"/>
                      <a:gd name="T8" fmla="*/ 250 w 2736"/>
                      <a:gd name="T9" fmla="*/ 8 h 504"/>
                      <a:gd name="T10" fmla="*/ 162 w 2736"/>
                      <a:gd name="T11" fmla="*/ 8 h 504"/>
                      <a:gd name="T12" fmla="*/ 60 w 2736"/>
                      <a:gd name="T13" fmla="*/ 23 h 504"/>
                      <a:gd name="T14" fmla="*/ 0 w 2736"/>
                      <a:gd name="T15" fmla="*/ 4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29" name="Freeform 61"/>
                  <p:cNvSpPr>
                    <a:spLocks/>
                  </p:cNvSpPr>
                  <p:nvPr/>
                </p:nvSpPr>
                <p:spPr bwMode="hidden">
                  <a:xfrm rot="1277471" flipH="1">
                    <a:off x="615" y="898"/>
                    <a:ext cx="662" cy="339"/>
                  </a:xfrm>
                  <a:custGeom>
                    <a:avLst/>
                    <a:gdLst>
                      <a:gd name="T0" fmla="*/ 0 w 1769"/>
                      <a:gd name="T1" fmla="*/ 0 h 791"/>
                      <a:gd name="T2" fmla="*/ 25 w 1769"/>
                      <a:gd name="T3" fmla="*/ 4 h 791"/>
                      <a:gd name="T4" fmla="*/ 61 w 1769"/>
                      <a:gd name="T5" fmla="*/ 16 h 791"/>
                      <a:gd name="T6" fmla="*/ 85 w 1769"/>
                      <a:gd name="T7" fmla="*/ 34 h 791"/>
                      <a:gd name="T8" fmla="*/ 92 w 1769"/>
                      <a:gd name="T9" fmla="*/ 48 h 791"/>
                      <a:gd name="T10" fmla="*/ 89 w 1769"/>
                      <a:gd name="T11" fmla="*/ 62 h 791"/>
                      <a:gd name="T12" fmla="*/ 83 w 1769"/>
                      <a:gd name="T13" fmla="*/ 50 h 791"/>
                      <a:gd name="T14" fmla="*/ 73 w 1769"/>
                      <a:gd name="T15" fmla="*/ 36 h 791"/>
                      <a:gd name="T16" fmla="*/ 58 w 1769"/>
                      <a:gd name="T17" fmla="*/ 23 h 791"/>
                      <a:gd name="T18" fmla="*/ 30 w 1769"/>
                      <a:gd name="T19" fmla="*/ 12 h 791"/>
                      <a:gd name="T20" fmla="*/ 0 w 1769"/>
                      <a:gd name="T21" fmla="*/ 6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075" name="Group 62"/>
                <p:cNvGrpSpPr>
                  <a:grpSpLocks/>
                </p:cNvGrpSpPr>
                <p:nvPr/>
              </p:nvGrpSpPr>
              <p:grpSpPr bwMode="auto">
                <a:xfrm>
                  <a:off x="3472" y="231"/>
                  <a:ext cx="693" cy="291"/>
                  <a:chOff x="3472" y="231"/>
                  <a:chExt cx="693" cy="291"/>
                </a:xfrm>
              </p:grpSpPr>
              <p:sp>
                <p:nvSpPr>
                  <p:cNvPr id="1126" name="Freeform 63"/>
                  <p:cNvSpPr>
                    <a:spLocks/>
                  </p:cNvSpPr>
                  <p:nvPr/>
                </p:nvSpPr>
                <p:spPr bwMode="hidden">
                  <a:xfrm rot="2028410" flipH="1">
                    <a:off x="3680" y="438"/>
                    <a:ext cx="484" cy="84"/>
                  </a:xfrm>
                  <a:custGeom>
                    <a:avLst/>
                    <a:gdLst>
                      <a:gd name="T0" fmla="*/ 0 w 2736"/>
                      <a:gd name="T1" fmla="*/ 2 h 504"/>
                      <a:gd name="T2" fmla="*/ 5 w 2736"/>
                      <a:gd name="T3" fmla="*/ 1 h 504"/>
                      <a:gd name="T4" fmla="*/ 10 w 2736"/>
                      <a:gd name="T5" fmla="*/ 0 h 504"/>
                      <a:gd name="T6" fmla="*/ 15 w 2736"/>
                      <a:gd name="T7" fmla="*/ 0 h 504"/>
                      <a:gd name="T8" fmla="*/ 15 w 2736"/>
                      <a:gd name="T9" fmla="*/ 1 h 504"/>
                      <a:gd name="T10" fmla="*/ 10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27" name="Freeform 64"/>
                  <p:cNvSpPr>
                    <a:spLocks/>
                  </p:cNvSpPr>
                  <p:nvPr/>
                </p:nvSpPr>
                <p:spPr bwMode="hidden">
                  <a:xfrm rot="2028410" flipH="1">
                    <a:off x="3472" y="230"/>
                    <a:ext cx="260" cy="132"/>
                  </a:xfrm>
                  <a:custGeom>
                    <a:avLst/>
                    <a:gdLst>
                      <a:gd name="T0" fmla="*/ 0 w 1769"/>
                      <a:gd name="T1" fmla="*/ 0 h 791"/>
                      <a:gd name="T2" fmla="*/ 1 w 1769"/>
                      <a:gd name="T3" fmla="*/ 0 h 791"/>
                      <a:gd name="T4" fmla="*/ 4 w 1769"/>
                      <a:gd name="T5" fmla="*/ 1 h 791"/>
                      <a:gd name="T6" fmla="*/ 5 w 1769"/>
                      <a:gd name="T7" fmla="*/ 2 h 791"/>
                      <a:gd name="T8" fmla="*/ 6 w 1769"/>
                      <a:gd name="T9" fmla="*/ 3 h 791"/>
                      <a:gd name="T10" fmla="*/ 5 w 1769"/>
                      <a:gd name="T11" fmla="*/ 4 h 791"/>
                      <a:gd name="T12" fmla="*/ 5 w 1769"/>
                      <a:gd name="T13" fmla="*/ 3 h 791"/>
                      <a:gd name="T14" fmla="*/ 4 w 1769"/>
                      <a:gd name="T15" fmla="*/ 2 h 791"/>
                      <a:gd name="T16" fmla="*/ 4 w 1769"/>
                      <a:gd name="T17" fmla="*/ 1 h 791"/>
                      <a:gd name="T18" fmla="*/ 2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076" name="Group 65"/>
                <p:cNvGrpSpPr>
                  <a:grpSpLocks/>
                </p:cNvGrpSpPr>
                <p:nvPr/>
              </p:nvGrpSpPr>
              <p:grpSpPr bwMode="auto">
                <a:xfrm>
                  <a:off x="3554" y="118"/>
                  <a:ext cx="664" cy="349"/>
                  <a:chOff x="3554" y="118"/>
                  <a:chExt cx="664" cy="349"/>
                </a:xfrm>
              </p:grpSpPr>
              <p:sp>
                <p:nvSpPr>
                  <p:cNvPr id="1124" name="Freeform 66"/>
                  <p:cNvSpPr>
                    <a:spLocks/>
                  </p:cNvSpPr>
                  <p:nvPr/>
                </p:nvSpPr>
                <p:spPr bwMode="hidden">
                  <a:xfrm rot="2664424" flipH="1">
                    <a:off x="3728" y="383"/>
                    <a:ext cx="490" cy="84"/>
                  </a:xfrm>
                  <a:custGeom>
                    <a:avLst/>
                    <a:gdLst>
                      <a:gd name="T0" fmla="*/ 0 w 2736"/>
                      <a:gd name="T1" fmla="*/ 2 h 504"/>
                      <a:gd name="T2" fmla="*/ 5 w 2736"/>
                      <a:gd name="T3" fmla="*/ 1 h 504"/>
                      <a:gd name="T4" fmla="*/ 10 w 2736"/>
                      <a:gd name="T5" fmla="*/ 0 h 504"/>
                      <a:gd name="T6" fmla="*/ 16 w 2736"/>
                      <a:gd name="T7" fmla="*/ 0 h 504"/>
                      <a:gd name="T8" fmla="*/ 16 w 2736"/>
                      <a:gd name="T9" fmla="*/ 1 h 504"/>
                      <a:gd name="T10" fmla="*/ 10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25" name="Freeform 67"/>
                  <p:cNvSpPr>
                    <a:spLocks/>
                  </p:cNvSpPr>
                  <p:nvPr/>
                </p:nvSpPr>
                <p:spPr bwMode="hidden">
                  <a:xfrm rot="2664424" flipH="1">
                    <a:off x="3554" y="118"/>
                    <a:ext cx="263" cy="132"/>
                  </a:xfrm>
                  <a:custGeom>
                    <a:avLst/>
                    <a:gdLst>
                      <a:gd name="T0" fmla="*/ 0 w 1769"/>
                      <a:gd name="T1" fmla="*/ 0 h 791"/>
                      <a:gd name="T2" fmla="*/ 2 w 1769"/>
                      <a:gd name="T3" fmla="*/ 0 h 791"/>
                      <a:gd name="T4" fmla="*/ 4 w 1769"/>
                      <a:gd name="T5" fmla="*/ 1 h 791"/>
                      <a:gd name="T6" fmla="*/ 5 w 1769"/>
                      <a:gd name="T7" fmla="*/ 2 h 791"/>
                      <a:gd name="T8" fmla="*/ 6 w 1769"/>
                      <a:gd name="T9" fmla="*/ 3 h 791"/>
                      <a:gd name="T10" fmla="*/ 6 w 1769"/>
                      <a:gd name="T11" fmla="*/ 4 h 791"/>
                      <a:gd name="T12" fmla="*/ 5 w 1769"/>
                      <a:gd name="T13" fmla="*/ 3 h 791"/>
                      <a:gd name="T14" fmla="*/ 5 w 1769"/>
                      <a:gd name="T15" fmla="*/ 2 h 791"/>
                      <a:gd name="T16" fmla="*/ 4 w 1769"/>
                      <a:gd name="T17" fmla="*/ 1 h 791"/>
                      <a:gd name="T18" fmla="*/ 2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077" name="Group 68"/>
                <p:cNvGrpSpPr>
                  <a:grpSpLocks/>
                </p:cNvGrpSpPr>
                <p:nvPr/>
              </p:nvGrpSpPr>
              <p:grpSpPr bwMode="auto">
                <a:xfrm>
                  <a:off x="3784" y="30"/>
                  <a:ext cx="305" cy="593"/>
                  <a:chOff x="1633" y="104"/>
                  <a:chExt cx="778" cy="1512"/>
                </a:xfrm>
              </p:grpSpPr>
              <p:sp>
                <p:nvSpPr>
                  <p:cNvPr id="1122" name="Freeform 69"/>
                  <p:cNvSpPr>
                    <a:spLocks/>
                  </p:cNvSpPr>
                  <p:nvPr/>
                </p:nvSpPr>
                <p:spPr bwMode="hidden">
                  <a:xfrm rot="3473776" flipH="1">
                    <a:off x="1752" y="958"/>
                    <a:ext cx="1101" cy="217"/>
                  </a:xfrm>
                  <a:custGeom>
                    <a:avLst/>
                    <a:gdLst>
                      <a:gd name="T0" fmla="*/ 0 w 2736"/>
                      <a:gd name="T1" fmla="*/ 40 h 504"/>
                      <a:gd name="T2" fmla="*/ 56 w 2736"/>
                      <a:gd name="T3" fmla="*/ 13 h 504"/>
                      <a:gd name="T4" fmla="*/ 116 w 2736"/>
                      <a:gd name="T5" fmla="*/ 2 h 504"/>
                      <a:gd name="T6" fmla="*/ 178 w 2736"/>
                      <a:gd name="T7" fmla="*/ 2 h 504"/>
                      <a:gd name="T8" fmla="*/ 177 w 2736"/>
                      <a:gd name="T9" fmla="*/ 8 h 504"/>
                      <a:gd name="T10" fmla="*/ 115 w 2736"/>
                      <a:gd name="T11" fmla="*/ 8 h 504"/>
                      <a:gd name="T12" fmla="*/ 43 w 2736"/>
                      <a:gd name="T13" fmla="*/ 23 h 504"/>
                      <a:gd name="T14" fmla="*/ 0 w 2736"/>
                      <a:gd name="T15" fmla="*/ 4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23" name="Freeform 70"/>
                  <p:cNvSpPr>
                    <a:spLocks/>
                  </p:cNvSpPr>
                  <p:nvPr/>
                </p:nvSpPr>
                <p:spPr bwMode="hidden">
                  <a:xfrm rot="3473776" flipH="1">
                    <a:off x="1505" y="231"/>
                    <a:ext cx="591" cy="337"/>
                  </a:xfrm>
                  <a:custGeom>
                    <a:avLst/>
                    <a:gdLst>
                      <a:gd name="T0" fmla="*/ 0 w 1769"/>
                      <a:gd name="T1" fmla="*/ 0 h 791"/>
                      <a:gd name="T2" fmla="*/ 18 w 1769"/>
                      <a:gd name="T3" fmla="*/ 4 h 791"/>
                      <a:gd name="T4" fmla="*/ 43 w 1769"/>
                      <a:gd name="T5" fmla="*/ 15 h 791"/>
                      <a:gd name="T6" fmla="*/ 60 w 1769"/>
                      <a:gd name="T7" fmla="*/ 33 h 791"/>
                      <a:gd name="T8" fmla="*/ 65 w 1769"/>
                      <a:gd name="T9" fmla="*/ 47 h 791"/>
                      <a:gd name="T10" fmla="*/ 63 w 1769"/>
                      <a:gd name="T11" fmla="*/ 61 h 791"/>
                      <a:gd name="T12" fmla="*/ 59 w 1769"/>
                      <a:gd name="T13" fmla="*/ 49 h 791"/>
                      <a:gd name="T14" fmla="*/ 52 w 1769"/>
                      <a:gd name="T15" fmla="*/ 35 h 791"/>
                      <a:gd name="T16" fmla="*/ 41 w 1769"/>
                      <a:gd name="T17" fmla="*/ 23 h 791"/>
                      <a:gd name="T18" fmla="*/ 22 w 1769"/>
                      <a:gd name="T19" fmla="*/ 12 h 791"/>
                      <a:gd name="T20" fmla="*/ 0 w 1769"/>
                      <a:gd name="T21" fmla="*/ 6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078" name="Group 71"/>
                <p:cNvGrpSpPr>
                  <a:grpSpLocks/>
                </p:cNvGrpSpPr>
                <p:nvPr/>
              </p:nvGrpSpPr>
              <p:grpSpPr bwMode="auto">
                <a:xfrm>
                  <a:off x="3903" y="0"/>
                  <a:ext cx="248" cy="601"/>
                  <a:chOff x="1935" y="28"/>
                  <a:chExt cx="634" cy="1534"/>
                </a:xfrm>
              </p:grpSpPr>
              <p:sp>
                <p:nvSpPr>
                  <p:cNvPr id="1120" name="Freeform 72"/>
                  <p:cNvSpPr>
                    <a:spLocks/>
                  </p:cNvSpPr>
                  <p:nvPr/>
                </p:nvSpPr>
                <p:spPr bwMode="hidden">
                  <a:xfrm rot="4126480" flipH="1">
                    <a:off x="1932" y="924"/>
                    <a:ext cx="1059" cy="214"/>
                  </a:xfrm>
                  <a:custGeom>
                    <a:avLst/>
                    <a:gdLst>
                      <a:gd name="T0" fmla="*/ 0 w 2736"/>
                      <a:gd name="T1" fmla="*/ 39 h 504"/>
                      <a:gd name="T2" fmla="*/ 50 w 2736"/>
                      <a:gd name="T3" fmla="*/ 13 h 504"/>
                      <a:gd name="T4" fmla="*/ 103 w 2736"/>
                      <a:gd name="T5" fmla="*/ 2 h 504"/>
                      <a:gd name="T6" fmla="*/ 159 w 2736"/>
                      <a:gd name="T7" fmla="*/ 2 h 504"/>
                      <a:gd name="T8" fmla="*/ 158 w 2736"/>
                      <a:gd name="T9" fmla="*/ 8 h 504"/>
                      <a:gd name="T10" fmla="*/ 102 w 2736"/>
                      <a:gd name="T11" fmla="*/ 8 h 504"/>
                      <a:gd name="T12" fmla="*/ 38 w 2736"/>
                      <a:gd name="T13" fmla="*/ 23 h 504"/>
                      <a:gd name="T14" fmla="*/ 0 w 2736"/>
                      <a:gd name="T15" fmla="*/ 3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21" name="Freeform 73"/>
                  <p:cNvSpPr>
                    <a:spLocks/>
                  </p:cNvSpPr>
                  <p:nvPr/>
                </p:nvSpPr>
                <p:spPr bwMode="hidden">
                  <a:xfrm rot="4126480" flipH="1">
                    <a:off x="1820" y="144"/>
                    <a:ext cx="570" cy="338"/>
                  </a:xfrm>
                  <a:custGeom>
                    <a:avLst/>
                    <a:gdLst>
                      <a:gd name="T0" fmla="*/ 0 w 1769"/>
                      <a:gd name="T1" fmla="*/ 0 h 791"/>
                      <a:gd name="T2" fmla="*/ 16 w 1769"/>
                      <a:gd name="T3" fmla="*/ 4 h 791"/>
                      <a:gd name="T4" fmla="*/ 39 w 1769"/>
                      <a:gd name="T5" fmla="*/ 15 h 791"/>
                      <a:gd name="T6" fmla="*/ 54 w 1769"/>
                      <a:gd name="T7" fmla="*/ 34 h 791"/>
                      <a:gd name="T8" fmla="*/ 59 w 1769"/>
                      <a:gd name="T9" fmla="*/ 47 h 791"/>
                      <a:gd name="T10" fmla="*/ 56 w 1769"/>
                      <a:gd name="T11" fmla="*/ 62 h 791"/>
                      <a:gd name="T12" fmla="*/ 53 w 1769"/>
                      <a:gd name="T13" fmla="*/ 49 h 791"/>
                      <a:gd name="T14" fmla="*/ 46 w 1769"/>
                      <a:gd name="T15" fmla="*/ 35 h 791"/>
                      <a:gd name="T16" fmla="*/ 37 w 1769"/>
                      <a:gd name="T17" fmla="*/ 23 h 791"/>
                      <a:gd name="T18" fmla="*/ 19 w 1769"/>
                      <a:gd name="T19" fmla="*/ 12 h 791"/>
                      <a:gd name="T20" fmla="*/ 0 w 1769"/>
                      <a:gd name="T21" fmla="*/ 6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079" name="Group 74"/>
                <p:cNvGrpSpPr>
                  <a:grpSpLocks/>
                </p:cNvGrpSpPr>
                <p:nvPr/>
              </p:nvGrpSpPr>
              <p:grpSpPr bwMode="auto">
                <a:xfrm>
                  <a:off x="4251" y="252"/>
                  <a:ext cx="723" cy="222"/>
                  <a:chOff x="2822" y="672"/>
                  <a:chExt cx="1845" cy="566"/>
                </a:xfrm>
              </p:grpSpPr>
              <p:sp>
                <p:nvSpPr>
                  <p:cNvPr id="1118" name="Freeform 75"/>
                  <p:cNvSpPr>
                    <a:spLocks/>
                  </p:cNvSpPr>
                  <p:nvPr/>
                </p:nvSpPr>
                <p:spPr bwMode="hidden">
                  <a:xfrm rot="-1325434">
                    <a:off x="2820" y="1022"/>
                    <a:ext cx="1232" cy="216"/>
                  </a:xfrm>
                  <a:custGeom>
                    <a:avLst/>
                    <a:gdLst>
                      <a:gd name="T0" fmla="*/ 0 w 2736"/>
                      <a:gd name="T1" fmla="*/ 40 h 504"/>
                      <a:gd name="T2" fmla="*/ 79 w 2736"/>
                      <a:gd name="T3" fmla="*/ 13 h 504"/>
                      <a:gd name="T4" fmla="*/ 162 w 2736"/>
                      <a:gd name="T5" fmla="*/ 2 h 504"/>
                      <a:gd name="T6" fmla="*/ 250 w 2736"/>
                      <a:gd name="T7" fmla="*/ 2 h 504"/>
                      <a:gd name="T8" fmla="*/ 249 w 2736"/>
                      <a:gd name="T9" fmla="*/ 8 h 504"/>
                      <a:gd name="T10" fmla="*/ 161 w 2736"/>
                      <a:gd name="T11" fmla="*/ 8 h 504"/>
                      <a:gd name="T12" fmla="*/ 59 w 2736"/>
                      <a:gd name="T13" fmla="*/ 23 h 504"/>
                      <a:gd name="T14" fmla="*/ 0 w 2736"/>
                      <a:gd name="T15" fmla="*/ 4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19" name="Freeform 76"/>
                  <p:cNvSpPr>
                    <a:spLocks/>
                  </p:cNvSpPr>
                  <p:nvPr/>
                </p:nvSpPr>
                <p:spPr bwMode="hidden">
                  <a:xfrm rot="-1325434">
                    <a:off x="4003" y="673"/>
                    <a:ext cx="662" cy="337"/>
                  </a:xfrm>
                  <a:custGeom>
                    <a:avLst/>
                    <a:gdLst>
                      <a:gd name="T0" fmla="*/ 0 w 1769"/>
                      <a:gd name="T1" fmla="*/ 0 h 791"/>
                      <a:gd name="T2" fmla="*/ 25 w 1769"/>
                      <a:gd name="T3" fmla="*/ 4 h 791"/>
                      <a:gd name="T4" fmla="*/ 61 w 1769"/>
                      <a:gd name="T5" fmla="*/ 15 h 791"/>
                      <a:gd name="T6" fmla="*/ 85 w 1769"/>
                      <a:gd name="T7" fmla="*/ 33 h 791"/>
                      <a:gd name="T8" fmla="*/ 92 w 1769"/>
                      <a:gd name="T9" fmla="*/ 47 h 791"/>
                      <a:gd name="T10" fmla="*/ 89 w 1769"/>
                      <a:gd name="T11" fmla="*/ 61 h 791"/>
                      <a:gd name="T12" fmla="*/ 83 w 1769"/>
                      <a:gd name="T13" fmla="*/ 49 h 791"/>
                      <a:gd name="T14" fmla="*/ 73 w 1769"/>
                      <a:gd name="T15" fmla="*/ 35 h 791"/>
                      <a:gd name="T16" fmla="*/ 58 w 1769"/>
                      <a:gd name="T17" fmla="*/ 23 h 791"/>
                      <a:gd name="T18" fmla="*/ 30 w 1769"/>
                      <a:gd name="T19" fmla="*/ 12 h 791"/>
                      <a:gd name="T20" fmla="*/ 0 w 1769"/>
                      <a:gd name="T21" fmla="*/ 6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080" name="Group 77"/>
                <p:cNvGrpSpPr>
                  <a:grpSpLocks/>
                </p:cNvGrpSpPr>
                <p:nvPr/>
              </p:nvGrpSpPr>
              <p:grpSpPr bwMode="auto">
                <a:xfrm>
                  <a:off x="4196" y="163"/>
                  <a:ext cx="699" cy="282"/>
                  <a:chOff x="2683" y="445"/>
                  <a:chExt cx="1781" cy="717"/>
                </a:xfrm>
              </p:grpSpPr>
              <p:sp>
                <p:nvSpPr>
                  <p:cNvPr id="1116" name="Freeform 78"/>
                  <p:cNvSpPr>
                    <a:spLocks/>
                  </p:cNvSpPr>
                  <p:nvPr/>
                </p:nvSpPr>
                <p:spPr bwMode="hidden">
                  <a:xfrm rot="-1921064">
                    <a:off x="2682" y="946"/>
                    <a:ext cx="1233" cy="216"/>
                  </a:xfrm>
                  <a:custGeom>
                    <a:avLst/>
                    <a:gdLst>
                      <a:gd name="T0" fmla="*/ 0 w 2736"/>
                      <a:gd name="T1" fmla="*/ 40 h 504"/>
                      <a:gd name="T2" fmla="*/ 79 w 2736"/>
                      <a:gd name="T3" fmla="*/ 13 h 504"/>
                      <a:gd name="T4" fmla="*/ 163 w 2736"/>
                      <a:gd name="T5" fmla="*/ 2 h 504"/>
                      <a:gd name="T6" fmla="*/ 251 w 2736"/>
                      <a:gd name="T7" fmla="*/ 2 h 504"/>
                      <a:gd name="T8" fmla="*/ 249 w 2736"/>
                      <a:gd name="T9" fmla="*/ 8 h 504"/>
                      <a:gd name="T10" fmla="*/ 161 w 2736"/>
                      <a:gd name="T11" fmla="*/ 8 h 504"/>
                      <a:gd name="T12" fmla="*/ 60 w 2736"/>
                      <a:gd name="T13" fmla="*/ 23 h 504"/>
                      <a:gd name="T14" fmla="*/ 0 w 2736"/>
                      <a:gd name="T15" fmla="*/ 4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17" name="Freeform 79"/>
                  <p:cNvSpPr>
                    <a:spLocks/>
                  </p:cNvSpPr>
                  <p:nvPr/>
                </p:nvSpPr>
                <p:spPr bwMode="hidden">
                  <a:xfrm rot="-1921064">
                    <a:off x="3801" y="444"/>
                    <a:ext cx="661" cy="339"/>
                  </a:xfrm>
                  <a:custGeom>
                    <a:avLst/>
                    <a:gdLst>
                      <a:gd name="T0" fmla="*/ 0 w 1769"/>
                      <a:gd name="T1" fmla="*/ 0 h 791"/>
                      <a:gd name="T2" fmla="*/ 25 w 1769"/>
                      <a:gd name="T3" fmla="*/ 4 h 791"/>
                      <a:gd name="T4" fmla="*/ 60 w 1769"/>
                      <a:gd name="T5" fmla="*/ 16 h 791"/>
                      <a:gd name="T6" fmla="*/ 84 w 1769"/>
                      <a:gd name="T7" fmla="*/ 34 h 791"/>
                      <a:gd name="T8" fmla="*/ 92 w 1769"/>
                      <a:gd name="T9" fmla="*/ 48 h 791"/>
                      <a:gd name="T10" fmla="*/ 88 w 1769"/>
                      <a:gd name="T11" fmla="*/ 62 h 791"/>
                      <a:gd name="T12" fmla="*/ 83 w 1769"/>
                      <a:gd name="T13" fmla="*/ 50 h 791"/>
                      <a:gd name="T14" fmla="*/ 72 w 1769"/>
                      <a:gd name="T15" fmla="*/ 36 h 791"/>
                      <a:gd name="T16" fmla="*/ 58 w 1769"/>
                      <a:gd name="T17" fmla="*/ 23 h 791"/>
                      <a:gd name="T18" fmla="*/ 30 w 1769"/>
                      <a:gd name="T19" fmla="*/ 12 h 791"/>
                      <a:gd name="T20" fmla="*/ 0 w 1769"/>
                      <a:gd name="T21" fmla="*/ 6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1081" name="Freeform 80"/>
                <p:cNvSpPr>
                  <a:spLocks/>
                </p:cNvSpPr>
                <p:nvPr/>
              </p:nvSpPr>
              <p:spPr bwMode="hidden">
                <a:xfrm rot="4578755" flipH="1">
                  <a:off x="3968" y="372"/>
                  <a:ext cx="403" cy="57"/>
                </a:xfrm>
                <a:custGeom>
                  <a:avLst/>
                  <a:gdLst>
                    <a:gd name="T0" fmla="*/ 0 w 2736"/>
                    <a:gd name="T1" fmla="*/ 1 h 504"/>
                    <a:gd name="T2" fmla="*/ 3 w 2736"/>
                    <a:gd name="T3" fmla="*/ 0 h 504"/>
                    <a:gd name="T4" fmla="*/ 6 w 2736"/>
                    <a:gd name="T5" fmla="*/ 0 h 504"/>
                    <a:gd name="T6" fmla="*/ 9 w 2736"/>
                    <a:gd name="T7" fmla="*/ 0 h 504"/>
                    <a:gd name="T8" fmla="*/ 9 w 2736"/>
                    <a:gd name="T9" fmla="*/ 0 h 504"/>
                    <a:gd name="T10" fmla="*/ 6 w 2736"/>
                    <a:gd name="T11" fmla="*/ 0 h 504"/>
                    <a:gd name="T12" fmla="*/ 2 w 2736"/>
                    <a:gd name="T13" fmla="*/ 0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82" name="Freeform 81"/>
                <p:cNvSpPr>
                  <a:spLocks/>
                </p:cNvSpPr>
                <p:nvPr/>
              </p:nvSpPr>
              <p:spPr bwMode="hidden">
                <a:xfrm rot="4578755" flipH="1">
                  <a:off x="3977" y="77"/>
                  <a:ext cx="216" cy="91"/>
                </a:xfrm>
                <a:custGeom>
                  <a:avLst/>
                  <a:gdLst>
                    <a:gd name="T0" fmla="*/ 0 w 1769"/>
                    <a:gd name="T1" fmla="*/ 0 h 791"/>
                    <a:gd name="T2" fmla="*/ 1 w 1769"/>
                    <a:gd name="T3" fmla="*/ 0 h 791"/>
                    <a:gd name="T4" fmla="*/ 2 w 1769"/>
                    <a:gd name="T5" fmla="*/ 0 h 791"/>
                    <a:gd name="T6" fmla="*/ 3 w 1769"/>
                    <a:gd name="T7" fmla="*/ 1 h 791"/>
                    <a:gd name="T8" fmla="*/ 3 w 1769"/>
                    <a:gd name="T9" fmla="*/ 1 h 791"/>
                    <a:gd name="T10" fmla="*/ 3 w 1769"/>
                    <a:gd name="T11" fmla="*/ 1 h 791"/>
                    <a:gd name="T12" fmla="*/ 3 w 1769"/>
                    <a:gd name="T13" fmla="*/ 1 h 791"/>
                    <a:gd name="T14" fmla="*/ 3 w 1769"/>
                    <a:gd name="T15" fmla="*/ 1 h 791"/>
                    <a:gd name="T16" fmla="*/ 2 w 1769"/>
                    <a:gd name="T17" fmla="*/ 0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nvGrpSpPr>
                <p:cNvPr id="1083" name="Group 82"/>
                <p:cNvGrpSpPr>
                  <a:grpSpLocks/>
                </p:cNvGrpSpPr>
                <p:nvPr/>
              </p:nvGrpSpPr>
              <p:grpSpPr bwMode="auto">
                <a:xfrm>
                  <a:off x="4242" y="5"/>
                  <a:ext cx="251" cy="596"/>
                  <a:chOff x="2800" y="41"/>
                  <a:chExt cx="640" cy="1520"/>
                </a:xfrm>
              </p:grpSpPr>
              <p:sp>
                <p:nvSpPr>
                  <p:cNvPr id="1114" name="Freeform 83"/>
                  <p:cNvSpPr>
                    <a:spLocks/>
                  </p:cNvSpPr>
                  <p:nvPr/>
                </p:nvSpPr>
                <p:spPr bwMode="hidden">
                  <a:xfrm rot="-3857755">
                    <a:off x="2362" y="936"/>
                    <a:ext cx="1061" cy="186"/>
                  </a:xfrm>
                  <a:custGeom>
                    <a:avLst/>
                    <a:gdLst>
                      <a:gd name="T0" fmla="*/ 0 w 2736"/>
                      <a:gd name="T1" fmla="*/ 25 h 504"/>
                      <a:gd name="T2" fmla="*/ 50 w 2736"/>
                      <a:gd name="T3" fmla="*/ 8 h 504"/>
                      <a:gd name="T4" fmla="*/ 104 w 2736"/>
                      <a:gd name="T5" fmla="*/ 1 h 504"/>
                      <a:gd name="T6" fmla="*/ 159 w 2736"/>
                      <a:gd name="T7" fmla="*/ 1 h 504"/>
                      <a:gd name="T8" fmla="*/ 159 w 2736"/>
                      <a:gd name="T9" fmla="*/ 5 h 504"/>
                      <a:gd name="T10" fmla="*/ 103 w 2736"/>
                      <a:gd name="T11" fmla="*/ 5 h 504"/>
                      <a:gd name="T12" fmla="*/ 38 w 2736"/>
                      <a:gd name="T13" fmla="*/ 15 h 504"/>
                      <a:gd name="T14" fmla="*/ 0 w 2736"/>
                      <a:gd name="T15" fmla="*/ 2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15" name="Freeform 84"/>
                  <p:cNvSpPr>
                    <a:spLocks/>
                  </p:cNvSpPr>
                  <p:nvPr/>
                </p:nvSpPr>
                <p:spPr bwMode="hidden">
                  <a:xfrm rot="-3857755">
                    <a:off x="3011" y="181"/>
                    <a:ext cx="569" cy="288"/>
                  </a:xfrm>
                  <a:custGeom>
                    <a:avLst/>
                    <a:gdLst>
                      <a:gd name="T0" fmla="*/ 0 w 1769"/>
                      <a:gd name="T1" fmla="*/ 0 h 791"/>
                      <a:gd name="T2" fmla="*/ 16 w 1769"/>
                      <a:gd name="T3" fmla="*/ 3 h 791"/>
                      <a:gd name="T4" fmla="*/ 39 w 1769"/>
                      <a:gd name="T5" fmla="*/ 10 h 791"/>
                      <a:gd name="T6" fmla="*/ 54 w 1769"/>
                      <a:gd name="T7" fmla="*/ 21 h 791"/>
                      <a:gd name="T8" fmla="*/ 59 w 1769"/>
                      <a:gd name="T9" fmla="*/ 29 h 791"/>
                      <a:gd name="T10" fmla="*/ 56 w 1769"/>
                      <a:gd name="T11" fmla="*/ 38 h 791"/>
                      <a:gd name="T12" fmla="*/ 53 w 1769"/>
                      <a:gd name="T13" fmla="*/ 31 h 791"/>
                      <a:gd name="T14" fmla="*/ 46 w 1769"/>
                      <a:gd name="T15" fmla="*/ 22 h 791"/>
                      <a:gd name="T16" fmla="*/ 37 w 1769"/>
                      <a:gd name="T17" fmla="*/ 14 h 791"/>
                      <a:gd name="T18" fmla="*/ 19 w 1769"/>
                      <a:gd name="T19" fmla="*/ 7 h 791"/>
                      <a:gd name="T20" fmla="*/ 0 w 1769"/>
                      <a:gd name="T21" fmla="*/ 4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084" name="Group 85"/>
                <p:cNvGrpSpPr>
                  <a:grpSpLocks/>
                </p:cNvGrpSpPr>
                <p:nvPr/>
              </p:nvGrpSpPr>
              <p:grpSpPr bwMode="auto">
                <a:xfrm>
                  <a:off x="4295" y="53"/>
                  <a:ext cx="398" cy="574"/>
                  <a:chOff x="2934" y="163"/>
                  <a:chExt cx="1017" cy="1464"/>
                </a:xfrm>
              </p:grpSpPr>
              <p:sp>
                <p:nvSpPr>
                  <p:cNvPr id="1112" name="Freeform 86"/>
                  <p:cNvSpPr>
                    <a:spLocks/>
                  </p:cNvSpPr>
                  <p:nvPr/>
                </p:nvSpPr>
                <p:spPr bwMode="hidden">
                  <a:xfrm rot="-2777260">
                    <a:off x="2493" y="915"/>
                    <a:ext cx="1154" cy="270"/>
                  </a:xfrm>
                  <a:custGeom>
                    <a:avLst/>
                    <a:gdLst>
                      <a:gd name="T0" fmla="*/ 0 w 2736"/>
                      <a:gd name="T1" fmla="*/ 78 h 504"/>
                      <a:gd name="T2" fmla="*/ 65 w 2736"/>
                      <a:gd name="T3" fmla="*/ 26 h 504"/>
                      <a:gd name="T4" fmla="*/ 133 w 2736"/>
                      <a:gd name="T5" fmla="*/ 4 h 504"/>
                      <a:gd name="T6" fmla="*/ 205 w 2736"/>
                      <a:gd name="T7" fmla="*/ 4 h 504"/>
                      <a:gd name="T8" fmla="*/ 204 w 2736"/>
                      <a:gd name="T9" fmla="*/ 16 h 504"/>
                      <a:gd name="T10" fmla="*/ 132 w 2736"/>
                      <a:gd name="T11" fmla="*/ 16 h 504"/>
                      <a:gd name="T12" fmla="*/ 49 w 2736"/>
                      <a:gd name="T13" fmla="*/ 45 h 504"/>
                      <a:gd name="T14" fmla="*/ 0 w 2736"/>
                      <a:gd name="T15" fmla="*/ 7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13" name="Freeform 87"/>
                  <p:cNvSpPr>
                    <a:spLocks/>
                  </p:cNvSpPr>
                  <p:nvPr/>
                </p:nvSpPr>
                <p:spPr bwMode="hidden">
                  <a:xfrm rot="-2777260">
                    <a:off x="3431" y="262"/>
                    <a:ext cx="619" cy="422"/>
                  </a:xfrm>
                  <a:custGeom>
                    <a:avLst/>
                    <a:gdLst>
                      <a:gd name="T0" fmla="*/ 0 w 1769"/>
                      <a:gd name="T1" fmla="*/ 1 h 791"/>
                      <a:gd name="T2" fmla="*/ 21 w 1769"/>
                      <a:gd name="T3" fmla="*/ 9 h 791"/>
                      <a:gd name="T4" fmla="*/ 50 w 1769"/>
                      <a:gd name="T5" fmla="*/ 30 h 791"/>
                      <a:gd name="T6" fmla="*/ 69 w 1769"/>
                      <a:gd name="T7" fmla="*/ 66 h 791"/>
                      <a:gd name="T8" fmla="*/ 75 w 1769"/>
                      <a:gd name="T9" fmla="*/ 92 h 791"/>
                      <a:gd name="T10" fmla="*/ 72 w 1769"/>
                      <a:gd name="T11" fmla="*/ 120 h 791"/>
                      <a:gd name="T12" fmla="*/ 68 w 1769"/>
                      <a:gd name="T13" fmla="*/ 96 h 791"/>
                      <a:gd name="T14" fmla="*/ 59 w 1769"/>
                      <a:gd name="T15" fmla="*/ 69 h 791"/>
                      <a:gd name="T16" fmla="*/ 48 w 1769"/>
                      <a:gd name="T17" fmla="*/ 45 h 791"/>
                      <a:gd name="T18" fmla="*/ 25 w 1769"/>
                      <a:gd name="T19" fmla="*/ 23 h 791"/>
                      <a:gd name="T20" fmla="*/ 0 w 1769"/>
                      <a:gd name="T21" fmla="*/ 12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085" name="Group 88"/>
                <p:cNvGrpSpPr>
                  <a:grpSpLocks/>
                </p:cNvGrpSpPr>
                <p:nvPr/>
              </p:nvGrpSpPr>
              <p:grpSpPr bwMode="auto">
                <a:xfrm>
                  <a:off x="4215" y="2"/>
                  <a:ext cx="95" cy="567"/>
                  <a:chOff x="2730" y="32"/>
                  <a:chExt cx="243" cy="1448"/>
                </a:xfrm>
              </p:grpSpPr>
              <p:sp>
                <p:nvSpPr>
                  <p:cNvPr id="1110" name="Freeform 89"/>
                  <p:cNvSpPr>
                    <a:spLocks/>
                  </p:cNvSpPr>
                  <p:nvPr/>
                </p:nvSpPr>
                <p:spPr bwMode="hidden">
                  <a:xfrm rot="-4903748">
                    <a:off x="2297" y="959"/>
                    <a:ext cx="954" cy="87"/>
                  </a:xfrm>
                  <a:custGeom>
                    <a:avLst/>
                    <a:gdLst>
                      <a:gd name="T0" fmla="*/ 0 w 2736"/>
                      <a:gd name="T1" fmla="*/ 3 h 504"/>
                      <a:gd name="T2" fmla="*/ 37 w 2736"/>
                      <a:gd name="T3" fmla="*/ 1 h 504"/>
                      <a:gd name="T4" fmla="*/ 75 w 2736"/>
                      <a:gd name="T5" fmla="*/ 0 h 504"/>
                      <a:gd name="T6" fmla="*/ 116 w 2736"/>
                      <a:gd name="T7" fmla="*/ 0 h 504"/>
                      <a:gd name="T8" fmla="*/ 115 w 2736"/>
                      <a:gd name="T9" fmla="*/ 1 h 504"/>
                      <a:gd name="T10" fmla="*/ 75 w 2736"/>
                      <a:gd name="T11" fmla="*/ 1 h 504"/>
                      <a:gd name="T12" fmla="*/ 28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11" name="Freeform 90"/>
                  <p:cNvSpPr>
                    <a:spLocks/>
                  </p:cNvSpPr>
                  <p:nvPr/>
                </p:nvSpPr>
                <p:spPr bwMode="hidden">
                  <a:xfrm rot="-4903748">
                    <a:off x="2650" y="222"/>
                    <a:ext cx="511" cy="133"/>
                  </a:xfrm>
                  <a:custGeom>
                    <a:avLst/>
                    <a:gdLst>
                      <a:gd name="T0" fmla="*/ 0 w 1769"/>
                      <a:gd name="T1" fmla="*/ 0 h 791"/>
                      <a:gd name="T2" fmla="*/ 12 w 1769"/>
                      <a:gd name="T3" fmla="*/ 0 h 791"/>
                      <a:gd name="T4" fmla="*/ 28 w 1769"/>
                      <a:gd name="T5" fmla="*/ 1 h 791"/>
                      <a:gd name="T6" fmla="*/ 39 w 1769"/>
                      <a:gd name="T7" fmla="*/ 2 h 791"/>
                      <a:gd name="T8" fmla="*/ 42 w 1769"/>
                      <a:gd name="T9" fmla="*/ 3 h 791"/>
                      <a:gd name="T10" fmla="*/ 41 w 1769"/>
                      <a:gd name="T11" fmla="*/ 4 h 791"/>
                      <a:gd name="T12" fmla="*/ 38 w 1769"/>
                      <a:gd name="T13" fmla="*/ 3 h 791"/>
                      <a:gd name="T14" fmla="*/ 34 w 1769"/>
                      <a:gd name="T15" fmla="*/ 2 h 791"/>
                      <a:gd name="T16" fmla="*/ 27 w 1769"/>
                      <a:gd name="T17" fmla="*/ 1 h 791"/>
                      <a:gd name="T18" fmla="*/ 14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086" name="Group 91"/>
                <p:cNvGrpSpPr>
                  <a:grpSpLocks/>
                </p:cNvGrpSpPr>
                <p:nvPr/>
              </p:nvGrpSpPr>
              <p:grpSpPr bwMode="auto">
                <a:xfrm>
                  <a:off x="3514" y="683"/>
                  <a:ext cx="425" cy="960"/>
                  <a:chOff x="943" y="1769"/>
                  <a:chExt cx="1085" cy="2450"/>
                </a:xfrm>
              </p:grpSpPr>
              <p:sp>
                <p:nvSpPr>
                  <p:cNvPr id="1108" name="Freeform 92"/>
                  <p:cNvSpPr>
                    <a:spLocks/>
                  </p:cNvSpPr>
                  <p:nvPr/>
                </p:nvSpPr>
                <p:spPr bwMode="hidden">
                  <a:xfrm rot="18335692" flipH="1">
                    <a:off x="1009" y="2474"/>
                    <a:ext cx="1724" cy="313"/>
                  </a:xfrm>
                  <a:custGeom>
                    <a:avLst/>
                    <a:gdLst>
                      <a:gd name="T0" fmla="*/ 0 w 2736"/>
                      <a:gd name="T1" fmla="*/ 120 h 504"/>
                      <a:gd name="T2" fmla="*/ 216 w 2736"/>
                      <a:gd name="T3" fmla="*/ 40 h 504"/>
                      <a:gd name="T4" fmla="*/ 444 w 2736"/>
                      <a:gd name="T5" fmla="*/ 6 h 504"/>
                      <a:gd name="T6" fmla="*/ 684 w 2736"/>
                      <a:gd name="T7" fmla="*/ 6 h 504"/>
                      <a:gd name="T8" fmla="*/ 681 w 2736"/>
                      <a:gd name="T9" fmla="*/ 25 h 504"/>
                      <a:gd name="T10" fmla="*/ 442 w 2736"/>
                      <a:gd name="T11" fmla="*/ 25 h 504"/>
                      <a:gd name="T12" fmla="*/ 164 w 2736"/>
                      <a:gd name="T13" fmla="*/ 70 h 504"/>
                      <a:gd name="T14" fmla="*/ 0 w 2736"/>
                      <a:gd name="T15" fmla="*/ 12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09" name="Freeform 93"/>
                  <p:cNvSpPr>
                    <a:spLocks/>
                  </p:cNvSpPr>
                  <p:nvPr/>
                </p:nvSpPr>
                <p:spPr bwMode="hidden">
                  <a:xfrm rot="18335692" flipH="1">
                    <a:off x="725" y="3509"/>
                    <a:ext cx="925" cy="489"/>
                  </a:xfrm>
                  <a:custGeom>
                    <a:avLst/>
                    <a:gdLst>
                      <a:gd name="T0" fmla="*/ 1 w 1769"/>
                      <a:gd name="T1" fmla="*/ 2 h 791"/>
                      <a:gd name="T2" fmla="*/ 70 w 1769"/>
                      <a:gd name="T3" fmla="*/ 14 h 791"/>
                      <a:gd name="T4" fmla="*/ 165 w 1769"/>
                      <a:gd name="T5" fmla="*/ 48 h 791"/>
                      <a:gd name="T6" fmla="*/ 230 w 1769"/>
                      <a:gd name="T7" fmla="*/ 102 h 791"/>
                      <a:gd name="T8" fmla="*/ 251 w 1769"/>
                      <a:gd name="T9" fmla="*/ 143 h 791"/>
                      <a:gd name="T10" fmla="*/ 242 w 1769"/>
                      <a:gd name="T11" fmla="*/ 186 h 791"/>
                      <a:gd name="T12" fmla="*/ 227 w 1769"/>
                      <a:gd name="T13" fmla="*/ 150 h 791"/>
                      <a:gd name="T14" fmla="*/ 199 w 1769"/>
                      <a:gd name="T15" fmla="*/ 108 h 791"/>
                      <a:gd name="T16" fmla="*/ 158 w 1769"/>
                      <a:gd name="T17" fmla="*/ 70 h 791"/>
                      <a:gd name="T18" fmla="*/ 83 w 1769"/>
                      <a:gd name="T19" fmla="*/ 36 h 791"/>
                      <a:gd name="T20" fmla="*/ 0 w 1769"/>
                      <a:gd name="T21" fmla="*/ 18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087" name="Group 94"/>
                <p:cNvGrpSpPr>
                  <a:grpSpLocks/>
                </p:cNvGrpSpPr>
                <p:nvPr/>
              </p:nvGrpSpPr>
              <p:grpSpPr bwMode="auto">
                <a:xfrm>
                  <a:off x="3715" y="748"/>
                  <a:ext cx="300" cy="930"/>
                  <a:chOff x="1455" y="1936"/>
                  <a:chExt cx="766" cy="2373"/>
                </a:xfrm>
              </p:grpSpPr>
              <p:sp>
                <p:nvSpPr>
                  <p:cNvPr id="1106" name="Freeform 95"/>
                  <p:cNvSpPr>
                    <a:spLocks/>
                  </p:cNvSpPr>
                  <p:nvPr/>
                </p:nvSpPr>
                <p:spPr bwMode="hidden">
                  <a:xfrm rot="17542885" flipH="1">
                    <a:off x="1268" y="2577"/>
                    <a:ext cx="1594" cy="313"/>
                  </a:xfrm>
                  <a:custGeom>
                    <a:avLst/>
                    <a:gdLst>
                      <a:gd name="T0" fmla="*/ 0 w 2736"/>
                      <a:gd name="T1" fmla="*/ 120 h 504"/>
                      <a:gd name="T2" fmla="*/ 171 w 2736"/>
                      <a:gd name="T3" fmla="*/ 40 h 504"/>
                      <a:gd name="T4" fmla="*/ 351 w 2736"/>
                      <a:gd name="T5" fmla="*/ 6 h 504"/>
                      <a:gd name="T6" fmla="*/ 541 w 2736"/>
                      <a:gd name="T7" fmla="*/ 6 h 504"/>
                      <a:gd name="T8" fmla="*/ 538 w 2736"/>
                      <a:gd name="T9" fmla="*/ 25 h 504"/>
                      <a:gd name="T10" fmla="*/ 349 w 2736"/>
                      <a:gd name="T11" fmla="*/ 25 h 504"/>
                      <a:gd name="T12" fmla="*/ 129 w 2736"/>
                      <a:gd name="T13" fmla="*/ 70 h 504"/>
                      <a:gd name="T14" fmla="*/ 0 w 2736"/>
                      <a:gd name="T15" fmla="*/ 12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07" name="Freeform 96"/>
                  <p:cNvSpPr>
                    <a:spLocks/>
                  </p:cNvSpPr>
                  <p:nvPr/>
                </p:nvSpPr>
                <p:spPr bwMode="hidden">
                  <a:xfrm rot="17542885" flipH="1">
                    <a:off x="1274" y="3635"/>
                    <a:ext cx="854" cy="489"/>
                  </a:xfrm>
                  <a:custGeom>
                    <a:avLst/>
                    <a:gdLst>
                      <a:gd name="T0" fmla="*/ 0 w 1769"/>
                      <a:gd name="T1" fmla="*/ 2 h 791"/>
                      <a:gd name="T2" fmla="*/ 55 w 1769"/>
                      <a:gd name="T3" fmla="*/ 14 h 791"/>
                      <a:gd name="T4" fmla="*/ 130 w 1769"/>
                      <a:gd name="T5" fmla="*/ 48 h 791"/>
                      <a:gd name="T6" fmla="*/ 182 w 1769"/>
                      <a:gd name="T7" fmla="*/ 102 h 791"/>
                      <a:gd name="T8" fmla="*/ 197 w 1769"/>
                      <a:gd name="T9" fmla="*/ 143 h 791"/>
                      <a:gd name="T10" fmla="*/ 190 w 1769"/>
                      <a:gd name="T11" fmla="*/ 186 h 791"/>
                      <a:gd name="T12" fmla="*/ 179 w 1769"/>
                      <a:gd name="T13" fmla="*/ 150 h 791"/>
                      <a:gd name="T14" fmla="*/ 156 w 1769"/>
                      <a:gd name="T15" fmla="*/ 108 h 791"/>
                      <a:gd name="T16" fmla="*/ 125 w 1769"/>
                      <a:gd name="T17" fmla="*/ 70 h 791"/>
                      <a:gd name="T18" fmla="*/ 65 w 1769"/>
                      <a:gd name="T19" fmla="*/ 36 h 791"/>
                      <a:gd name="T20" fmla="*/ 0 w 1769"/>
                      <a:gd name="T21" fmla="*/ 18 h 791"/>
                      <a:gd name="T22" fmla="*/ 0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088" name="Group 97"/>
                <p:cNvGrpSpPr>
                  <a:grpSpLocks/>
                </p:cNvGrpSpPr>
                <p:nvPr/>
              </p:nvGrpSpPr>
              <p:grpSpPr bwMode="auto">
                <a:xfrm rot="88588">
                  <a:off x="3923" y="769"/>
                  <a:ext cx="180" cy="913"/>
                  <a:chOff x="1956" y="1990"/>
                  <a:chExt cx="492" cy="2604"/>
                </a:xfrm>
              </p:grpSpPr>
              <p:sp>
                <p:nvSpPr>
                  <p:cNvPr id="1104" name="Freeform 98"/>
                  <p:cNvSpPr>
                    <a:spLocks/>
                  </p:cNvSpPr>
                  <p:nvPr/>
                </p:nvSpPr>
                <p:spPr bwMode="hidden">
                  <a:xfrm rot="16782062" flipH="1">
                    <a:off x="1438" y="2692"/>
                    <a:ext cx="1712" cy="302"/>
                  </a:xfrm>
                  <a:custGeom>
                    <a:avLst/>
                    <a:gdLst>
                      <a:gd name="T0" fmla="*/ 0 w 2736"/>
                      <a:gd name="T1" fmla="*/ 108 h 504"/>
                      <a:gd name="T2" fmla="*/ 212 w 2736"/>
                      <a:gd name="T3" fmla="*/ 37 h 504"/>
                      <a:gd name="T4" fmla="*/ 435 w 2736"/>
                      <a:gd name="T5" fmla="*/ 5 h 504"/>
                      <a:gd name="T6" fmla="*/ 670 w 2736"/>
                      <a:gd name="T7" fmla="*/ 5 h 504"/>
                      <a:gd name="T8" fmla="*/ 666 w 2736"/>
                      <a:gd name="T9" fmla="*/ 22 h 504"/>
                      <a:gd name="T10" fmla="*/ 432 w 2736"/>
                      <a:gd name="T11" fmla="*/ 22 h 504"/>
                      <a:gd name="T12" fmla="*/ 160 w 2736"/>
                      <a:gd name="T13" fmla="*/ 63 h 504"/>
                      <a:gd name="T14" fmla="*/ 0 w 2736"/>
                      <a:gd name="T15" fmla="*/ 10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05" name="Freeform 99"/>
                  <p:cNvSpPr>
                    <a:spLocks/>
                  </p:cNvSpPr>
                  <p:nvPr/>
                </p:nvSpPr>
                <p:spPr bwMode="hidden">
                  <a:xfrm rot="16782062" flipH="1">
                    <a:off x="1730" y="3897"/>
                    <a:ext cx="917" cy="471"/>
                  </a:xfrm>
                  <a:custGeom>
                    <a:avLst/>
                    <a:gdLst>
                      <a:gd name="T0" fmla="*/ 1 w 1769"/>
                      <a:gd name="T1" fmla="*/ 2 h 791"/>
                      <a:gd name="T2" fmla="*/ 67 w 1769"/>
                      <a:gd name="T3" fmla="*/ 12 h 791"/>
                      <a:gd name="T4" fmla="*/ 161 w 1769"/>
                      <a:gd name="T5" fmla="*/ 42 h 791"/>
                      <a:gd name="T6" fmla="*/ 224 w 1769"/>
                      <a:gd name="T7" fmla="*/ 91 h 791"/>
                      <a:gd name="T8" fmla="*/ 245 w 1769"/>
                      <a:gd name="T9" fmla="*/ 129 h 791"/>
                      <a:gd name="T10" fmla="*/ 235 w 1769"/>
                      <a:gd name="T11" fmla="*/ 166 h 791"/>
                      <a:gd name="T12" fmla="*/ 221 w 1769"/>
                      <a:gd name="T13" fmla="*/ 133 h 791"/>
                      <a:gd name="T14" fmla="*/ 193 w 1769"/>
                      <a:gd name="T15" fmla="*/ 96 h 791"/>
                      <a:gd name="T16" fmla="*/ 154 w 1769"/>
                      <a:gd name="T17" fmla="*/ 63 h 791"/>
                      <a:gd name="T18" fmla="*/ 81 w 1769"/>
                      <a:gd name="T19" fmla="*/ 32 h 791"/>
                      <a:gd name="T20" fmla="*/ 0 w 1769"/>
                      <a:gd name="T21" fmla="*/ 16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089" name="Group 100"/>
                <p:cNvGrpSpPr>
                  <a:grpSpLocks/>
                </p:cNvGrpSpPr>
                <p:nvPr/>
              </p:nvGrpSpPr>
              <p:grpSpPr bwMode="auto">
                <a:xfrm>
                  <a:off x="4451" y="662"/>
                  <a:ext cx="442" cy="951"/>
                  <a:chOff x="3334" y="1717"/>
                  <a:chExt cx="1125" cy="2426"/>
                </a:xfrm>
              </p:grpSpPr>
              <p:sp>
                <p:nvSpPr>
                  <p:cNvPr id="1102" name="Freeform 101"/>
                  <p:cNvSpPr>
                    <a:spLocks/>
                  </p:cNvSpPr>
                  <p:nvPr/>
                </p:nvSpPr>
                <p:spPr bwMode="hidden">
                  <a:xfrm rot="3144576">
                    <a:off x="2627" y="2423"/>
                    <a:ext cx="1723" cy="312"/>
                  </a:xfrm>
                  <a:custGeom>
                    <a:avLst/>
                    <a:gdLst>
                      <a:gd name="T0" fmla="*/ 0 w 2736"/>
                      <a:gd name="T1" fmla="*/ 119 h 504"/>
                      <a:gd name="T2" fmla="*/ 216 w 2736"/>
                      <a:gd name="T3" fmla="*/ 40 h 504"/>
                      <a:gd name="T4" fmla="*/ 443 w 2736"/>
                      <a:gd name="T5" fmla="*/ 6 h 504"/>
                      <a:gd name="T6" fmla="*/ 683 w 2736"/>
                      <a:gd name="T7" fmla="*/ 6 h 504"/>
                      <a:gd name="T8" fmla="*/ 680 w 2736"/>
                      <a:gd name="T9" fmla="*/ 25 h 504"/>
                      <a:gd name="T10" fmla="*/ 441 w 2736"/>
                      <a:gd name="T11" fmla="*/ 25 h 504"/>
                      <a:gd name="T12" fmla="*/ 163 w 2736"/>
                      <a:gd name="T13" fmla="*/ 69 h 504"/>
                      <a:gd name="T14" fmla="*/ 0 w 2736"/>
                      <a:gd name="T15" fmla="*/ 11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103" name="Freeform 102"/>
                  <p:cNvSpPr>
                    <a:spLocks/>
                  </p:cNvSpPr>
                  <p:nvPr/>
                </p:nvSpPr>
                <p:spPr bwMode="hidden">
                  <a:xfrm rot="3144576">
                    <a:off x="3752" y="3435"/>
                    <a:ext cx="925" cy="491"/>
                  </a:xfrm>
                  <a:custGeom>
                    <a:avLst/>
                    <a:gdLst>
                      <a:gd name="T0" fmla="*/ 1 w 1769"/>
                      <a:gd name="T1" fmla="*/ 2 h 791"/>
                      <a:gd name="T2" fmla="*/ 70 w 1769"/>
                      <a:gd name="T3" fmla="*/ 14 h 791"/>
                      <a:gd name="T4" fmla="*/ 165 w 1769"/>
                      <a:gd name="T5" fmla="*/ 48 h 791"/>
                      <a:gd name="T6" fmla="*/ 230 w 1769"/>
                      <a:gd name="T7" fmla="*/ 103 h 791"/>
                      <a:gd name="T8" fmla="*/ 251 w 1769"/>
                      <a:gd name="T9" fmla="*/ 146 h 791"/>
                      <a:gd name="T10" fmla="*/ 242 w 1769"/>
                      <a:gd name="T11" fmla="*/ 189 h 791"/>
                      <a:gd name="T12" fmla="*/ 227 w 1769"/>
                      <a:gd name="T13" fmla="*/ 151 h 791"/>
                      <a:gd name="T14" fmla="*/ 199 w 1769"/>
                      <a:gd name="T15" fmla="*/ 109 h 791"/>
                      <a:gd name="T16" fmla="*/ 158 w 1769"/>
                      <a:gd name="T17" fmla="*/ 71 h 791"/>
                      <a:gd name="T18" fmla="*/ 83 w 1769"/>
                      <a:gd name="T19" fmla="*/ 36 h 791"/>
                      <a:gd name="T20" fmla="*/ 0 w 1769"/>
                      <a:gd name="T21" fmla="*/ 18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090" name="Group 103"/>
                <p:cNvGrpSpPr>
                  <a:grpSpLocks/>
                </p:cNvGrpSpPr>
                <p:nvPr/>
              </p:nvGrpSpPr>
              <p:grpSpPr bwMode="auto">
                <a:xfrm>
                  <a:off x="4391" y="721"/>
                  <a:ext cx="347" cy="951"/>
                  <a:chOff x="3181" y="1866"/>
                  <a:chExt cx="883" cy="2426"/>
                </a:xfrm>
              </p:grpSpPr>
              <p:sp>
                <p:nvSpPr>
                  <p:cNvPr id="1100" name="Freeform 104"/>
                  <p:cNvSpPr>
                    <a:spLocks/>
                  </p:cNvSpPr>
                  <p:nvPr/>
                </p:nvSpPr>
                <p:spPr bwMode="hidden">
                  <a:xfrm rot="3745735">
                    <a:off x="2506" y="2539"/>
                    <a:ext cx="1649" cy="299"/>
                  </a:xfrm>
                  <a:custGeom>
                    <a:avLst/>
                    <a:gdLst>
                      <a:gd name="T0" fmla="*/ 0 w 2736"/>
                      <a:gd name="T1" fmla="*/ 105 h 504"/>
                      <a:gd name="T2" fmla="*/ 189 w 2736"/>
                      <a:gd name="T3" fmla="*/ 35 h 504"/>
                      <a:gd name="T4" fmla="*/ 389 w 2736"/>
                      <a:gd name="T5" fmla="*/ 5 h 504"/>
                      <a:gd name="T6" fmla="*/ 599 w 2736"/>
                      <a:gd name="T7" fmla="*/ 5 h 504"/>
                      <a:gd name="T8" fmla="*/ 595 w 2736"/>
                      <a:gd name="T9" fmla="*/ 21 h 504"/>
                      <a:gd name="T10" fmla="*/ 386 w 2736"/>
                      <a:gd name="T11" fmla="*/ 21 h 504"/>
                      <a:gd name="T12" fmla="*/ 143 w 2736"/>
                      <a:gd name="T13" fmla="*/ 61 h 504"/>
                      <a:gd name="T14" fmla="*/ 0 w 2736"/>
                      <a:gd name="T15" fmla="*/ 10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101" name="Freeform 105"/>
                  <p:cNvSpPr>
                    <a:spLocks/>
                  </p:cNvSpPr>
                  <p:nvPr/>
                </p:nvSpPr>
                <p:spPr bwMode="hidden">
                  <a:xfrm rot="3745735">
                    <a:off x="3387" y="3613"/>
                    <a:ext cx="885" cy="469"/>
                  </a:xfrm>
                  <a:custGeom>
                    <a:avLst/>
                    <a:gdLst>
                      <a:gd name="T0" fmla="*/ 1 w 1769"/>
                      <a:gd name="T1" fmla="*/ 2 h 791"/>
                      <a:gd name="T2" fmla="*/ 61 w 1769"/>
                      <a:gd name="T3" fmla="*/ 12 h 791"/>
                      <a:gd name="T4" fmla="*/ 145 w 1769"/>
                      <a:gd name="T5" fmla="*/ 42 h 791"/>
                      <a:gd name="T6" fmla="*/ 202 w 1769"/>
                      <a:gd name="T7" fmla="*/ 90 h 791"/>
                      <a:gd name="T8" fmla="*/ 220 w 1769"/>
                      <a:gd name="T9" fmla="*/ 127 h 791"/>
                      <a:gd name="T10" fmla="*/ 212 w 1769"/>
                      <a:gd name="T11" fmla="*/ 164 h 791"/>
                      <a:gd name="T12" fmla="*/ 199 w 1769"/>
                      <a:gd name="T13" fmla="*/ 132 h 791"/>
                      <a:gd name="T14" fmla="*/ 174 w 1769"/>
                      <a:gd name="T15" fmla="*/ 94 h 791"/>
                      <a:gd name="T16" fmla="*/ 139 w 1769"/>
                      <a:gd name="T17" fmla="*/ 62 h 791"/>
                      <a:gd name="T18" fmla="*/ 73 w 1769"/>
                      <a:gd name="T19" fmla="*/ 31 h 791"/>
                      <a:gd name="T20" fmla="*/ 0 w 1769"/>
                      <a:gd name="T21" fmla="*/ 16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091" name="Group 106"/>
                <p:cNvGrpSpPr>
                  <a:grpSpLocks/>
                </p:cNvGrpSpPr>
                <p:nvPr/>
              </p:nvGrpSpPr>
              <p:grpSpPr bwMode="auto">
                <a:xfrm>
                  <a:off x="4323" y="767"/>
                  <a:ext cx="243" cy="935"/>
                  <a:chOff x="3006" y="1983"/>
                  <a:chExt cx="619" cy="2386"/>
                </a:xfrm>
              </p:grpSpPr>
              <p:sp>
                <p:nvSpPr>
                  <p:cNvPr id="1098" name="Freeform 107"/>
                  <p:cNvSpPr>
                    <a:spLocks/>
                  </p:cNvSpPr>
                  <p:nvPr/>
                </p:nvSpPr>
                <p:spPr bwMode="hidden">
                  <a:xfrm rot="4286818">
                    <a:off x="2328" y="2659"/>
                    <a:ext cx="1600" cy="244"/>
                  </a:xfrm>
                  <a:custGeom>
                    <a:avLst/>
                    <a:gdLst>
                      <a:gd name="T0" fmla="*/ 0 w 2736"/>
                      <a:gd name="T1" fmla="*/ 57 h 504"/>
                      <a:gd name="T2" fmla="*/ 173 w 2736"/>
                      <a:gd name="T3" fmla="*/ 19 h 504"/>
                      <a:gd name="T4" fmla="*/ 356 w 2736"/>
                      <a:gd name="T5" fmla="*/ 3 h 504"/>
                      <a:gd name="T6" fmla="*/ 547 w 2736"/>
                      <a:gd name="T7" fmla="*/ 3 h 504"/>
                      <a:gd name="T8" fmla="*/ 544 w 2736"/>
                      <a:gd name="T9" fmla="*/ 12 h 504"/>
                      <a:gd name="T10" fmla="*/ 353 w 2736"/>
                      <a:gd name="T11" fmla="*/ 12 h 504"/>
                      <a:gd name="T12" fmla="*/ 130 w 2736"/>
                      <a:gd name="T13" fmla="*/ 33 h 504"/>
                      <a:gd name="T14" fmla="*/ 0 w 2736"/>
                      <a:gd name="T15" fmla="*/ 5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99" name="Freeform 108"/>
                  <p:cNvSpPr>
                    <a:spLocks/>
                  </p:cNvSpPr>
                  <p:nvPr/>
                </p:nvSpPr>
                <p:spPr bwMode="hidden">
                  <a:xfrm rot="4286818">
                    <a:off x="3001" y="3744"/>
                    <a:ext cx="860" cy="386"/>
                  </a:xfrm>
                  <a:custGeom>
                    <a:avLst/>
                    <a:gdLst>
                      <a:gd name="T0" fmla="*/ 0 w 1769"/>
                      <a:gd name="T1" fmla="*/ 1 h 791"/>
                      <a:gd name="T2" fmla="*/ 56 w 1769"/>
                      <a:gd name="T3" fmla="*/ 6 h 791"/>
                      <a:gd name="T4" fmla="*/ 133 w 1769"/>
                      <a:gd name="T5" fmla="*/ 23 h 791"/>
                      <a:gd name="T6" fmla="*/ 185 w 1769"/>
                      <a:gd name="T7" fmla="*/ 50 h 791"/>
                      <a:gd name="T8" fmla="*/ 202 w 1769"/>
                      <a:gd name="T9" fmla="*/ 71 h 791"/>
                      <a:gd name="T10" fmla="*/ 194 w 1769"/>
                      <a:gd name="T11" fmla="*/ 91 h 791"/>
                      <a:gd name="T12" fmla="*/ 182 w 1769"/>
                      <a:gd name="T13" fmla="*/ 73 h 791"/>
                      <a:gd name="T14" fmla="*/ 159 w 1769"/>
                      <a:gd name="T15" fmla="*/ 53 h 791"/>
                      <a:gd name="T16" fmla="*/ 127 w 1769"/>
                      <a:gd name="T17" fmla="*/ 34 h 791"/>
                      <a:gd name="T18" fmla="*/ 67 w 1769"/>
                      <a:gd name="T19" fmla="*/ 18 h 791"/>
                      <a:gd name="T20" fmla="*/ 0 w 1769"/>
                      <a:gd name="T21" fmla="*/ 9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092" name="Group 109"/>
                <p:cNvGrpSpPr>
                  <a:grpSpLocks/>
                </p:cNvGrpSpPr>
                <p:nvPr/>
              </p:nvGrpSpPr>
              <p:grpSpPr bwMode="auto">
                <a:xfrm>
                  <a:off x="4249" y="813"/>
                  <a:ext cx="159" cy="870"/>
                  <a:chOff x="2819" y="2101"/>
                  <a:chExt cx="405" cy="2219"/>
                </a:xfrm>
              </p:grpSpPr>
              <p:sp>
                <p:nvSpPr>
                  <p:cNvPr id="1096" name="Freeform 110"/>
                  <p:cNvSpPr>
                    <a:spLocks/>
                  </p:cNvSpPr>
                  <p:nvPr/>
                </p:nvSpPr>
                <p:spPr bwMode="hidden">
                  <a:xfrm rot="4898956">
                    <a:off x="2208" y="2711"/>
                    <a:ext cx="1469" cy="247"/>
                  </a:xfrm>
                  <a:custGeom>
                    <a:avLst/>
                    <a:gdLst>
                      <a:gd name="T0" fmla="*/ 0 w 2736"/>
                      <a:gd name="T1" fmla="*/ 59 h 504"/>
                      <a:gd name="T2" fmla="*/ 134 w 2736"/>
                      <a:gd name="T3" fmla="*/ 20 h 504"/>
                      <a:gd name="T4" fmla="*/ 275 w 2736"/>
                      <a:gd name="T5" fmla="*/ 3 h 504"/>
                      <a:gd name="T6" fmla="*/ 424 w 2736"/>
                      <a:gd name="T7" fmla="*/ 3 h 504"/>
                      <a:gd name="T8" fmla="*/ 421 w 2736"/>
                      <a:gd name="T9" fmla="*/ 12 h 504"/>
                      <a:gd name="T10" fmla="*/ 273 w 2736"/>
                      <a:gd name="T11" fmla="*/ 12 h 504"/>
                      <a:gd name="T12" fmla="*/ 101 w 2736"/>
                      <a:gd name="T13" fmla="*/ 34 h 504"/>
                      <a:gd name="T14" fmla="*/ 0 w 2736"/>
                      <a:gd name="T15" fmla="*/ 5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97" name="Freeform 111"/>
                  <p:cNvSpPr>
                    <a:spLocks/>
                  </p:cNvSpPr>
                  <p:nvPr/>
                </p:nvSpPr>
                <p:spPr bwMode="hidden">
                  <a:xfrm rot="4898956">
                    <a:off x="2637" y="3730"/>
                    <a:ext cx="789" cy="386"/>
                  </a:xfrm>
                  <a:custGeom>
                    <a:avLst/>
                    <a:gdLst>
                      <a:gd name="T0" fmla="*/ 0 w 1769"/>
                      <a:gd name="T1" fmla="*/ 1 h 791"/>
                      <a:gd name="T2" fmla="*/ 43 w 1769"/>
                      <a:gd name="T3" fmla="*/ 6 h 791"/>
                      <a:gd name="T4" fmla="*/ 103 w 1769"/>
                      <a:gd name="T5" fmla="*/ 23 h 791"/>
                      <a:gd name="T6" fmla="*/ 143 w 1769"/>
                      <a:gd name="T7" fmla="*/ 50 h 791"/>
                      <a:gd name="T8" fmla="*/ 156 w 1769"/>
                      <a:gd name="T9" fmla="*/ 71 h 791"/>
                      <a:gd name="T10" fmla="*/ 150 w 1769"/>
                      <a:gd name="T11" fmla="*/ 91 h 791"/>
                      <a:gd name="T12" fmla="*/ 141 w 1769"/>
                      <a:gd name="T13" fmla="*/ 73 h 791"/>
                      <a:gd name="T14" fmla="*/ 124 w 1769"/>
                      <a:gd name="T15" fmla="*/ 53 h 791"/>
                      <a:gd name="T16" fmla="*/ 99 w 1769"/>
                      <a:gd name="T17" fmla="*/ 34 h 791"/>
                      <a:gd name="T18" fmla="*/ 52 w 1769"/>
                      <a:gd name="T19" fmla="*/ 18 h 791"/>
                      <a:gd name="T20" fmla="*/ 0 w 1769"/>
                      <a:gd name="T21" fmla="*/ 9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093" name="Group 112"/>
                <p:cNvGrpSpPr>
                  <a:grpSpLocks/>
                </p:cNvGrpSpPr>
                <p:nvPr/>
              </p:nvGrpSpPr>
              <p:grpSpPr bwMode="auto">
                <a:xfrm>
                  <a:off x="4045" y="826"/>
                  <a:ext cx="167" cy="857"/>
                  <a:chOff x="2287" y="2135"/>
                  <a:chExt cx="426" cy="2185"/>
                </a:xfrm>
              </p:grpSpPr>
              <p:sp>
                <p:nvSpPr>
                  <p:cNvPr id="1094" name="Freeform 113"/>
                  <p:cNvSpPr>
                    <a:spLocks/>
                  </p:cNvSpPr>
                  <p:nvPr/>
                </p:nvSpPr>
                <p:spPr bwMode="hidden">
                  <a:xfrm rot="5755659">
                    <a:off x="1902" y="2759"/>
                    <a:ext cx="1435" cy="186"/>
                  </a:xfrm>
                  <a:custGeom>
                    <a:avLst/>
                    <a:gdLst>
                      <a:gd name="T0" fmla="*/ 0 w 2736"/>
                      <a:gd name="T1" fmla="*/ 25 h 504"/>
                      <a:gd name="T2" fmla="*/ 125 w 2736"/>
                      <a:gd name="T3" fmla="*/ 8 h 504"/>
                      <a:gd name="T4" fmla="*/ 256 w 2736"/>
                      <a:gd name="T5" fmla="*/ 1 h 504"/>
                      <a:gd name="T6" fmla="*/ 395 w 2736"/>
                      <a:gd name="T7" fmla="*/ 1 h 504"/>
                      <a:gd name="T8" fmla="*/ 392 w 2736"/>
                      <a:gd name="T9" fmla="*/ 5 h 504"/>
                      <a:gd name="T10" fmla="*/ 254 w 2736"/>
                      <a:gd name="T11" fmla="*/ 5 h 504"/>
                      <a:gd name="T12" fmla="*/ 94 w 2736"/>
                      <a:gd name="T13" fmla="*/ 15 h 504"/>
                      <a:gd name="T14" fmla="*/ 0 w 2736"/>
                      <a:gd name="T15" fmla="*/ 2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95" name="Freeform 114"/>
                  <p:cNvSpPr>
                    <a:spLocks/>
                  </p:cNvSpPr>
                  <p:nvPr/>
                </p:nvSpPr>
                <p:spPr bwMode="hidden">
                  <a:xfrm rot="5755659">
                    <a:off x="2050" y="3786"/>
                    <a:ext cx="770" cy="294"/>
                  </a:xfrm>
                  <a:custGeom>
                    <a:avLst/>
                    <a:gdLst>
                      <a:gd name="T0" fmla="*/ 0 w 1769"/>
                      <a:gd name="T1" fmla="*/ 0 h 791"/>
                      <a:gd name="T2" fmla="*/ 40 w 1769"/>
                      <a:gd name="T3" fmla="*/ 3 h 791"/>
                      <a:gd name="T4" fmla="*/ 95 w 1769"/>
                      <a:gd name="T5" fmla="*/ 10 h 791"/>
                      <a:gd name="T6" fmla="*/ 133 w 1769"/>
                      <a:gd name="T7" fmla="*/ 22 h 791"/>
                      <a:gd name="T8" fmla="*/ 145 w 1769"/>
                      <a:gd name="T9" fmla="*/ 31 h 791"/>
                      <a:gd name="T10" fmla="*/ 139 w 1769"/>
                      <a:gd name="T11" fmla="*/ 41 h 791"/>
                      <a:gd name="T12" fmla="*/ 131 w 1769"/>
                      <a:gd name="T13" fmla="*/ 32 h 791"/>
                      <a:gd name="T14" fmla="*/ 114 w 1769"/>
                      <a:gd name="T15" fmla="*/ 23 h 791"/>
                      <a:gd name="T16" fmla="*/ 91 w 1769"/>
                      <a:gd name="T17" fmla="*/ 15 h 791"/>
                      <a:gd name="T18" fmla="*/ 48 w 1769"/>
                      <a:gd name="T19" fmla="*/ 8 h 791"/>
                      <a:gd name="T20" fmla="*/ 0 w 1769"/>
                      <a:gd name="T21" fmla="*/ 4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sp>
            <p:nvSpPr>
              <p:cNvPr id="1038" name="Freeform 115"/>
              <p:cNvSpPr>
                <a:spLocks/>
              </p:cNvSpPr>
              <p:nvPr/>
            </p:nvSpPr>
            <p:spPr bwMode="hidden">
              <a:xfrm flipH="1">
                <a:off x="3873" y="934"/>
                <a:ext cx="190" cy="580"/>
              </a:xfrm>
              <a:custGeom>
                <a:avLst/>
                <a:gdLst>
                  <a:gd name="T0" fmla="*/ 0 w 776"/>
                  <a:gd name="T1" fmla="*/ 1 h 2368"/>
                  <a:gd name="T2" fmla="*/ 3 w 776"/>
                  <a:gd name="T3" fmla="*/ 0 h 2368"/>
                  <a:gd name="T4" fmla="*/ 1 w 776"/>
                  <a:gd name="T5" fmla="*/ 2 h 2368"/>
                  <a:gd name="T6" fmla="*/ 5 w 776"/>
                  <a:gd name="T7" fmla="*/ 2 h 2368"/>
                  <a:gd name="T8" fmla="*/ 3 w 776"/>
                  <a:gd name="T9" fmla="*/ 4 h 2368"/>
                  <a:gd name="T10" fmla="*/ 6 w 776"/>
                  <a:gd name="T11" fmla="*/ 5 h 2368"/>
                  <a:gd name="T12" fmla="*/ 4 w 776"/>
                  <a:gd name="T13" fmla="*/ 7 h 2368"/>
                  <a:gd name="T14" fmla="*/ 7 w 776"/>
                  <a:gd name="T15" fmla="*/ 7 h 2368"/>
                  <a:gd name="T16" fmla="*/ 6 w 776"/>
                  <a:gd name="T17" fmla="*/ 9 h 2368"/>
                  <a:gd name="T18" fmla="*/ 8 w 776"/>
                  <a:gd name="T19" fmla="*/ 9 h 2368"/>
                  <a:gd name="T20" fmla="*/ 7 w 776"/>
                  <a:gd name="T21" fmla="*/ 11 h 2368"/>
                  <a:gd name="T22" fmla="*/ 9 w 776"/>
                  <a:gd name="T23" fmla="*/ 12 h 2368"/>
                  <a:gd name="T24" fmla="*/ 9 w 776"/>
                  <a:gd name="T25" fmla="*/ 14 h 2368"/>
                  <a:gd name="T26" fmla="*/ 10 w 776"/>
                  <a:gd name="T27" fmla="*/ 16 h 2368"/>
                  <a:gd name="T28" fmla="*/ 9 w 776"/>
                  <a:gd name="T29" fmla="*/ 18 h 2368"/>
                  <a:gd name="T30" fmla="*/ 11 w 776"/>
                  <a:gd name="T31" fmla="*/ 19 h 2368"/>
                  <a:gd name="T32" fmla="*/ 10 w 776"/>
                  <a:gd name="T33" fmla="*/ 21 h 2368"/>
                  <a:gd name="T34" fmla="*/ 11 w 776"/>
                  <a:gd name="T35" fmla="*/ 24 h 2368"/>
                  <a:gd name="T36" fmla="*/ 10 w 776"/>
                  <a:gd name="T37" fmla="*/ 25 h 2368"/>
                  <a:gd name="T38" fmla="*/ 11 w 776"/>
                  <a:gd name="T39" fmla="*/ 27 h 2368"/>
                  <a:gd name="T40" fmla="*/ 11 w 776"/>
                  <a:gd name="T41" fmla="*/ 29 h 2368"/>
                  <a:gd name="T42" fmla="*/ 11 w 776"/>
                  <a:gd name="T43" fmla="*/ 32 h 2368"/>
                  <a:gd name="T44" fmla="*/ 11 w 776"/>
                  <a:gd name="T45" fmla="*/ 33 h 2368"/>
                  <a:gd name="T46" fmla="*/ 11 w 776"/>
                  <a:gd name="T47" fmla="*/ 35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39" name="Arc 116"/>
              <p:cNvSpPr>
                <a:spLocks/>
              </p:cNvSpPr>
              <p:nvPr/>
            </p:nvSpPr>
            <p:spPr bwMode="hidden">
              <a:xfrm flipH="1">
                <a:off x="3527" y="725"/>
                <a:ext cx="833" cy="903"/>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40"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41" name="Arc 118"/>
              <p:cNvSpPr>
                <a:spLocks/>
              </p:cNvSpPr>
              <p:nvPr/>
            </p:nvSpPr>
            <p:spPr bwMode="hidden">
              <a:xfrm flipH="1">
                <a:off x="3612" y="580"/>
                <a:ext cx="486"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42" name="Arc 119"/>
              <p:cNvSpPr>
                <a:spLocks/>
              </p:cNvSpPr>
              <p:nvPr/>
            </p:nvSpPr>
            <p:spPr bwMode="hidden">
              <a:xfrm flipH="1">
                <a:off x="3267" y="628"/>
                <a:ext cx="791" cy="931"/>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43"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44"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45"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46" name="Arc 123"/>
              <p:cNvSpPr>
                <a:spLocks/>
              </p:cNvSpPr>
              <p:nvPr/>
            </p:nvSpPr>
            <p:spPr bwMode="hidden">
              <a:xfrm>
                <a:off x="4302" y="463"/>
                <a:ext cx="55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47" name="Freeform 124"/>
              <p:cNvSpPr>
                <a:spLocks/>
              </p:cNvSpPr>
              <p:nvPr/>
            </p:nvSpPr>
            <p:spPr bwMode="hidden">
              <a:xfrm>
                <a:off x="4410" y="1033"/>
                <a:ext cx="189" cy="580"/>
              </a:xfrm>
              <a:custGeom>
                <a:avLst/>
                <a:gdLst>
                  <a:gd name="T0" fmla="*/ 0 w 776"/>
                  <a:gd name="T1" fmla="*/ 1 h 2368"/>
                  <a:gd name="T2" fmla="*/ 3 w 776"/>
                  <a:gd name="T3" fmla="*/ 0 h 2368"/>
                  <a:gd name="T4" fmla="*/ 1 w 776"/>
                  <a:gd name="T5" fmla="*/ 2 h 2368"/>
                  <a:gd name="T6" fmla="*/ 5 w 776"/>
                  <a:gd name="T7" fmla="*/ 2 h 2368"/>
                  <a:gd name="T8" fmla="*/ 3 w 776"/>
                  <a:gd name="T9" fmla="*/ 4 h 2368"/>
                  <a:gd name="T10" fmla="*/ 6 w 776"/>
                  <a:gd name="T11" fmla="*/ 5 h 2368"/>
                  <a:gd name="T12" fmla="*/ 4 w 776"/>
                  <a:gd name="T13" fmla="*/ 7 h 2368"/>
                  <a:gd name="T14" fmla="*/ 7 w 776"/>
                  <a:gd name="T15" fmla="*/ 7 h 2368"/>
                  <a:gd name="T16" fmla="*/ 6 w 776"/>
                  <a:gd name="T17" fmla="*/ 9 h 2368"/>
                  <a:gd name="T18" fmla="*/ 8 w 776"/>
                  <a:gd name="T19" fmla="*/ 9 h 2368"/>
                  <a:gd name="T20" fmla="*/ 7 w 776"/>
                  <a:gd name="T21" fmla="*/ 11 h 2368"/>
                  <a:gd name="T22" fmla="*/ 8 w 776"/>
                  <a:gd name="T23" fmla="*/ 12 h 2368"/>
                  <a:gd name="T24" fmla="*/ 8 w 776"/>
                  <a:gd name="T25" fmla="*/ 14 h 2368"/>
                  <a:gd name="T26" fmla="*/ 10 w 776"/>
                  <a:gd name="T27" fmla="*/ 16 h 2368"/>
                  <a:gd name="T28" fmla="*/ 9 w 776"/>
                  <a:gd name="T29" fmla="*/ 18 h 2368"/>
                  <a:gd name="T30" fmla="*/ 10 w 776"/>
                  <a:gd name="T31" fmla="*/ 19 h 2368"/>
                  <a:gd name="T32" fmla="*/ 10 w 776"/>
                  <a:gd name="T33" fmla="*/ 21 h 2368"/>
                  <a:gd name="T34" fmla="*/ 10 w 776"/>
                  <a:gd name="T35" fmla="*/ 24 h 2368"/>
                  <a:gd name="T36" fmla="*/ 10 w 776"/>
                  <a:gd name="T37" fmla="*/ 25 h 2368"/>
                  <a:gd name="T38" fmla="*/ 11 w 776"/>
                  <a:gd name="T39" fmla="*/ 27 h 2368"/>
                  <a:gd name="T40" fmla="*/ 10 w 776"/>
                  <a:gd name="T41" fmla="*/ 29 h 2368"/>
                  <a:gd name="T42" fmla="*/ 11 w 776"/>
                  <a:gd name="T43" fmla="*/ 32 h 2368"/>
                  <a:gd name="T44" fmla="*/ 10 w 776"/>
                  <a:gd name="T45" fmla="*/ 33 h 2368"/>
                  <a:gd name="T46" fmla="*/ 11 w 776"/>
                  <a:gd name="T47" fmla="*/ 35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48" name="Freeform 125"/>
              <p:cNvSpPr>
                <a:spLocks/>
              </p:cNvSpPr>
              <p:nvPr/>
            </p:nvSpPr>
            <p:spPr bwMode="hidden">
              <a:xfrm rot="19660755" flipV="1">
                <a:off x="4114" y="843"/>
                <a:ext cx="172" cy="327"/>
              </a:xfrm>
              <a:custGeom>
                <a:avLst/>
                <a:gdLst>
                  <a:gd name="T0" fmla="*/ 0 w 776"/>
                  <a:gd name="T1" fmla="*/ 0 h 2368"/>
                  <a:gd name="T2" fmla="*/ 3 w 776"/>
                  <a:gd name="T3" fmla="*/ 0 h 2368"/>
                  <a:gd name="T4" fmla="*/ 1 w 776"/>
                  <a:gd name="T5" fmla="*/ 0 h 2368"/>
                  <a:gd name="T6" fmla="*/ 4 w 776"/>
                  <a:gd name="T7" fmla="*/ 0 h 2368"/>
                  <a:gd name="T8" fmla="*/ 2 w 776"/>
                  <a:gd name="T9" fmla="*/ 1 h 2368"/>
                  <a:gd name="T10" fmla="*/ 4 w 776"/>
                  <a:gd name="T11" fmla="*/ 1 h 2368"/>
                  <a:gd name="T12" fmla="*/ 3 w 776"/>
                  <a:gd name="T13" fmla="*/ 1 h 2368"/>
                  <a:gd name="T14" fmla="*/ 5 w 776"/>
                  <a:gd name="T15" fmla="*/ 1 h 2368"/>
                  <a:gd name="T16" fmla="*/ 4 w 776"/>
                  <a:gd name="T17" fmla="*/ 2 h 2368"/>
                  <a:gd name="T18" fmla="*/ 6 w 776"/>
                  <a:gd name="T19" fmla="*/ 2 h 2368"/>
                  <a:gd name="T20" fmla="*/ 5 w 776"/>
                  <a:gd name="T21" fmla="*/ 2 h 2368"/>
                  <a:gd name="T22" fmla="*/ 6 w 776"/>
                  <a:gd name="T23" fmla="*/ 2 h 2368"/>
                  <a:gd name="T24" fmla="*/ 6 w 776"/>
                  <a:gd name="T25" fmla="*/ 2 h 2368"/>
                  <a:gd name="T26" fmla="*/ 7 w 776"/>
                  <a:gd name="T27" fmla="*/ 3 h 2368"/>
                  <a:gd name="T28" fmla="*/ 7 w 776"/>
                  <a:gd name="T29" fmla="*/ 3 h 2368"/>
                  <a:gd name="T30" fmla="*/ 8 w 776"/>
                  <a:gd name="T31" fmla="*/ 3 h 2368"/>
                  <a:gd name="T32" fmla="*/ 7 w 776"/>
                  <a:gd name="T33" fmla="*/ 4 h 2368"/>
                  <a:gd name="T34" fmla="*/ 8 w 776"/>
                  <a:gd name="T35" fmla="*/ 4 h 2368"/>
                  <a:gd name="T36" fmla="*/ 7 w 776"/>
                  <a:gd name="T37" fmla="*/ 4 h 2368"/>
                  <a:gd name="T38" fmla="*/ 8 w 776"/>
                  <a:gd name="T39" fmla="*/ 5 h 2368"/>
                  <a:gd name="T40" fmla="*/ 8 w 776"/>
                  <a:gd name="T41" fmla="*/ 5 h 2368"/>
                  <a:gd name="T42" fmla="*/ 8 w 776"/>
                  <a:gd name="T43" fmla="*/ 6 h 2368"/>
                  <a:gd name="T44" fmla="*/ 8 w 776"/>
                  <a:gd name="T45" fmla="*/ 6 h 2368"/>
                  <a:gd name="T46" fmla="*/ 8 w 776"/>
                  <a:gd name="T47" fmla="*/ 6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49"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50" name="Arc 127"/>
              <p:cNvSpPr>
                <a:spLocks/>
              </p:cNvSpPr>
              <p:nvPr/>
            </p:nvSpPr>
            <p:spPr bwMode="hidden">
              <a:xfrm flipH="1">
                <a:off x="3426" y="122"/>
                <a:ext cx="724" cy="903"/>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51" name="Arc 128"/>
              <p:cNvSpPr>
                <a:spLocks/>
              </p:cNvSpPr>
              <p:nvPr/>
            </p:nvSpPr>
            <p:spPr bwMode="hidden">
              <a:xfrm>
                <a:off x="4199" y="502"/>
                <a:ext cx="298" cy="903"/>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52" name="Freeform 129"/>
              <p:cNvSpPr>
                <a:spLocks/>
              </p:cNvSpPr>
              <p:nvPr/>
            </p:nvSpPr>
            <p:spPr bwMode="hidden">
              <a:xfrm flipH="1">
                <a:off x="3307" y="981"/>
                <a:ext cx="426" cy="598"/>
              </a:xfrm>
              <a:custGeom>
                <a:avLst/>
                <a:gdLst>
                  <a:gd name="T0" fmla="*/ 0 w 776"/>
                  <a:gd name="T1" fmla="*/ 1 h 2368"/>
                  <a:gd name="T2" fmla="*/ 40 w 776"/>
                  <a:gd name="T3" fmla="*/ 0 h 2368"/>
                  <a:gd name="T4" fmla="*/ 16 w 776"/>
                  <a:gd name="T5" fmla="*/ 3 h 2368"/>
                  <a:gd name="T6" fmla="*/ 55 w 776"/>
                  <a:gd name="T7" fmla="*/ 3 h 2368"/>
                  <a:gd name="T8" fmla="*/ 32 w 776"/>
                  <a:gd name="T9" fmla="*/ 5 h 2368"/>
                  <a:gd name="T10" fmla="*/ 64 w 776"/>
                  <a:gd name="T11" fmla="*/ 6 h 2368"/>
                  <a:gd name="T12" fmla="*/ 48 w 776"/>
                  <a:gd name="T13" fmla="*/ 7 h 2368"/>
                  <a:gd name="T14" fmla="*/ 80 w 776"/>
                  <a:gd name="T15" fmla="*/ 8 h 2368"/>
                  <a:gd name="T16" fmla="*/ 64 w 776"/>
                  <a:gd name="T17" fmla="*/ 10 h 2368"/>
                  <a:gd name="T18" fmla="*/ 87 w 776"/>
                  <a:gd name="T19" fmla="*/ 10 h 2368"/>
                  <a:gd name="T20" fmla="*/ 80 w 776"/>
                  <a:gd name="T21" fmla="*/ 12 h 2368"/>
                  <a:gd name="T22" fmla="*/ 95 w 776"/>
                  <a:gd name="T23" fmla="*/ 13 h 2368"/>
                  <a:gd name="T24" fmla="*/ 95 w 776"/>
                  <a:gd name="T25" fmla="*/ 15 h 2368"/>
                  <a:gd name="T26" fmla="*/ 111 w 776"/>
                  <a:gd name="T27" fmla="*/ 17 h 2368"/>
                  <a:gd name="T28" fmla="*/ 103 w 776"/>
                  <a:gd name="T29" fmla="*/ 20 h 2368"/>
                  <a:gd name="T30" fmla="*/ 119 w 776"/>
                  <a:gd name="T31" fmla="*/ 21 h 2368"/>
                  <a:gd name="T32" fmla="*/ 111 w 776"/>
                  <a:gd name="T33" fmla="*/ 23 h 2368"/>
                  <a:gd name="T34" fmla="*/ 119 w 776"/>
                  <a:gd name="T35" fmla="*/ 26 h 2368"/>
                  <a:gd name="T36" fmla="*/ 111 w 776"/>
                  <a:gd name="T37" fmla="*/ 27 h 2368"/>
                  <a:gd name="T38" fmla="*/ 127 w 776"/>
                  <a:gd name="T39" fmla="*/ 30 h 2368"/>
                  <a:gd name="T40" fmla="*/ 119 w 776"/>
                  <a:gd name="T41" fmla="*/ 32 h 2368"/>
                  <a:gd name="T42" fmla="*/ 127 w 776"/>
                  <a:gd name="T43" fmla="*/ 35 h 2368"/>
                  <a:gd name="T44" fmla="*/ 119 w 776"/>
                  <a:gd name="T45" fmla="*/ 36 h 2368"/>
                  <a:gd name="T46" fmla="*/ 127 w 776"/>
                  <a:gd name="T47" fmla="*/ 3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53" name="Freeform 130"/>
              <p:cNvSpPr>
                <a:spLocks/>
              </p:cNvSpPr>
              <p:nvPr/>
            </p:nvSpPr>
            <p:spPr bwMode="hidden">
              <a:xfrm flipH="1">
                <a:off x="3507" y="350"/>
                <a:ext cx="273" cy="597"/>
              </a:xfrm>
              <a:custGeom>
                <a:avLst/>
                <a:gdLst>
                  <a:gd name="T0" fmla="*/ 0 w 776"/>
                  <a:gd name="T1" fmla="*/ 1 h 2368"/>
                  <a:gd name="T2" fmla="*/ 11 w 776"/>
                  <a:gd name="T3" fmla="*/ 0 h 2368"/>
                  <a:gd name="T4" fmla="*/ 4 w 776"/>
                  <a:gd name="T5" fmla="*/ 3 h 2368"/>
                  <a:gd name="T6" fmla="*/ 15 w 776"/>
                  <a:gd name="T7" fmla="*/ 3 h 2368"/>
                  <a:gd name="T8" fmla="*/ 8 w 776"/>
                  <a:gd name="T9" fmla="*/ 5 h 2368"/>
                  <a:gd name="T10" fmla="*/ 17 w 776"/>
                  <a:gd name="T11" fmla="*/ 6 h 2368"/>
                  <a:gd name="T12" fmla="*/ 13 w 776"/>
                  <a:gd name="T13" fmla="*/ 7 h 2368"/>
                  <a:gd name="T14" fmla="*/ 21 w 776"/>
                  <a:gd name="T15" fmla="*/ 8 h 2368"/>
                  <a:gd name="T16" fmla="*/ 17 w 776"/>
                  <a:gd name="T17" fmla="*/ 10 h 2368"/>
                  <a:gd name="T18" fmla="*/ 23 w 776"/>
                  <a:gd name="T19" fmla="*/ 10 h 2368"/>
                  <a:gd name="T20" fmla="*/ 21 w 776"/>
                  <a:gd name="T21" fmla="*/ 12 h 2368"/>
                  <a:gd name="T22" fmla="*/ 25 w 776"/>
                  <a:gd name="T23" fmla="*/ 13 h 2368"/>
                  <a:gd name="T24" fmla="*/ 25 w 776"/>
                  <a:gd name="T25" fmla="*/ 15 h 2368"/>
                  <a:gd name="T26" fmla="*/ 29 w 776"/>
                  <a:gd name="T27" fmla="*/ 17 h 2368"/>
                  <a:gd name="T28" fmla="*/ 27 w 776"/>
                  <a:gd name="T29" fmla="*/ 19 h 2368"/>
                  <a:gd name="T30" fmla="*/ 31 w 776"/>
                  <a:gd name="T31" fmla="*/ 21 h 2368"/>
                  <a:gd name="T32" fmla="*/ 29 w 776"/>
                  <a:gd name="T33" fmla="*/ 23 h 2368"/>
                  <a:gd name="T34" fmla="*/ 31 w 776"/>
                  <a:gd name="T35" fmla="*/ 26 h 2368"/>
                  <a:gd name="T36" fmla="*/ 29 w 776"/>
                  <a:gd name="T37" fmla="*/ 27 h 2368"/>
                  <a:gd name="T38" fmla="*/ 33 w 776"/>
                  <a:gd name="T39" fmla="*/ 29 h 2368"/>
                  <a:gd name="T40" fmla="*/ 31 w 776"/>
                  <a:gd name="T41" fmla="*/ 32 h 2368"/>
                  <a:gd name="T42" fmla="*/ 33 w 776"/>
                  <a:gd name="T43" fmla="*/ 35 h 2368"/>
                  <a:gd name="T44" fmla="*/ 31 w 776"/>
                  <a:gd name="T45" fmla="*/ 36 h 2368"/>
                  <a:gd name="T46" fmla="*/ 33 w 776"/>
                  <a:gd name="T47" fmla="*/ 3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54" name="Freeform 131"/>
              <p:cNvSpPr>
                <a:spLocks/>
              </p:cNvSpPr>
              <p:nvPr/>
            </p:nvSpPr>
            <p:spPr bwMode="hidden">
              <a:xfrm flipH="1">
                <a:off x="3821" y="172"/>
                <a:ext cx="164" cy="597"/>
              </a:xfrm>
              <a:custGeom>
                <a:avLst/>
                <a:gdLst>
                  <a:gd name="T0" fmla="*/ 0 w 776"/>
                  <a:gd name="T1" fmla="*/ 1 h 2368"/>
                  <a:gd name="T2" fmla="*/ 2 w 776"/>
                  <a:gd name="T3" fmla="*/ 0 h 2368"/>
                  <a:gd name="T4" fmla="*/ 1 w 776"/>
                  <a:gd name="T5" fmla="*/ 3 h 2368"/>
                  <a:gd name="T6" fmla="*/ 3 w 776"/>
                  <a:gd name="T7" fmla="*/ 3 h 2368"/>
                  <a:gd name="T8" fmla="*/ 2 w 776"/>
                  <a:gd name="T9" fmla="*/ 5 h 2368"/>
                  <a:gd name="T10" fmla="*/ 4 w 776"/>
                  <a:gd name="T11" fmla="*/ 6 h 2368"/>
                  <a:gd name="T12" fmla="*/ 3 w 776"/>
                  <a:gd name="T13" fmla="*/ 7 h 2368"/>
                  <a:gd name="T14" fmla="*/ 4 w 776"/>
                  <a:gd name="T15" fmla="*/ 8 h 2368"/>
                  <a:gd name="T16" fmla="*/ 4 w 776"/>
                  <a:gd name="T17" fmla="*/ 10 h 2368"/>
                  <a:gd name="T18" fmla="*/ 5 w 776"/>
                  <a:gd name="T19" fmla="*/ 10 h 2368"/>
                  <a:gd name="T20" fmla="*/ 4 w 776"/>
                  <a:gd name="T21" fmla="*/ 12 h 2368"/>
                  <a:gd name="T22" fmla="*/ 5 w 776"/>
                  <a:gd name="T23" fmla="*/ 13 h 2368"/>
                  <a:gd name="T24" fmla="*/ 5 w 776"/>
                  <a:gd name="T25" fmla="*/ 15 h 2368"/>
                  <a:gd name="T26" fmla="*/ 6 w 776"/>
                  <a:gd name="T27" fmla="*/ 17 h 2368"/>
                  <a:gd name="T28" fmla="*/ 6 w 776"/>
                  <a:gd name="T29" fmla="*/ 19 h 2368"/>
                  <a:gd name="T30" fmla="*/ 7 w 776"/>
                  <a:gd name="T31" fmla="*/ 21 h 2368"/>
                  <a:gd name="T32" fmla="*/ 6 w 776"/>
                  <a:gd name="T33" fmla="*/ 23 h 2368"/>
                  <a:gd name="T34" fmla="*/ 7 w 776"/>
                  <a:gd name="T35" fmla="*/ 26 h 2368"/>
                  <a:gd name="T36" fmla="*/ 6 w 776"/>
                  <a:gd name="T37" fmla="*/ 27 h 2368"/>
                  <a:gd name="T38" fmla="*/ 7 w 776"/>
                  <a:gd name="T39" fmla="*/ 29 h 2368"/>
                  <a:gd name="T40" fmla="*/ 7 w 776"/>
                  <a:gd name="T41" fmla="*/ 32 h 2368"/>
                  <a:gd name="T42" fmla="*/ 7 w 776"/>
                  <a:gd name="T43" fmla="*/ 35 h 2368"/>
                  <a:gd name="T44" fmla="*/ 7 w 776"/>
                  <a:gd name="T45" fmla="*/ 36 h 2368"/>
                  <a:gd name="T46" fmla="*/ 7 w 776"/>
                  <a:gd name="T47" fmla="*/ 3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55" name="Freeform 132"/>
              <p:cNvSpPr>
                <a:spLocks/>
              </p:cNvSpPr>
              <p:nvPr/>
            </p:nvSpPr>
            <p:spPr bwMode="hidden">
              <a:xfrm>
                <a:off x="4841" y="894"/>
                <a:ext cx="395" cy="628"/>
              </a:xfrm>
              <a:custGeom>
                <a:avLst/>
                <a:gdLst>
                  <a:gd name="T0" fmla="*/ 0 w 776"/>
                  <a:gd name="T1" fmla="*/ 1 h 2368"/>
                  <a:gd name="T2" fmla="*/ 32 w 776"/>
                  <a:gd name="T3" fmla="*/ 0 h 2368"/>
                  <a:gd name="T4" fmla="*/ 13 w 776"/>
                  <a:gd name="T5" fmla="*/ 3 h 2368"/>
                  <a:gd name="T6" fmla="*/ 44 w 776"/>
                  <a:gd name="T7" fmla="*/ 3 h 2368"/>
                  <a:gd name="T8" fmla="*/ 25 w 776"/>
                  <a:gd name="T9" fmla="*/ 6 h 2368"/>
                  <a:gd name="T10" fmla="*/ 50 w 776"/>
                  <a:gd name="T11" fmla="*/ 7 h 2368"/>
                  <a:gd name="T12" fmla="*/ 38 w 776"/>
                  <a:gd name="T13" fmla="*/ 8 h 2368"/>
                  <a:gd name="T14" fmla="*/ 63 w 776"/>
                  <a:gd name="T15" fmla="*/ 9 h 2368"/>
                  <a:gd name="T16" fmla="*/ 50 w 776"/>
                  <a:gd name="T17" fmla="*/ 11 h 2368"/>
                  <a:gd name="T18" fmla="*/ 70 w 776"/>
                  <a:gd name="T19" fmla="*/ 12 h 2368"/>
                  <a:gd name="T20" fmla="*/ 63 w 776"/>
                  <a:gd name="T21" fmla="*/ 14 h 2368"/>
                  <a:gd name="T22" fmla="*/ 76 w 776"/>
                  <a:gd name="T23" fmla="*/ 16 h 2368"/>
                  <a:gd name="T24" fmla="*/ 76 w 776"/>
                  <a:gd name="T25" fmla="*/ 17 h 2368"/>
                  <a:gd name="T26" fmla="*/ 89 w 776"/>
                  <a:gd name="T27" fmla="*/ 20 h 2368"/>
                  <a:gd name="T28" fmla="*/ 82 w 776"/>
                  <a:gd name="T29" fmla="*/ 23 h 2368"/>
                  <a:gd name="T30" fmla="*/ 95 w 776"/>
                  <a:gd name="T31" fmla="*/ 24 h 2368"/>
                  <a:gd name="T32" fmla="*/ 89 w 776"/>
                  <a:gd name="T33" fmla="*/ 27 h 2368"/>
                  <a:gd name="T34" fmla="*/ 95 w 776"/>
                  <a:gd name="T35" fmla="*/ 30 h 2368"/>
                  <a:gd name="T36" fmla="*/ 89 w 776"/>
                  <a:gd name="T37" fmla="*/ 32 h 2368"/>
                  <a:gd name="T38" fmla="*/ 101 w 776"/>
                  <a:gd name="T39" fmla="*/ 34 h 2368"/>
                  <a:gd name="T40" fmla="*/ 95 w 776"/>
                  <a:gd name="T41" fmla="*/ 37 h 2368"/>
                  <a:gd name="T42" fmla="*/ 101 w 776"/>
                  <a:gd name="T43" fmla="*/ 41 h 2368"/>
                  <a:gd name="T44" fmla="*/ 95 w 776"/>
                  <a:gd name="T45" fmla="*/ 41 h 2368"/>
                  <a:gd name="T46" fmla="*/ 101 w 776"/>
                  <a:gd name="T47" fmla="*/ 44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56" name="Freeform 133"/>
              <p:cNvSpPr>
                <a:spLocks/>
              </p:cNvSpPr>
              <p:nvPr/>
            </p:nvSpPr>
            <p:spPr bwMode="hidden">
              <a:xfrm>
                <a:off x="4636" y="576"/>
                <a:ext cx="594" cy="418"/>
              </a:xfrm>
              <a:custGeom>
                <a:avLst/>
                <a:gdLst>
                  <a:gd name="T0" fmla="*/ 0 w 776"/>
                  <a:gd name="T1" fmla="*/ 0 h 2368"/>
                  <a:gd name="T2" fmla="*/ 108 w 776"/>
                  <a:gd name="T3" fmla="*/ 0 h 2368"/>
                  <a:gd name="T4" fmla="*/ 43 w 776"/>
                  <a:gd name="T5" fmla="*/ 1 h 2368"/>
                  <a:gd name="T6" fmla="*/ 151 w 776"/>
                  <a:gd name="T7" fmla="*/ 1 h 2368"/>
                  <a:gd name="T8" fmla="*/ 86 w 776"/>
                  <a:gd name="T9" fmla="*/ 2 h 2368"/>
                  <a:gd name="T10" fmla="*/ 172 w 776"/>
                  <a:gd name="T11" fmla="*/ 2 h 2368"/>
                  <a:gd name="T12" fmla="*/ 129 w 776"/>
                  <a:gd name="T13" fmla="*/ 2 h 2368"/>
                  <a:gd name="T14" fmla="*/ 215 w 776"/>
                  <a:gd name="T15" fmla="*/ 3 h 2368"/>
                  <a:gd name="T16" fmla="*/ 172 w 776"/>
                  <a:gd name="T17" fmla="*/ 3 h 2368"/>
                  <a:gd name="T18" fmla="*/ 237 w 776"/>
                  <a:gd name="T19" fmla="*/ 4 h 2368"/>
                  <a:gd name="T20" fmla="*/ 215 w 776"/>
                  <a:gd name="T21" fmla="*/ 4 h 2368"/>
                  <a:gd name="T22" fmla="*/ 259 w 776"/>
                  <a:gd name="T23" fmla="*/ 5 h 2368"/>
                  <a:gd name="T24" fmla="*/ 259 w 776"/>
                  <a:gd name="T25" fmla="*/ 5 h 2368"/>
                  <a:gd name="T26" fmla="*/ 301 w 776"/>
                  <a:gd name="T27" fmla="*/ 6 h 2368"/>
                  <a:gd name="T28" fmla="*/ 280 w 776"/>
                  <a:gd name="T29" fmla="*/ 7 h 2368"/>
                  <a:gd name="T30" fmla="*/ 323 w 776"/>
                  <a:gd name="T31" fmla="*/ 7 h 2368"/>
                  <a:gd name="T32" fmla="*/ 301 w 776"/>
                  <a:gd name="T33" fmla="*/ 8 h 2368"/>
                  <a:gd name="T34" fmla="*/ 323 w 776"/>
                  <a:gd name="T35" fmla="*/ 9 h 2368"/>
                  <a:gd name="T36" fmla="*/ 301 w 776"/>
                  <a:gd name="T37" fmla="*/ 9 h 2368"/>
                  <a:gd name="T38" fmla="*/ 344 w 776"/>
                  <a:gd name="T39" fmla="*/ 10 h 2368"/>
                  <a:gd name="T40" fmla="*/ 323 w 776"/>
                  <a:gd name="T41" fmla="*/ 11 h 2368"/>
                  <a:gd name="T42" fmla="*/ 344 w 776"/>
                  <a:gd name="T43" fmla="*/ 12 h 2368"/>
                  <a:gd name="T44" fmla="*/ 323 w 776"/>
                  <a:gd name="T45" fmla="*/ 12 h 2368"/>
                  <a:gd name="T46" fmla="*/ 344 w 776"/>
                  <a:gd name="T47" fmla="*/ 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57" name="Freeform 134"/>
              <p:cNvSpPr>
                <a:spLocks/>
              </p:cNvSpPr>
              <p:nvPr/>
            </p:nvSpPr>
            <p:spPr bwMode="hidden">
              <a:xfrm>
                <a:off x="4658" y="132"/>
                <a:ext cx="260" cy="561"/>
              </a:xfrm>
              <a:custGeom>
                <a:avLst/>
                <a:gdLst>
                  <a:gd name="T0" fmla="*/ 0 w 776"/>
                  <a:gd name="T1" fmla="*/ 1 h 2368"/>
                  <a:gd name="T2" fmla="*/ 9 w 776"/>
                  <a:gd name="T3" fmla="*/ 0 h 2368"/>
                  <a:gd name="T4" fmla="*/ 4 w 776"/>
                  <a:gd name="T5" fmla="*/ 2 h 2368"/>
                  <a:gd name="T6" fmla="*/ 13 w 776"/>
                  <a:gd name="T7" fmla="*/ 2 h 2368"/>
                  <a:gd name="T8" fmla="*/ 7 w 776"/>
                  <a:gd name="T9" fmla="*/ 4 h 2368"/>
                  <a:gd name="T10" fmla="*/ 14 w 776"/>
                  <a:gd name="T11" fmla="*/ 5 h 2368"/>
                  <a:gd name="T12" fmla="*/ 11 w 776"/>
                  <a:gd name="T13" fmla="*/ 6 h 2368"/>
                  <a:gd name="T14" fmla="*/ 18 w 776"/>
                  <a:gd name="T15" fmla="*/ 7 h 2368"/>
                  <a:gd name="T16" fmla="*/ 14 w 776"/>
                  <a:gd name="T17" fmla="*/ 8 h 2368"/>
                  <a:gd name="T18" fmla="*/ 20 w 776"/>
                  <a:gd name="T19" fmla="*/ 9 h 2368"/>
                  <a:gd name="T20" fmla="*/ 18 w 776"/>
                  <a:gd name="T21" fmla="*/ 10 h 2368"/>
                  <a:gd name="T22" fmla="*/ 22 w 776"/>
                  <a:gd name="T23" fmla="*/ 11 h 2368"/>
                  <a:gd name="T24" fmla="*/ 22 w 776"/>
                  <a:gd name="T25" fmla="*/ 12 h 2368"/>
                  <a:gd name="T26" fmla="*/ 25 w 776"/>
                  <a:gd name="T27" fmla="*/ 14 h 2368"/>
                  <a:gd name="T28" fmla="*/ 23 w 776"/>
                  <a:gd name="T29" fmla="*/ 16 h 2368"/>
                  <a:gd name="T30" fmla="*/ 27 w 776"/>
                  <a:gd name="T31" fmla="*/ 18 h 2368"/>
                  <a:gd name="T32" fmla="*/ 25 w 776"/>
                  <a:gd name="T33" fmla="*/ 19 h 2368"/>
                  <a:gd name="T34" fmla="*/ 27 w 776"/>
                  <a:gd name="T35" fmla="*/ 21 h 2368"/>
                  <a:gd name="T36" fmla="*/ 25 w 776"/>
                  <a:gd name="T37" fmla="*/ 23 h 2368"/>
                  <a:gd name="T38" fmla="*/ 29 w 776"/>
                  <a:gd name="T39" fmla="*/ 24 h 2368"/>
                  <a:gd name="T40" fmla="*/ 27 w 776"/>
                  <a:gd name="T41" fmla="*/ 26 h 2368"/>
                  <a:gd name="T42" fmla="*/ 29 w 776"/>
                  <a:gd name="T43" fmla="*/ 29 h 2368"/>
                  <a:gd name="T44" fmla="*/ 27 w 776"/>
                  <a:gd name="T45" fmla="*/ 30 h 2368"/>
                  <a:gd name="T46" fmla="*/ 29 w 776"/>
                  <a:gd name="T47" fmla="*/ 3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58" name="Freeform 135"/>
              <p:cNvSpPr>
                <a:spLocks/>
              </p:cNvSpPr>
              <p:nvPr/>
            </p:nvSpPr>
            <p:spPr bwMode="hidden">
              <a:xfrm rot="-1346631">
                <a:off x="4401" y="599"/>
                <a:ext cx="175" cy="329"/>
              </a:xfrm>
              <a:custGeom>
                <a:avLst/>
                <a:gdLst>
                  <a:gd name="T0" fmla="*/ 0 w 776"/>
                  <a:gd name="T1" fmla="*/ 0 h 2368"/>
                  <a:gd name="T2" fmla="*/ 3 w 776"/>
                  <a:gd name="T3" fmla="*/ 0 h 2368"/>
                  <a:gd name="T4" fmla="*/ 1 w 776"/>
                  <a:gd name="T5" fmla="*/ 0 h 2368"/>
                  <a:gd name="T6" fmla="*/ 4 w 776"/>
                  <a:gd name="T7" fmla="*/ 0 h 2368"/>
                  <a:gd name="T8" fmla="*/ 2 w 776"/>
                  <a:gd name="T9" fmla="*/ 1 h 2368"/>
                  <a:gd name="T10" fmla="*/ 5 w 776"/>
                  <a:gd name="T11" fmla="*/ 1 h 2368"/>
                  <a:gd name="T12" fmla="*/ 3 w 776"/>
                  <a:gd name="T13" fmla="*/ 1 h 2368"/>
                  <a:gd name="T14" fmla="*/ 5 w 776"/>
                  <a:gd name="T15" fmla="*/ 1 h 2368"/>
                  <a:gd name="T16" fmla="*/ 5 w 776"/>
                  <a:gd name="T17" fmla="*/ 2 h 2368"/>
                  <a:gd name="T18" fmla="*/ 6 w 776"/>
                  <a:gd name="T19" fmla="*/ 2 h 2368"/>
                  <a:gd name="T20" fmla="*/ 5 w 776"/>
                  <a:gd name="T21" fmla="*/ 2 h 2368"/>
                  <a:gd name="T22" fmla="*/ 7 w 776"/>
                  <a:gd name="T23" fmla="*/ 2 h 2368"/>
                  <a:gd name="T24" fmla="*/ 7 w 776"/>
                  <a:gd name="T25" fmla="*/ 3 h 2368"/>
                  <a:gd name="T26" fmla="*/ 8 w 776"/>
                  <a:gd name="T27" fmla="*/ 3 h 2368"/>
                  <a:gd name="T28" fmla="*/ 7 w 776"/>
                  <a:gd name="T29" fmla="*/ 3 h 2368"/>
                  <a:gd name="T30" fmla="*/ 8 w 776"/>
                  <a:gd name="T31" fmla="*/ 3 h 2368"/>
                  <a:gd name="T32" fmla="*/ 8 w 776"/>
                  <a:gd name="T33" fmla="*/ 4 h 2368"/>
                  <a:gd name="T34" fmla="*/ 8 w 776"/>
                  <a:gd name="T35" fmla="*/ 4 h 2368"/>
                  <a:gd name="T36" fmla="*/ 8 w 776"/>
                  <a:gd name="T37" fmla="*/ 5 h 2368"/>
                  <a:gd name="T38" fmla="*/ 9 w 776"/>
                  <a:gd name="T39" fmla="*/ 5 h 2368"/>
                  <a:gd name="T40" fmla="*/ 8 w 776"/>
                  <a:gd name="T41" fmla="*/ 5 h 2368"/>
                  <a:gd name="T42" fmla="*/ 9 w 776"/>
                  <a:gd name="T43" fmla="*/ 6 h 2368"/>
                  <a:gd name="T44" fmla="*/ 8 w 776"/>
                  <a:gd name="T45" fmla="*/ 6 h 2368"/>
                  <a:gd name="T46" fmla="*/ 9 w 776"/>
                  <a:gd name="T47" fmla="*/ 6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59" name="Freeform 136"/>
              <p:cNvSpPr>
                <a:spLocks/>
              </p:cNvSpPr>
              <p:nvPr/>
            </p:nvSpPr>
            <p:spPr bwMode="hidden">
              <a:xfrm rot="1346631" flipH="1">
                <a:off x="3783" y="589"/>
                <a:ext cx="172" cy="330"/>
              </a:xfrm>
              <a:custGeom>
                <a:avLst/>
                <a:gdLst>
                  <a:gd name="T0" fmla="*/ 0 w 776"/>
                  <a:gd name="T1" fmla="*/ 0 h 2368"/>
                  <a:gd name="T2" fmla="*/ 3 w 776"/>
                  <a:gd name="T3" fmla="*/ 0 h 2368"/>
                  <a:gd name="T4" fmla="*/ 1 w 776"/>
                  <a:gd name="T5" fmla="*/ 0 h 2368"/>
                  <a:gd name="T6" fmla="*/ 4 w 776"/>
                  <a:gd name="T7" fmla="*/ 0 h 2368"/>
                  <a:gd name="T8" fmla="*/ 2 w 776"/>
                  <a:gd name="T9" fmla="*/ 1 h 2368"/>
                  <a:gd name="T10" fmla="*/ 4 w 776"/>
                  <a:gd name="T11" fmla="*/ 1 h 2368"/>
                  <a:gd name="T12" fmla="*/ 3 w 776"/>
                  <a:gd name="T13" fmla="*/ 1 h 2368"/>
                  <a:gd name="T14" fmla="*/ 5 w 776"/>
                  <a:gd name="T15" fmla="*/ 1 h 2368"/>
                  <a:gd name="T16" fmla="*/ 4 w 776"/>
                  <a:gd name="T17" fmla="*/ 2 h 2368"/>
                  <a:gd name="T18" fmla="*/ 6 w 776"/>
                  <a:gd name="T19" fmla="*/ 2 h 2368"/>
                  <a:gd name="T20" fmla="*/ 5 w 776"/>
                  <a:gd name="T21" fmla="*/ 2 h 2368"/>
                  <a:gd name="T22" fmla="*/ 6 w 776"/>
                  <a:gd name="T23" fmla="*/ 2 h 2368"/>
                  <a:gd name="T24" fmla="*/ 6 w 776"/>
                  <a:gd name="T25" fmla="*/ 3 h 2368"/>
                  <a:gd name="T26" fmla="*/ 7 w 776"/>
                  <a:gd name="T27" fmla="*/ 3 h 2368"/>
                  <a:gd name="T28" fmla="*/ 7 w 776"/>
                  <a:gd name="T29" fmla="*/ 3 h 2368"/>
                  <a:gd name="T30" fmla="*/ 8 w 776"/>
                  <a:gd name="T31" fmla="*/ 4 h 2368"/>
                  <a:gd name="T32" fmla="*/ 7 w 776"/>
                  <a:gd name="T33" fmla="*/ 4 h 2368"/>
                  <a:gd name="T34" fmla="*/ 8 w 776"/>
                  <a:gd name="T35" fmla="*/ 4 h 2368"/>
                  <a:gd name="T36" fmla="*/ 7 w 776"/>
                  <a:gd name="T37" fmla="*/ 5 h 2368"/>
                  <a:gd name="T38" fmla="*/ 8 w 776"/>
                  <a:gd name="T39" fmla="*/ 5 h 2368"/>
                  <a:gd name="T40" fmla="*/ 8 w 776"/>
                  <a:gd name="T41" fmla="*/ 5 h 2368"/>
                  <a:gd name="T42" fmla="*/ 8 w 776"/>
                  <a:gd name="T43" fmla="*/ 6 h 2368"/>
                  <a:gd name="T44" fmla="*/ 8 w 776"/>
                  <a:gd name="T45" fmla="*/ 6 h 2368"/>
                  <a:gd name="T46" fmla="*/ 8 w 776"/>
                  <a:gd name="T47" fmla="*/ 6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grpSp>
      <p:sp>
        <p:nvSpPr>
          <p:cNvPr id="1027" name="Rectangle 137"/>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2043"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mn-ea"/>
                <a:cs typeface="+mn-cs"/>
              </a:defRPr>
            </a:lvl1pPr>
          </a:lstStyle>
          <a:p>
            <a:pPr>
              <a:defRPr/>
            </a:pPr>
            <a:endParaRPr lang="en-US"/>
          </a:p>
        </p:txBody>
      </p:sp>
      <p:sp>
        <p:nvSpPr>
          <p:cNvPr id="252044"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mn-ea"/>
                <a:cs typeface="+mn-cs"/>
              </a:defRPr>
            </a:lvl1pPr>
          </a:lstStyle>
          <a:p>
            <a:pPr>
              <a:defRPr/>
            </a:pPr>
            <a:endParaRPr lang="en-US"/>
          </a:p>
        </p:txBody>
      </p:sp>
      <p:sp>
        <p:nvSpPr>
          <p:cNvPr id="252045"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cs typeface="Geneva" charset="0"/>
              </a:defRPr>
            </a:lvl1pPr>
          </a:lstStyle>
          <a:p>
            <a:pPr>
              <a:defRPr/>
            </a:pPr>
            <a:fld id="{F02B1F1F-7393-BE4E-9106-8F6313730C59}" type="slidenum">
              <a:rPr lang="en-US"/>
              <a:pPr>
                <a:defRPr/>
              </a:pPr>
              <a:t>‹#›</a:t>
            </a:fld>
            <a:endParaRPr lang="en-US"/>
          </a:p>
        </p:txBody>
      </p:sp>
    </p:spTree>
    <p:extLst>
      <p:ext uri="{BB962C8B-B14F-4D97-AF65-F5344CB8AC3E}">
        <p14:creationId xmlns:p14="http://schemas.microsoft.com/office/powerpoint/2010/main" val="596967713"/>
      </p:ext>
    </p:extLst>
  </p:cSld>
  <p:clrMap bg1="dk2" tx1="lt1" bg2="dk1" tx2="lt2" accent1="accent1" accent2="accent2" accent3="accent3" accent4="accent4" accent5="accent5" accent6="accent6" hlink="hlink" folHlink="folHlink"/>
  <p:sldLayoutIdLst>
    <p:sldLayoutId id="2147486532" r:id="rId1"/>
    <p:sldLayoutId id="2147486533" r:id="rId2"/>
    <p:sldLayoutId id="2147486534" r:id="rId3"/>
    <p:sldLayoutId id="2147486535" r:id="rId4"/>
    <p:sldLayoutId id="2147486536" r:id="rId5"/>
    <p:sldLayoutId id="2147486537" r:id="rId6"/>
    <p:sldLayoutId id="2147486538" r:id="rId7"/>
    <p:sldLayoutId id="2147486539" r:id="rId8"/>
    <p:sldLayoutId id="2147486540" r:id="rId9"/>
    <p:sldLayoutId id="2147486541" r:id="rId10"/>
    <p:sldLayoutId id="2147486542" r:id="rId11"/>
    <p:sldLayoutId id="2147486543" r:id="rId12"/>
    <p:sldLayoutId id="2147486544" r:id="rId13"/>
  </p:sldLayoutIdLst>
  <p:hf hdr="0" ftr="0" dt="0"/>
  <p:txStyles>
    <p:title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Arial"/>
          <a:ea typeface="Geneva"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charset="-128"/>
          <a:cs typeface="Arial"/>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5pPr>
      <a:lvl6pPr marL="2514600" indent="-228600" algn="l" rtl="0" fontAlgn="base">
        <a:spcBef>
          <a:spcPct val="20000"/>
        </a:spcBef>
        <a:spcAft>
          <a:spcPct val="0"/>
        </a:spcAft>
        <a:buFont typeface="Times New Roman" charset="0"/>
        <a:buChar char="–"/>
        <a:defRPr sz="2000">
          <a:solidFill>
            <a:schemeClr val="tx1"/>
          </a:solidFill>
          <a:latin typeface="+mn-lt"/>
          <a:ea typeface="Geneva" charset="-128"/>
        </a:defRPr>
      </a:lvl6pPr>
      <a:lvl7pPr marL="2971800" indent="-228600" algn="l" rtl="0" fontAlgn="base">
        <a:spcBef>
          <a:spcPct val="20000"/>
        </a:spcBef>
        <a:spcAft>
          <a:spcPct val="0"/>
        </a:spcAft>
        <a:buFont typeface="Times New Roman" charset="0"/>
        <a:buChar char="–"/>
        <a:defRPr sz="2000">
          <a:solidFill>
            <a:schemeClr val="tx1"/>
          </a:solidFill>
          <a:latin typeface="+mn-lt"/>
          <a:ea typeface="Geneva" charset="-128"/>
        </a:defRPr>
      </a:lvl7pPr>
      <a:lvl8pPr marL="3429000" indent="-228600" algn="l" rtl="0" fontAlgn="base">
        <a:spcBef>
          <a:spcPct val="20000"/>
        </a:spcBef>
        <a:spcAft>
          <a:spcPct val="0"/>
        </a:spcAft>
        <a:buFont typeface="Times New Roman" charset="0"/>
        <a:buChar char="–"/>
        <a:defRPr sz="2000">
          <a:solidFill>
            <a:schemeClr val="tx1"/>
          </a:solidFill>
          <a:latin typeface="+mn-lt"/>
          <a:ea typeface="Geneva" charset="-128"/>
        </a:defRPr>
      </a:lvl8pPr>
      <a:lvl9pPr marL="3886200" indent="-228600" algn="l" rtl="0" fontAlgn="base">
        <a:spcBef>
          <a:spcPct val="20000"/>
        </a:spcBef>
        <a:spcAft>
          <a:spcPct val="0"/>
        </a:spcAft>
        <a:buFont typeface="Times New Roman" charset="0"/>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400">
                <a:solidFill>
                  <a:srgbClr val="000000"/>
                </a:solidFill>
                <a:latin typeface="Arial" charset="0"/>
                <a:ea typeface="ＭＳ Ｐゴシック" charset="-128"/>
                <a:cs typeface="ＭＳ Ｐゴシック" charset="-128"/>
              </a:defRPr>
            </a:lvl1pPr>
          </a:lstStyle>
          <a:p>
            <a:pPr defTabSz="914400" fontAlgn="base">
              <a:spcAft>
                <a:spcPct val="0"/>
              </a:spcAft>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a:solidFill>
                  <a:srgbClr val="000000"/>
                </a:solidFill>
                <a:latin typeface="Arial" charset="0"/>
                <a:ea typeface="ＭＳ Ｐゴシック" charset="-128"/>
                <a:cs typeface="ＭＳ Ｐゴシック" charset="-128"/>
              </a:defRPr>
            </a:lvl1pPr>
          </a:lstStyle>
          <a:p>
            <a:pPr defTabSz="914400" fontAlgn="base">
              <a:spcAft>
                <a:spcPct val="0"/>
              </a:spcAft>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a:solidFill>
                  <a:srgbClr val="000000"/>
                </a:solidFill>
                <a:latin typeface="Arial" charset="0"/>
              </a:defRPr>
            </a:lvl1pPr>
          </a:lstStyle>
          <a:p>
            <a:pPr defTabSz="914400" fontAlgn="base">
              <a:spcAft>
                <a:spcPct val="0"/>
              </a:spcAft>
              <a:defRPr/>
            </a:pPr>
            <a:fld id="{DC5129F7-A45B-FB42-A9BF-6BE0D5185C7D}" type="slidenum">
              <a:rPr lang="en-US">
                <a:ea typeface="ＭＳ Ｐゴシック" charset="0"/>
                <a:cs typeface="ＭＳ Ｐゴシック" charset="0"/>
              </a:rPr>
              <a:pPr defTabSz="914400" fontAlgn="base">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891483950"/>
      </p:ext>
    </p:extLst>
  </p:cSld>
  <p:clrMap bg1="lt1" tx1="dk1" bg2="lt2" tx2="dk2" accent1="accent1" accent2="accent2" accent3="accent3" accent4="accent4" accent5="accent5" accent6="accent6" hlink="hlink" folHlink="folHlink"/>
  <p:sldLayoutIdLst>
    <p:sldLayoutId id="2147486546" r:id="rId1"/>
    <p:sldLayoutId id="2147486547" r:id="rId2"/>
    <p:sldLayoutId id="2147486548" r:id="rId3"/>
    <p:sldLayoutId id="2147486549" r:id="rId4"/>
    <p:sldLayoutId id="2147486550" r:id="rId5"/>
    <p:sldLayoutId id="2147486551" r:id="rId6"/>
    <p:sldLayoutId id="2147486552" r:id="rId7"/>
    <p:sldLayoutId id="2147486553" r:id="rId8"/>
    <p:sldLayoutId id="2147486554" r:id="rId9"/>
    <p:sldLayoutId id="2147486555" r:id="rId10"/>
    <p:sldLayoutId id="2147486556" r:id="rId11"/>
    <p:sldLayoutId id="2147486557"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7586"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l">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defRPr/>
              </a:pPr>
              <a:endParaRPr lang="en-US" sz="2400">
                <a:solidFill>
                  <a:srgbClr val="FFFFFF"/>
                </a:solidFill>
                <a:latin typeface="Times New Roman" pitchFamily="-112" charset="0"/>
                <a:ea typeface="ＭＳ Ｐゴシック" charset="-128"/>
                <a:cs typeface="ＭＳ Ｐゴシック" charset="-128"/>
              </a:endParaRPr>
            </a:p>
          </p:txBody>
        </p:sp>
        <p:sp>
          <p:nvSpPr>
            <p:cNvPr id="6759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endParaRPr lang="en-US" sz="2400">
                <a:solidFill>
                  <a:srgbClr val="FFFFFF"/>
                </a:solidFill>
                <a:latin typeface="Times New Roman" charset="0"/>
              </a:endParaRPr>
            </a:p>
          </p:txBody>
        </p:sp>
        <p:sp>
          <p:nvSpPr>
            <p:cNvPr id="6759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endParaRPr lang="en-US" sz="2400">
                <a:solidFill>
                  <a:srgbClr val="FFFFFF"/>
                </a:solidFill>
                <a:latin typeface="Times New Roman" charset="0"/>
              </a:endParaRPr>
            </a:p>
          </p:txBody>
        </p:sp>
        <p:sp>
          <p:nvSpPr>
            <p:cNvPr id="6759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defTabSz="914400">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19F35F8C-3611-034B-B420-47451A72CF3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022" r:id="rId1"/>
    <p:sldLayoutId id="2147486023" r:id="rId2"/>
    <p:sldLayoutId id="2147486024" r:id="rId3"/>
    <p:sldLayoutId id="2147486025" r:id="rId4"/>
    <p:sldLayoutId id="2147486026" r:id="rId5"/>
    <p:sldLayoutId id="2147486027" r:id="rId6"/>
    <p:sldLayoutId id="2147486028" r:id="rId7"/>
    <p:sldLayoutId id="2147486029" r:id="rId8"/>
    <p:sldLayoutId id="2147486030" r:id="rId9"/>
    <p:sldLayoutId id="2147486031" r:id="rId10"/>
    <p:sldLayoutId id="214748603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98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E17E5771-7FC9-8142-8F52-1CA5BBED685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033" r:id="rId1"/>
    <p:sldLayoutId id="2147486034" r:id="rId2"/>
    <p:sldLayoutId id="2147486035" r:id="rId3"/>
    <p:sldLayoutId id="2147486036" r:id="rId4"/>
    <p:sldLayoutId id="2147486037" r:id="rId5"/>
    <p:sldLayoutId id="2147486038" r:id="rId6"/>
    <p:sldLayoutId id="2147486039" r:id="rId7"/>
    <p:sldLayoutId id="2147486040" r:id="rId8"/>
    <p:sldLayoutId id="2147486041" r:id="rId9"/>
    <p:sldLayoutId id="2147486042" r:id="rId10"/>
    <p:sldLayoutId id="2147486043" r:id="rId11"/>
    <p:sldLayoutId id="2147486044" r:id="rId12"/>
    <p:sldLayoutId id="214748604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30" tIns="45715" rIns="91430" bIns="45715" numCol="1" anchor="b" anchorCtr="0" compatLnSpc="1">
            <a:prstTxWarp prst="textNoShape">
              <a:avLst/>
            </a:prstTxWarp>
          </a:bodyPr>
          <a:lstStyle>
            <a:lvl1pPr algn="l" eaLnBrk="1" fontAlgn="base" hangingPunct="1">
              <a:spcBef>
                <a:spcPct val="0"/>
              </a:spcBef>
              <a:defRPr sz="1200">
                <a:solidFill>
                  <a:srgbClr val="FFFFFF"/>
                </a:solidFill>
                <a:effectLst/>
                <a:latin typeface="Arial" pitchFamily="-105" charset="0"/>
                <a:ea typeface="+mn-ea"/>
                <a:cs typeface="+mn-cs"/>
              </a:defRPr>
            </a:lvl1pPr>
          </a:lstStyle>
          <a:p>
            <a:pPr>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30" tIns="45715" rIns="91430" bIns="45715" numCol="1" anchor="b" anchorCtr="0" compatLnSpc="1">
            <a:prstTxWarp prst="textNoShape">
              <a:avLst/>
            </a:prstTxWarp>
          </a:bodyPr>
          <a:lstStyle>
            <a:lvl1pPr algn="r" eaLnBrk="1" fontAlgn="base" hangingPunct="1">
              <a:spcBef>
                <a:spcPct val="0"/>
              </a:spcBef>
              <a:defRPr sz="1200">
                <a:solidFill>
                  <a:srgbClr val="FFFFFF"/>
                </a:solidFill>
                <a:effectLst/>
                <a:latin typeface="Arial" charset="0"/>
                <a:cs typeface="Geneva" charset="0"/>
              </a:defRPr>
            </a:lvl1pPr>
          </a:lstStyle>
          <a:p>
            <a:pPr>
              <a:defRPr/>
            </a:pPr>
            <a:fld id="{A36B3428-A2D8-B349-A889-86C8E7ABF353}" type="slidenum">
              <a:rPr lang="en-US"/>
              <a:pPr>
                <a:defRPr/>
              </a:pPr>
              <a:t>‹#›</a:t>
            </a:fld>
            <a:endParaRPr lang="en-US"/>
          </a:p>
        </p:txBody>
      </p:sp>
      <p:grpSp>
        <p:nvGrpSpPr>
          <p:cNvPr id="94212" name="Group 4"/>
          <p:cNvGrpSpPr>
            <a:grpSpLocks/>
          </p:cNvGrpSpPr>
          <p:nvPr/>
        </p:nvGrpSpPr>
        <p:grpSpPr bwMode="auto">
          <a:xfrm>
            <a:off x="0" y="0"/>
            <a:ext cx="9140825" cy="6850063"/>
            <a:chOff x="0" y="0"/>
            <a:chExt cx="5758" cy="4315"/>
          </a:xfrm>
        </p:grpSpPr>
        <p:grpSp>
          <p:nvGrpSpPr>
            <p:cNvPr id="94216"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30" tIns="45715" rIns="91430" bIns="45715" numCol="1" anchor="b" anchorCtr="0" compatLnSpc="1">
            <a:prstTxWarp prst="textNoShape">
              <a:avLst/>
            </a:prstTxWarp>
          </a:bodyPr>
          <a:lstStyle>
            <a:lvl1pPr algn="ctr" eaLnBrk="1" fontAlgn="base" hangingPunct="1">
              <a:spcBef>
                <a:spcPct val="0"/>
              </a:spcBef>
              <a:defRPr sz="1200">
                <a:solidFill>
                  <a:srgbClr val="FFFFFF"/>
                </a:solidFill>
                <a:effectLst/>
                <a:latin typeface="Arial" pitchFamily="-105" charset="0"/>
                <a:ea typeface="+mn-ea"/>
                <a:cs typeface="+mn-cs"/>
              </a:defRPr>
            </a:lvl1pPr>
          </a:lstStyle>
          <a:p>
            <a:pPr>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046" r:id="rId1"/>
    <p:sldLayoutId id="2147486047" r:id="rId2"/>
    <p:sldLayoutId id="2147486048" r:id="rId3"/>
    <p:sldLayoutId id="2147486049" r:id="rId4"/>
    <p:sldLayoutId id="2147486050" r:id="rId5"/>
    <p:sldLayoutId id="2147486051" r:id="rId6"/>
    <p:sldLayoutId id="2147486052" r:id="rId7"/>
    <p:sldLayoutId id="2147486053" r:id="rId8"/>
    <p:sldLayoutId id="2147486054" r:id="rId9"/>
    <p:sldLayoutId id="2147486055" r:id="rId10"/>
    <p:sldLayoutId id="2147486056" r:id="rId11"/>
    <p:sldLayoutId id="2147486057"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5pPr>
      <a:lvl6pPr marL="457153"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305"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458"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61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1313" indent="-341313"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1363" indent="-284163"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1" charset="-128"/>
        </a:defRPr>
      </a:lvl2pPr>
      <a:lvl3pPr marL="1141413" indent="-227013"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598613" indent="-227013"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5813" indent="-227013"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340" indent="-228577"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492" indent="-228577"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8645" indent="-228577"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5797" indent="-228577"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3" rtl="0" eaLnBrk="1" latinLnBrk="0" hangingPunct="1">
        <a:defRPr sz="1800" kern="1200">
          <a:solidFill>
            <a:schemeClr val="tx1"/>
          </a:solidFill>
          <a:latin typeface="+mn-lt"/>
          <a:ea typeface="+mn-ea"/>
          <a:cs typeface="+mn-cs"/>
        </a:defRPr>
      </a:lvl1pPr>
      <a:lvl2pPr marL="457153" algn="l" defTabSz="457153" rtl="0" eaLnBrk="1" latinLnBrk="0" hangingPunct="1">
        <a:defRPr sz="1800" kern="1200">
          <a:solidFill>
            <a:schemeClr val="tx1"/>
          </a:solidFill>
          <a:latin typeface="+mn-lt"/>
          <a:ea typeface="+mn-ea"/>
          <a:cs typeface="+mn-cs"/>
        </a:defRPr>
      </a:lvl2pPr>
      <a:lvl3pPr marL="914305" algn="l" defTabSz="457153" rtl="0" eaLnBrk="1" latinLnBrk="0" hangingPunct="1">
        <a:defRPr sz="1800" kern="1200">
          <a:solidFill>
            <a:schemeClr val="tx1"/>
          </a:solidFill>
          <a:latin typeface="+mn-lt"/>
          <a:ea typeface="+mn-ea"/>
          <a:cs typeface="+mn-cs"/>
        </a:defRPr>
      </a:lvl3pPr>
      <a:lvl4pPr marL="1371458" algn="l" defTabSz="457153" rtl="0" eaLnBrk="1" latinLnBrk="0" hangingPunct="1">
        <a:defRPr sz="1800" kern="1200">
          <a:solidFill>
            <a:schemeClr val="tx1"/>
          </a:solidFill>
          <a:latin typeface="+mn-lt"/>
          <a:ea typeface="+mn-ea"/>
          <a:cs typeface="+mn-cs"/>
        </a:defRPr>
      </a:lvl4pPr>
      <a:lvl5pPr marL="1828610" algn="l" defTabSz="457153" rtl="0" eaLnBrk="1" latinLnBrk="0" hangingPunct="1">
        <a:defRPr sz="1800" kern="1200">
          <a:solidFill>
            <a:schemeClr val="tx1"/>
          </a:solidFill>
          <a:latin typeface="+mn-lt"/>
          <a:ea typeface="+mn-ea"/>
          <a:cs typeface="+mn-cs"/>
        </a:defRPr>
      </a:lvl5pPr>
      <a:lvl6pPr marL="2285763" algn="l" defTabSz="457153" rtl="0" eaLnBrk="1" latinLnBrk="0" hangingPunct="1">
        <a:defRPr sz="1800" kern="1200">
          <a:solidFill>
            <a:schemeClr val="tx1"/>
          </a:solidFill>
          <a:latin typeface="+mn-lt"/>
          <a:ea typeface="+mn-ea"/>
          <a:cs typeface="+mn-cs"/>
        </a:defRPr>
      </a:lvl6pPr>
      <a:lvl7pPr marL="2742915" algn="l" defTabSz="457153" rtl="0" eaLnBrk="1" latinLnBrk="0" hangingPunct="1">
        <a:defRPr sz="1800" kern="1200">
          <a:solidFill>
            <a:schemeClr val="tx1"/>
          </a:solidFill>
          <a:latin typeface="+mn-lt"/>
          <a:ea typeface="+mn-ea"/>
          <a:cs typeface="+mn-cs"/>
        </a:defRPr>
      </a:lvl7pPr>
      <a:lvl8pPr marL="3200068" algn="l" defTabSz="457153" rtl="0" eaLnBrk="1" latinLnBrk="0" hangingPunct="1">
        <a:defRPr sz="1800" kern="1200">
          <a:solidFill>
            <a:schemeClr val="tx1"/>
          </a:solidFill>
          <a:latin typeface="+mn-lt"/>
          <a:ea typeface="+mn-ea"/>
          <a:cs typeface="+mn-cs"/>
        </a:defRPr>
      </a:lvl8pPr>
      <a:lvl9pPr marL="3657220" algn="l" defTabSz="45715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fontAlgn="base" hangingPunct="1">
              <a:spcBef>
                <a:spcPct val="0"/>
              </a:spcBef>
              <a:defRPr sz="1200">
                <a:solidFill>
                  <a:srgbClr val="FFFFFF"/>
                </a:solidFill>
                <a:effectLst/>
                <a:latin typeface="Arial" pitchFamily="-112" charset="0"/>
                <a:ea typeface="+mn-ea"/>
                <a:cs typeface="+mn-cs"/>
              </a:defRPr>
            </a:lvl1pPr>
          </a:lstStyle>
          <a:p>
            <a:pPr>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solidFill>
                  <a:srgbClr val="FFFFFF"/>
                </a:solidFill>
                <a:effectLst/>
                <a:latin typeface="Arial" charset="0"/>
              </a:defRPr>
            </a:lvl1pPr>
          </a:lstStyle>
          <a:p>
            <a:pPr>
              <a:defRPr/>
            </a:pPr>
            <a:fld id="{74750E22-B6DA-4A40-8D9E-C4E426F20D6F}" type="slidenum">
              <a:rPr lang="en-US"/>
              <a:pPr>
                <a:defRPr/>
              </a:pPr>
              <a:t>‹#›</a:t>
            </a:fld>
            <a:endParaRPr lang="en-US"/>
          </a:p>
        </p:txBody>
      </p:sp>
      <p:grpSp>
        <p:nvGrpSpPr>
          <p:cNvPr id="107524" name="Group 4"/>
          <p:cNvGrpSpPr>
            <a:grpSpLocks/>
          </p:cNvGrpSpPr>
          <p:nvPr/>
        </p:nvGrpSpPr>
        <p:grpSpPr bwMode="auto">
          <a:xfrm>
            <a:off x="0" y="0"/>
            <a:ext cx="9140825" cy="6850063"/>
            <a:chOff x="0" y="0"/>
            <a:chExt cx="5758" cy="4315"/>
          </a:xfrm>
        </p:grpSpPr>
        <p:grpSp>
          <p:nvGrpSpPr>
            <p:cNvPr id="107528"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solidFill>
                  <a:srgbClr val="FFFFFF"/>
                </a:solidFill>
                <a:effectLst/>
                <a:latin typeface="Arial" pitchFamily="-112" charset="0"/>
                <a:ea typeface="+mn-ea"/>
                <a:cs typeface="+mn-cs"/>
              </a:defRPr>
            </a:lvl1pPr>
          </a:lstStyle>
          <a:p>
            <a:pPr>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058" r:id="rId1"/>
    <p:sldLayoutId id="2147486059" r:id="rId2"/>
    <p:sldLayoutId id="2147486060" r:id="rId3"/>
    <p:sldLayoutId id="2147486061" r:id="rId4"/>
    <p:sldLayoutId id="2147486062" r:id="rId5"/>
    <p:sldLayoutId id="2147486063" r:id="rId6"/>
    <p:sldLayoutId id="2147486064" r:id="rId7"/>
    <p:sldLayoutId id="2147486065" r:id="rId8"/>
    <p:sldLayoutId id="2147486066" r:id="rId9"/>
    <p:sldLayoutId id="2147486067" r:id="rId10"/>
    <p:sldLayoutId id="2147486068" r:id="rId11"/>
    <p:sldLayoutId id="2147486069"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20834" name="Group 2"/>
          <p:cNvGrpSpPr>
            <a:grpSpLocks/>
          </p:cNvGrpSpPr>
          <p:nvPr/>
        </p:nvGrpSpPr>
        <p:grpSpPr bwMode="auto">
          <a:xfrm>
            <a:off x="228600" y="228600"/>
            <a:ext cx="8686800" cy="5943600"/>
            <a:chOff x="144" y="144"/>
            <a:chExt cx="5472" cy="3744"/>
          </a:xfrm>
        </p:grpSpPr>
        <p:sp>
          <p:nvSpPr>
            <p:cNvPr id="1032"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2400">
                <a:solidFill>
                  <a:srgbClr val="FFFFFF"/>
                </a:solidFill>
                <a:latin typeface="Times New Roman" charset="0"/>
                <a:cs typeface="Arial" charset="0"/>
              </a:endParaRPr>
            </a:p>
          </p:txBody>
        </p:sp>
        <p:sp>
          <p:nvSpPr>
            <p:cNvPr id="1033"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2400">
                <a:solidFill>
                  <a:srgbClr val="FFFFFF"/>
                </a:solidFill>
                <a:latin typeface="Times New Roman" charset="0"/>
                <a:cs typeface="Arial" charset="0"/>
              </a:endParaRPr>
            </a:p>
          </p:txBody>
        </p:sp>
        <p:sp>
          <p:nvSpPr>
            <p:cNvPr id="1034" name="Line 5"/>
            <p:cNvSpPr>
              <a:spLocks noChangeShapeType="1"/>
            </p:cNvSpPr>
            <p:nvPr/>
          </p:nvSpPr>
          <p:spPr bwMode="auto">
            <a:xfrm>
              <a:off x="336" y="1092"/>
              <a:ext cx="5136" cy="0"/>
            </a:xfrm>
            <a:prstGeom prst="line">
              <a:avLst/>
            </a:prstGeom>
            <a:noFill/>
            <a:ln w="1270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l">
                <a:defRPr/>
              </a:pPr>
              <a:endParaRPr lang="en-US">
                <a:solidFill>
                  <a:srgbClr val="FFFFFF"/>
                </a:solidFill>
                <a:cs typeface="Arial" charset="0"/>
              </a:endParaRPr>
            </a:p>
          </p:txBody>
        </p:sp>
      </p:grpSp>
      <p:sp>
        <p:nvSpPr>
          <p:cNvPr id="1027" name="Rectangle 6"/>
          <p:cNvSpPr>
            <a:spLocks noGrp="1" noChangeArrowheads="1"/>
          </p:cNvSpPr>
          <p:nvPr>
            <p:ph type="title"/>
          </p:nvPr>
        </p:nvSpPr>
        <p:spPr bwMode="auto">
          <a:xfrm>
            <a:off x="533400" y="473075"/>
            <a:ext cx="8153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533400" y="1828800"/>
            <a:ext cx="8153400" cy="403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8" name="Rectangle 8"/>
          <p:cNvSpPr>
            <a:spLocks noGrp="1" noChangeArrowheads="1"/>
          </p:cNvSpPr>
          <p:nvPr>
            <p:ph type="dt" sz="half" idx="2"/>
          </p:nvPr>
        </p:nvSpPr>
        <p:spPr bwMode="auto">
          <a:xfrm>
            <a:off x="533400" y="6248400"/>
            <a:ext cx="2057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eaLnBrk="1" hangingPunct="1">
              <a:defRPr sz="1000" baseline="0">
                <a:solidFill>
                  <a:srgbClr val="FFFFFF"/>
                </a:solidFill>
                <a:latin typeface="Arial" charset="0"/>
                <a:ea typeface="+mn-ea"/>
                <a:cs typeface="Arial" charset="0"/>
              </a:defRPr>
            </a:lvl1pPr>
          </a:lstStyle>
          <a:p>
            <a:pPr>
              <a:defRPr/>
            </a:pPr>
            <a:endParaRPr lang="en-SG"/>
          </a:p>
        </p:txBody>
      </p:sp>
      <p:sp>
        <p:nvSpPr>
          <p:cNvPr id="15369" name="Rectangle 9"/>
          <p:cNvSpPr>
            <a:spLocks noGrp="1" noChangeArrowheads="1"/>
          </p:cNvSpPr>
          <p:nvPr>
            <p:ph type="ftr" sz="quarter" idx="3"/>
          </p:nvPr>
        </p:nvSpPr>
        <p:spPr bwMode="auto">
          <a:xfrm>
            <a:off x="32385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000" baseline="0">
                <a:solidFill>
                  <a:srgbClr val="FFFFFF"/>
                </a:solidFill>
                <a:latin typeface="Arial" charset="0"/>
                <a:ea typeface="+mn-ea"/>
                <a:cs typeface="Arial" charset="0"/>
              </a:defRPr>
            </a:lvl1pPr>
          </a:lstStyle>
          <a:p>
            <a:pPr>
              <a:defRPr/>
            </a:pPr>
            <a:endParaRPr lang="en-SG"/>
          </a:p>
        </p:txBody>
      </p:sp>
      <p:sp>
        <p:nvSpPr>
          <p:cNvPr id="15370" name="Rectangle 10"/>
          <p:cNvSpPr>
            <a:spLocks noGrp="1" noChangeArrowheads="1"/>
          </p:cNvSpPr>
          <p:nvPr>
            <p:ph type="sldNum" sz="quarter" idx="4"/>
          </p:nvPr>
        </p:nvSpPr>
        <p:spPr bwMode="auto">
          <a:xfrm>
            <a:off x="6781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000" baseline="0">
                <a:solidFill>
                  <a:srgbClr val="FFFFFF"/>
                </a:solidFill>
                <a:latin typeface="Arial" charset="0"/>
                <a:cs typeface="Arial" charset="0"/>
              </a:defRPr>
            </a:lvl1pPr>
          </a:lstStyle>
          <a:p>
            <a:pPr>
              <a:defRPr/>
            </a:pPr>
            <a:fld id="{2686BE63-3571-D849-BFBA-CCAE4F9BF72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070" r:id="rId1"/>
    <p:sldLayoutId id="2147486071" r:id="rId2"/>
    <p:sldLayoutId id="2147486072" r:id="rId3"/>
    <p:sldLayoutId id="2147486073" r:id="rId4"/>
    <p:sldLayoutId id="2147486074" r:id="rId5"/>
    <p:sldLayoutId id="2147486075" r:id="rId6"/>
    <p:sldLayoutId id="2147486076" r:id="rId7"/>
    <p:sldLayoutId id="2147486077" r:id="rId8"/>
    <p:sldLayoutId id="2147486078" r:id="rId9"/>
    <p:sldLayoutId id="2147486079" r:id="rId10"/>
    <p:sldLayoutId id="2147486080" r:id="rId11"/>
  </p:sldLayoutIdLst>
  <p:transition>
    <p:fade/>
  </p:transition>
  <p:txStyles>
    <p:title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5pPr>
      <a:lvl6pPr marL="457200"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440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71600"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8800" algn="l" rtl="0" fontAlgn="base">
        <a:lnSpc>
          <a:spcPct val="80000"/>
        </a:lnSpc>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Arial" charset="0"/>
          <a:cs typeface="+mn-cs"/>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9708628E-9776-3743-B7DB-0DFD816A2E2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081" r:id="rId1"/>
    <p:sldLayoutId id="2147486082" r:id="rId2"/>
    <p:sldLayoutId id="2147486083" r:id="rId3"/>
    <p:sldLayoutId id="2147486084" r:id="rId4"/>
    <p:sldLayoutId id="2147486085" r:id="rId5"/>
    <p:sldLayoutId id="2147486086" r:id="rId6"/>
    <p:sldLayoutId id="2147486087" r:id="rId7"/>
    <p:sldLayoutId id="2147486088" r:id="rId8"/>
    <p:sldLayoutId id="2147486089" r:id="rId9"/>
    <p:sldLayoutId id="2147486090" r:id="rId10"/>
    <p:sldLayoutId id="2147486091" r:id="rId11"/>
    <p:sldLayoutId id="2147486092" r:id="rId12"/>
    <p:sldLayoutId id="214748609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19.xml"/><Relationship Id="rId1" Type="http://schemas.openxmlformats.org/officeDocument/2006/relationships/themeOverride" Target="../theme/themeOverride2.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68.xml"/></Relationships>
</file>

<file path=ppt/slides/_rels/slide10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3.xml"/><Relationship Id="rId1" Type="http://schemas.openxmlformats.org/officeDocument/2006/relationships/slideLayout" Target="../slideLayouts/slideLayout391.xml"/></Relationships>
</file>

<file path=ppt/slides/_rels/slide10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4.xml"/><Relationship Id="rId1" Type="http://schemas.openxmlformats.org/officeDocument/2006/relationships/slideLayout" Target="../slideLayouts/slideLayout48.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4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92.xml"/></Relationships>
</file>

<file path=ppt/slides/_rels/slide10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6.xml"/><Relationship Id="rId1" Type="http://schemas.openxmlformats.org/officeDocument/2006/relationships/slideLayout" Target="../slideLayouts/slideLayout48.xml"/></Relationships>
</file>

<file path=ppt/slides/_rels/slide105.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92.xml"/></Relationships>
</file>

<file path=ppt/slides/_rels/slide10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92.xml"/></Relationships>
</file>

<file path=ppt/slides/_rels/slide10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9.xml"/><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380.xml"/></Relationships>
</file>

<file path=ppt/slides/_rels/slide11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48.xml"/><Relationship Id="rId1" Type="http://schemas.openxmlformats.org/officeDocument/2006/relationships/themeOverride" Target="../theme/themeOverride15.xml"/><Relationship Id="rId4" Type="http://schemas.openxmlformats.org/officeDocument/2006/relationships/image" Target="../media/image91.png"/></Relationships>
</file>

<file path=ppt/slides/_rels/slide11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1.xml"/><Relationship Id="rId1" Type="http://schemas.openxmlformats.org/officeDocument/2006/relationships/slideLayout" Target="../slideLayouts/slideLayout48.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48.xml"/><Relationship Id="rId1" Type="http://schemas.openxmlformats.org/officeDocument/2006/relationships/themeOverride" Target="../theme/themeOverride16.xml"/><Relationship Id="rId4" Type="http://schemas.openxmlformats.org/officeDocument/2006/relationships/image" Target="../media/image13.png"/></Relationships>
</file>

<file path=ppt/slides/_rels/slide11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3.xml"/><Relationship Id="rId1" Type="http://schemas.openxmlformats.org/officeDocument/2006/relationships/slideLayout" Target="../slideLayouts/slideLayout48.xml"/></Relationships>
</file>

<file path=ppt/slides/_rels/slide11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4.xml"/><Relationship Id="rId1" Type="http://schemas.openxmlformats.org/officeDocument/2006/relationships/slideLayout" Target="../slideLayouts/slideLayout48.xml"/></Relationships>
</file>

<file path=ppt/slides/_rels/slide11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5.xml"/><Relationship Id="rId1" Type="http://schemas.openxmlformats.org/officeDocument/2006/relationships/slideLayout" Target="../slideLayouts/slideLayout48.xml"/></Relationships>
</file>

<file path=ppt/slides/_rels/slide1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6.xml"/><Relationship Id="rId1" Type="http://schemas.openxmlformats.org/officeDocument/2006/relationships/slideLayout" Target="../slideLayouts/slideLayout48.xml"/></Relationships>
</file>

<file path=ppt/slides/_rels/slide1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7.xml"/><Relationship Id="rId1" Type="http://schemas.openxmlformats.org/officeDocument/2006/relationships/slideLayout" Target="../slideLayouts/slideLayout48.xml"/></Relationships>
</file>

<file path=ppt/slides/_rels/slide1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8.xml"/><Relationship Id="rId1" Type="http://schemas.openxmlformats.org/officeDocument/2006/relationships/slideLayout" Target="../slideLayouts/slideLayout48.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326.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92.xml"/></Relationships>
</file>

<file path=ppt/slides/_rels/slide12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5.xml"/></Relationships>
</file>

<file path=ppt/slides/_rels/slide12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5.xml"/></Relationships>
</file>

<file path=ppt/slides/_rels/slide12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5.xml"/></Relationships>
</file>

<file path=ppt/slides/_rels/slide12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5.xml"/></Relationships>
</file>

<file path=ppt/slides/_rels/slide12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5.xml"/></Relationships>
</file>

<file path=ppt/slides/_rels/slide127.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5.xml"/></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306.xml"/><Relationship Id="rId1" Type="http://schemas.openxmlformats.org/officeDocument/2006/relationships/tags" Target="../tags/tag1.xml"/><Relationship Id="rId4" Type="http://schemas.openxmlformats.org/officeDocument/2006/relationships/image" Target="../media/image105.jpe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326.xml"/></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306.xml"/><Relationship Id="rId1" Type="http://schemas.openxmlformats.org/officeDocument/2006/relationships/tags" Target="../tags/tag2.xml"/><Relationship Id="rId4" Type="http://schemas.openxmlformats.org/officeDocument/2006/relationships/image" Target="../media/image106.jpeg"/></Relationships>
</file>

<file path=ppt/slides/_rels/slide13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5.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92.xml"/></Relationships>
</file>

<file path=ppt/slides/_rels/slide13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5.xml"/></Relationships>
</file>

<file path=ppt/slides/_rels/slide13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5.xml"/></Relationships>
</file>

<file path=ppt/slides/_rels/slide13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5.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326.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92.xml"/></Relationships>
</file>

<file path=ppt/slides/_rels/slide14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slideLayout" Target="../slideLayouts/slideLayout25.xml"/><Relationship Id="rId1" Type="http://schemas.openxmlformats.org/officeDocument/2006/relationships/themeOverride" Target="../theme/themeOverride17.xml"/></Relationships>
</file>

<file path=ppt/slides/_rels/slide142.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5.xml"/></Relationships>
</file>

<file path=ppt/slides/_rels/slide143.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5.xml"/></Relationships>
</file>

<file path=ppt/slides/_rels/slide144.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5.xml"/></Relationships>
</file>

<file path=ppt/slides/_rels/slide145.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5.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92.xml"/></Relationships>
</file>

<file path=ppt/slides/_rels/slide148.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5.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9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326.xml"/></Relationships>
</file>

<file path=ppt/slides/_rels/slide15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92.xml"/><Relationship Id="rId1" Type="http://schemas.openxmlformats.org/officeDocument/2006/relationships/slideLayout" Target="../slideLayouts/slideLayout7.xml"/><Relationship Id="rId4" Type="http://schemas.openxmlformats.org/officeDocument/2006/relationships/image" Target="../media/image121.png"/></Relationships>
</file>

<file path=ppt/slides/_rels/slide152.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5.xml"/></Relationships>
</file>

<file path=ppt/slides/_rels/slide15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5.xml"/></Relationships>
</file>

<file path=ppt/slides/_rels/slide15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5.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92.xml"/></Relationships>
</file>

<file path=ppt/slides/_rels/slide157.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5.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92.xml"/></Relationships>
</file>

<file path=ppt/slides/_rels/slide159.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326.xml"/></Relationships>
</file>

<file path=ppt/slides/_rels/slide160.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5.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92.xml"/></Relationships>
</file>

<file path=ppt/slides/_rels/slide162.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5.xml"/></Relationships>
</file>

<file path=ppt/slides/_rels/slide163.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5.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92.xml"/></Relationships>
</file>

<file path=ppt/slides/_rels/slide16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94.xml"/><Relationship Id="rId1" Type="http://schemas.openxmlformats.org/officeDocument/2006/relationships/slideLayout" Target="../slideLayouts/slideLayout48.xml"/></Relationships>
</file>

<file path=ppt/slides/_rels/slide167.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5.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9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326.xml"/><Relationship Id="rId4" Type="http://schemas.openxmlformats.org/officeDocument/2006/relationships/image" Target="../media/image26.pn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92.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96.xml"/><Relationship Id="rId1" Type="http://schemas.openxmlformats.org/officeDocument/2006/relationships/slideLayout" Target="../slideLayouts/slideLayout396.xml"/></Relationships>
</file>

<file path=ppt/slides/_rels/slide17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97.xml"/><Relationship Id="rId1" Type="http://schemas.openxmlformats.org/officeDocument/2006/relationships/slideLayout" Target="../slideLayouts/slideLayout396.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92.xml"/></Relationships>
</file>

<file path=ppt/slides/_rels/slide175.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92.xml"/></Relationships>
</file>

<file path=ppt/slides/_rels/slide177.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5.xml"/></Relationships>
</file>

<file path=ppt/slides/_rels/slide17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slideLayout" Target="../slideLayouts/slideLayout7.xml"/><Relationship Id="rId1" Type="http://schemas.openxmlformats.org/officeDocument/2006/relationships/themeOverride" Target="../theme/themeOverride18.xml"/></Relationships>
</file>

<file path=ppt/slides/_rels/slide179.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168.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326.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92.xml"/></Relationships>
</file>

<file path=ppt/slides/_rels/slide18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98.xml"/><Relationship Id="rId1" Type="http://schemas.openxmlformats.org/officeDocument/2006/relationships/slideLayout" Target="../slideLayouts/slideLayout25.xml"/></Relationships>
</file>

<file path=ppt/slides/_rels/slide182.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258.xml"/><Relationship Id="rId1" Type="http://schemas.openxmlformats.org/officeDocument/2006/relationships/tags" Target="../tags/tag3.xml"/><Relationship Id="rId4" Type="http://schemas.openxmlformats.org/officeDocument/2006/relationships/image" Target="../media/image142.jpeg"/></Relationships>
</file>

<file path=ppt/slides/_rels/slide183.xml.rels><?xml version="1.0" encoding="UTF-8" standalone="yes"?>
<Relationships xmlns="http://schemas.openxmlformats.org/package/2006/relationships"><Relationship Id="rId3" Type="http://schemas.openxmlformats.org/officeDocument/2006/relationships/image" Target="../media/image143.emf"/><Relationship Id="rId2" Type="http://schemas.openxmlformats.org/officeDocument/2006/relationships/notesSlide" Target="../notesSlides/notesSlide100.xml"/><Relationship Id="rId1" Type="http://schemas.openxmlformats.org/officeDocument/2006/relationships/slideLayout" Target="../slideLayouts/slideLayout259.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jpeg"/></Relationships>
</file>

<file path=ppt/slides/_rels/slide184.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01.xml"/><Relationship Id="rId1" Type="http://schemas.openxmlformats.org/officeDocument/2006/relationships/slideLayout" Target="../slideLayouts/slideLayout259.xml"/><Relationship Id="rId4" Type="http://schemas.openxmlformats.org/officeDocument/2006/relationships/image" Target="../media/image148.png"/></Relationships>
</file>

<file path=ppt/slides/_rels/slide185.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02.xml"/><Relationship Id="rId1" Type="http://schemas.openxmlformats.org/officeDocument/2006/relationships/slideLayout" Target="../slideLayouts/slideLayout259.xml"/></Relationships>
</file>

<file path=ppt/slides/_rels/slide18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03.xml"/><Relationship Id="rId1" Type="http://schemas.openxmlformats.org/officeDocument/2006/relationships/slideLayout" Target="../slideLayouts/slideLayout25.xml"/></Relationships>
</file>

<file path=ppt/slides/_rels/slide187.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04.xml"/><Relationship Id="rId1" Type="http://schemas.openxmlformats.org/officeDocument/2006/relationships/slideLayout" Target="../slideLayouts/slideLayout48.xml"/></Relationships>
</file>

<file path=ppt/slides/_rels/slide188.xml.rels><?xml version="1.0" encoding="UTF-8" standalone="yes"?>
<Relationships xmlns="http://schemas.openxmlformats.org/package/2006/relationships"><Relationship Id="rId3" Type="http://schemas.openxmlformats.org/officeDocument/2006/relationships/image" Target="../media/image152.emf"/><Relationship Id="rId2" Type="http://schemas.openxmlformats.org/officeDocument/2006/relationships/notesSlide" Target="../notesSlides/notesSlide105.xml"/><Relationship Id="rId1" Type="http://schemas.openxmlformats.org/officeDocument/2006/relationships/slideLayout" Target="../slideLayouts/slideLayout48.xml"/></Relationships>
</file>

<file path=ppt/slides/_rels/slide189.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06.xml"/><Relationship Id="rId1" Type="http://schemas.openxmlformats.org/officeDocument/2006/relationships/slideLayout" Target="../slideLayouts/slideLayout48.xml"/><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26.xml"/></Relationships>
</file>

<file path=ppt/slides/_rels/slide19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07.xml"/><Relationship Id="rId1" Type="http://schemas.openxmlformats.org/officeDocument/2006/relationships/slideLayout" Target="../slideLayouts/slideLayout48.xml"/></Relationships>
</file>

<file path=ppt/slides/_rels/slide191.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08.xml"/><Relationship Id="rId1" Type="http://schemas.openxmlformats.org/officeDocument/2006/relationships/slideLayout" Target="../slideLayouts/slideLayout48.xml"/></Relationships>
</file>

<file path=ppt/slides/_rels/slide19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9.xml"/><Relationship Id="rId1" Type="http://schemas.openxmlformats.org/officeDocument/2006/relationships/slideLayout" Target="../slideLayouts/slideLayout48.xml"/></Relationships>
</file>

<file path=ppt/slides/_rels/slide19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0.xml"/><Relationship Id="rId1" Type="http://schemas.openxmlformats.org/officeDocument/2006/relationships/slideLayout" Target="../slideLayouts/slideLayout186.xml"/></Relationships>
</file>

<file path=ppt/slides/_rels/slide19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1.xml"/><Relationship Id="rId1" Type="http://schemas.openxmlformats.org/officeDocument/2006/relationships/slideLayout" Target="../slideLayouts/slideLayout326.xml"/></Relationships>
</file>

<file path=ppt/slides/_rels/slide19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2.xml"/><Relationship Id="rId1" Type="http://schemas.openxmlformats.org/officeDocument/2006/relationships/slideLayout" Target="../slideLayouts/slideLayout48.xml"/></Relationships>
</file>

<file path=ppt/slides/_rels/slide19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3.xml"/><Relationship Id="rId1" Type="http://schemas.openxmlformats.org/officeDocument/2006/relationships/slideLayout" Target="../slideLayouts/slideLayout48.xml"/></Relationships>
</file>

<file path=ppt/slides/_rels/slide197.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14.xml"/><Relationship Id="rId1" Type="http://schemas.openxmlformats.org/officeDocument/2006/relationships/slideLayout" Target="../slideLayouts/slideLayout48.xml"/><Relationship Id="rId4" Type="http://schemas.openxmlformats.org/officeDocument/2006/relationships/image" Target="../media/image52.png"/></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326.xml"/></Relationships>
</file>

<file path=ppt/slides/_rels/slide19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16.xml"/><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2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4.xml"/></Relationships>
</file>

<file path=ppt/slides/_rels/slide20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17.xml"/><Relationship Id="rId1" Type="http://schemas.openxmlformats.org/officeDocument/2006/relationships/slideLayout" Target="../slideLayouts/slideLayout48.xml"/></Relationships>
</file>

<file path=ppt/slides/_rels/slide201.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18.xml"/><Relationship Id="rId1" Type="http://schemas.openxmlformats.org/officeDocument/2006/relationships/slideLayout" Target="../slideLayouts/slideLayout48.xml"/></Relationships>
</file>

<file path=ppt/slides/_rels/slide20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19.xml"/><Relationship Id="rId1" Type="http://schemas.openxmlformats.org/officeDocument/2006/relationships/slideLayout" Target="../slideLayouts/slideLayout48.xml"/></Relationships>
</file>

<file path=ppt/slides/_rels/slide203.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20.xml"/><Relationship Id="rId1" Type="http://schemas.openxmlformats.org/officeDocument/2006/relationships/slideLayout" Target="../slideLayouts/slideLayout48.xml"/></Relationships>
</file>

<file path=ppt/slides/_rels/slide204.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21.xml"/><Relationship Id="rId1" Type="http://schemas.openxmlformats.org/officeDocument/2006/relationships/slideLayout" Target="../slideLayouts/slideLayout48.xml"/></Relationships>
</file>

<file path=ppt/slides/_rels/slide205.xml.rels><?xml version="1.0" encoding="UTF-8" standalone="yes"?>
<Relationships xmlns="http://schemas.openxmlformats.org/package/2006/relationships"><Relationship Id="rId3" Type="http://schemas.openxmlformats.org/officeDocument/2006/relationships/image" Target="../media/image162.jpg"/><Relationship Id="rId2" Type="http://schemas.openxmlformats.org/officeDocument/2006/relationships/notesSlide" Target="../notesSlides/notesSlide122.xml"/><Relationship Id="rId1" Type="http://schemas.openxmlformats.org/officeDocument/2006/relationships/slideLayout" Target="../slideLayouts/slideLayout221.xml"/></Relationships>
</file>

<file path=ppt/slides/_rels/slide206.xml.rels><?xml version="1.0" encoding="UTF-8" standalone="yes"?>
<Relationships xmlns="http://schemas.openxmlformats.org/package/2006/relationships"><Relationship Id="rId3" Type="http://schemas.openxmlformats.org/officeDocument/2006/relationships/image" Target="../media/image162.jpg"/><Relationship Id="rId2" Type="http://schemas.openxmlformats.org/officeDocument/2006/relationships/notesSlide" Target="../notesSlides/notesSlide123.xml"/><Relationship Id="rId1" Type="http://schemas.openxmlformats.org/officeDocument/2006/relationships/slideLayout" Target="../slideLayouts/slideLayout237.xml"/><Relationship Id="rId4" Type="http://schemas.openxmlformats.org/officeDocument/2006/relationships/image" Target="../media/image163.png"/></Relationships>
</file>

<file path=ppt/slides/_rels/slide207.xml.rels><?xml version="1.0" encoding="UTF-8" standalone="yes"?>
<Relationships xmlns="http://schemas.openxmlformats.org/package/2006/relationships"><Relationship Id="rId3" Type="http://schemas.openxmlformats.org/officeDocument/2006/relationships/image" Target="../media/image162.jpg"/><Relationship Id="rId2" Type="http://schemas.openxmlformats.org/officeDocument/2006/relationships/notesSlide" Target="../notesSlides/notesSlide124.xml"/><Relationship Id="rId1" Type="http://schemas.openxmlformats.org/officeDocument/2006/relationships/slideLayout" Target="../slideLayouts/slideLayout237.xml"/></Relationships>
</file>

<file path=ppt/slides/_rels/slide208.xml.rels><?xml version="1.0" encoding="UTF-8" standalone="yes"?>
<Relationships xmlns="http://schemas.openxmlformats.org/package/2006/relationships"><Relationship Id="rId3" Type="http://schemas.openxmlformats.org/officeDocument/2006/relationships/image" Target="../media/image162.jpg"/><Relationship Id="rId2" Type="http://schemas.openxmlformats.org/officeDocument/2006/relationships/notesSlide" Target="../notesSlides/notesSlide125.xml"/><Relationship Id="rId1" Type="http://schemas.openxmlformats.org/officeDocument/2006/relationships/slideLayout" Target="../slideLayouts/slideLayout237.xml"/></Relationships>
</file>

<file path=ppt/slides/_rels/slide209.xml.rels><?xml version="1.0" encoding="UTF-8" standalone="yes"?>
<Relationships xmlns="http://schemas.openxmlformats.org/package/2006/relationships"><Relationship Id="rId3" Type="http://schemas.openxmlformats.org/officeDocument/2006/relationships/image" Target="../media/image162.jpg"/><Relationship Id="rId2" Type="http://schemas.openxmlformats.org/officeDocument/2006/relationships/notesSlide" Target="../notesSlides/notesSlide126.xml"/><Relationship Id="rId1" Type="http://schemas.openxmlformats.org/officeDocument/2006/relationships/slideLayout" Target="../slideLayouts/slideLayout23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27.xml"/><Relationship Id="rId1" Type="http://schemas.openxmlformats.org/officeDocument/2006/relationships/slideLayout" Target="../slideLayouts/slideLayout47.xml"/><Relationship Id="rId4" Type="http://schemas.openxmlformats.org/officeDocument/2006/relationships/image" Target="../media/image165.png"/></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audio" Target="../media/audio1.bin"/><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8" Type="http://schemas.openxmlformats.org/officeDocument/2006/relationships/image" Target="../media/image173.jpeg"/><Relationship Id="rId3" Type="http://schemas.openxmlformats.org/officeDocument/2006/relationships/image" Target="../media/image168.png"/><Relationship Id="rId7" Type="http://schemas.openxmlformats.org/officeDocument/2006/relationships/image" Target="../media/image172.png"/><Relationship Id="rId2" Type="http://schemas.openxmlformats.org/officeDocument/2006/relationships/image" Target="../media/image167.png"/><Relationship Id="rId1" Type="http://schemas.openxmlformats.org/officeDocument/2006/relationships/slideLayout" Target="../slideLayouts/slideLayout7.xml"/><Relationship Id="rId6" Type="http://schemas.openxmlformats.org/officeDocument/2006/relationships/image" Target="../media/image171.jpeg"/><Relationship Id="rId5" Type="http://schemas.openxmlformats.org/officeDocument/2006/relationships/image" Target="../media/image170.jpeg"/><Relationship Id="rId4" Type="http://schemas.openxmlformats.org/officeDocument/2006/relationships/image" Target="../media/image169.jpeg"/></Relationships>
</file>

<file path=ppt/slides/_rels/slide216.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7.xml"/><Relationship Id="rId4" Type="http://schemas.openxmlformats.org/officeDocument/2006/relationships/image" Target="../media/image176.jpeg"/></Relationships>
</file>

<file path=ppt/slides/_rels/slide217.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hemeOverride" Target="../theme/themeOverride4.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179.emf"/><Relationship Id="rId2" Type="http://schemas.openxmlformats.org/officeDocument/2006/relationships/notesSlide" Target="../notesSlides/notesSlide128.xml"/><Relationship Id="rId1" Type="http://schemas.openxmlformats.org/officeDocument/2006/relationships/slideLayout" Target="../slideLayouts/slideLayout293.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31.emf"/></Relationships>
</file>

<file path=ppt/slides/_rels/slide22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29.xml"/><Relationship Id="rId1" Type="http://schemas.openxmlformats.org/officeDocument/2006/relationships/slideLayout" Target="../slideLayouts/slideLayout47.xml"/><Relationship Id="rId4" Type="http://schemas.openxmlformats.org/officeDocument/2006/relationships/image" Target="../media/image165.png"/></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hemeOverride" Target="../theme/themeOverride5.xml"/></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hemeOverride" Target="../theme/themeOverride6.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hemeOverride" Target="../theme/themeOverride7.xml"/></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hemeOverride" Target="../theme/themeOverride8.xml"/></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hemeOverride" Target="../theme/themeOverride9.xml"/></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hemeOverride" Target="../theme/themeOverride10.xml"/></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hemeOverride" Target="../theme/themeOverride11.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26.xml"/><Relationship Id="rId1" Type="http://schemas.openxmlformats.org/officeDocument/2006/relationships/themeOverride" Target="../theme/themeOverr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245.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31.emf"/></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245.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48.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197.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48.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48.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48.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48.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48.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26.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267.xml"/><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267.xml"/><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89.xml"/><Relationship Id="rId1" Type="http://schemas.openxmlformats.org/officeDocument/2006/relationships/themeOverride" Target="../theme/themeOverride1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hyperlink" Target="http://www.clipart.com/en/close-up?o=1001098&amp;memlevel=A&amp;a=c&amp;q=crown&amp;s=1&amp;e=30&amp;show=all&amp;c=&amp;cid=&amp;findincat=&amp;g=&amp;cc=&amp;page="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16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62.xml"/><Relationship Id="rId1" Type="http://schemas.openxmlformats.org/officeDocument/2006/relationships/themeOverride" Target="../theme/themeOverride13.xml"/><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6.xml"/><Relationship Id="rId1" Type="http://schemas.openxmlformats.org/officeDocument/2006/relationships/slideLayout" Target="../slideLayouts/slideLayout197.xml"/></Relationships>
</file>

<file path=ppt/slides/_rels/slide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7.xml"/><Relationship Id="rId1" Type="http://schemas.openxmlformats.org/officeDocument/2006/relationships/slideLayout" Target="../slideLayouts/slideLayout197.xml"/></Relationships>
</file>

<file path=ppt/slides/_rels/slide4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8.xml"/><Relationship Id="rId1" Type="http://schemas.openxmlformats.org/officeDocument/2006/relationships/slideLayout" Target="../slideLayouts/slideLayout48.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48.xml"/></Relationships>
</file>

<file path=ppt/slides/_rels/slide4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0.xml"/><Relationship Id="rId1" Type="http://schemas.openxmlformats.org/officeDocument/2006/relationships/slideLayout" Target="../slideLayouts/slideLayout48.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339.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1.xml"/><Relationship Id="rId1" Type="http://schemas.openxmlformats.org/officeDocument/2006/relationships/slideLayout" Target="../slideLayouts/slideLayout48.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2.xml"/><Relationship Id="rId1" Type="http://schemas.openxmlformats.org/officeDocument/2006/relationships/slideLayout" Target="../slideLayouts/slideLayout4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9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5.xml"/><Relationship Id="rId1" Type="http://schemas.openxmlformats.org/officeDocument/2006/relationships/slideLayout" Target="../slideLayouts/slideLayout168.xml"/></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6.xml"/><Relationship Id="rId1" Type="http://schemas.openxmlformats.org/officeDocument/2006/relationships/slideLayout" Target="../slideLayouts/slideLayout168.xml"/></Relationships>
</file>

<file path=ppt/slides/_rels/slide5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68.xml"/></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7.xml"/><Relationship Id="rId1" Type="http://schemas.openxmlformats.org/officeDocument/2006/relationships/slideLayout" Target="../slideLayouts/slideLayout183.xml"/></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192.xml"/><Relationship Id="rId1" Type="http://schemas.openxmlformats.org/officeDocument/2006/relationships/themeOverride" Target="../theme/themeOverride14.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56.xml"/></Relationships>
</file>

<file path=ppt/slides/_rels/slide6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92.xml"/></Relationships>
</file>

<file path=ppt/slides/_rels/slide6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92.xml"/></Relationships>
</file>

<file path=ppt/slides/_rels/slide6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6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9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3.xml"/><Relationship Id="rId1" Type="http://schemas.openxmlformats.org/officeDocument/2006/relationships/slideLayout" Target="../slideLayouts/slideLayout96.xml"/></Relationships>
</file>

<file path=ppt/slides/_rels/slide6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4.xml"/><Relationship Id="rId1" Type="http://schemas.openxmlformats.org/officeDocument/2006/relationships/slideLayout" Target="../slideLayouts/slideLayout67.xml"/></Relationships>
</file>

<file path=ppt/slides/_rels/slide6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5.xml"/><Relationship Id="rId1" Type="http://schemas.openxmlformats.org/officeDocument/2006/relationships/slideLayout" Target="../slideLayouts/slideLayout74.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339.xml"/><Relationship Id="rId5" Type="http://schemas.microsoft.com/office/2007/relationships/hdphoto" Target="../media/hdphoto1.wdp"/><Relationship Id="rId4" Type="http://schemas.openxmlformats.org/officeDocument/2006/relationships/image" Target="../media/image16.jpeg"/></Relationships>
</file>

<file path=ppt/slides/_rels/slide7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86.xml"/></Relationships>
</file>

<file path=ppt/slides/_rels/slide7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92.xml"/></Relationships>
</file>

<file path=ppt/slides/_rels/slide7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6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92.xml"/></Relationships>
</file>

<file path=ppt/slides/_rels/slide7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339.xml"/><Relationship Id="rId4" Type="http://schemas.openxmlformats.org/officeDocument/2006/relationships/image" Target="../media/image17.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8.xml"/><Relationship Id="rId1" Type="http://schemas.openxmlformats.org/officeDocument/2006/relationships/slideLayout" Target="../slideLayouts/slideLayout421.xml"/></Relationships>
</file>

<file path=ppt/slides/_rels/slide8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5.xml"/></Relationships>
</file>

<file path=ppt/slides/_rels/slide8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9.xml"/><Relationship Id="rId1" Type="http://schemas.openxmlformats.org/officeDocument/2006/relationships/slideLayout" Target="../slideLayouts/slideLayout150.xml"/></Relationships>
</file>

<file path=ppt/slides/_rels/slide8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0.xml"/><Relationship Id="rId1" Type="http://schemas.openxmlformats.org/officeDocument/2006/relationships/slideLayout" Target="../slideLayouts/slideLayout35.xml"/><Relationship Id="rId5" Type="http://schemas.openxmlformats.org/officeDocument/2006/relationships/image" Target="../media/image76.png"/><Relationship Id="rId4" Type="http://schemas.openxmlformats.org/officeDocument/2006/relationships/image" Target="../media/image75.jpeg"/></Relationships>
</file>

<file path=ppt/slides/_rels/slide8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1.xml"/><Relationship Id="rId1" Type="http://schemas.openxmlformats.org/officeDocument/2006/relationships/slideLayout" Target="../slideLayouts/slideLayout25.xml"/></Relationships>
</file>

<file path=ppt/slides/_rels/slide8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339.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2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27.xml"/></Relationships>
</file>

<file path=ppt/slides/_rels/slide9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6.xml"/><Relationship Id="rId1" Type="http://schemas.openxmlformats.org/officeDocument/2006/relationships/slideLayout" Target="../slideLayouts/slideLayout415.xml"/></Relationships>
</file>

<file path=ppt/slides/_rels/slide9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7.xml"/><Relationship Id="rId1" Type="http://schemas.openxmlformats.org/officeDocument/2006/relationships/slideLayout" Target="../slideLayouts/slideLayout142.xml"/></Relationships>
</file>

<file path=ppt/slides/_rels/slide9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5.xml"/></Relationships>
</file>

<file path=ppt/slides/_rels/slide9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8.xml"/><Relationship Id="rId1" Type="http://schemas.openxmlformats.org/officeDocument/2006/relationships/slideLayout" Target="../slideLayouts/slideLayout25.xml"/></Relationships>
</file>

<file path=ppt/slides/_rels/slide9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69.xml"/><Relationship Id="rId1" Type="http://schemas.openxmlformats.org/officeDocument/2006/relationships/slideLayout" Target="../slideLayouts/slideLayout312.xml"/><Relationship Id="rId4" Type="http://schemas.openxmlformats.org/officeDocument/2006/relationships/image" Target="../media/image83.emf"/></Relationships>
</file>

<file path=ppt/slides/_rels/slide9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1.xml"/><Relationship Id="rId1" Type="http://schemas.openxmlformats.org/officeDocument/2006/relationships/slideLayout" Target="../slideLayouts/slideLayout434.xml"/></Relationships>
</file>

<file path=ppt/slides/_rels/slide9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2.xml"/><Relationship Id="rId1" Type="http://schemas.openxmlformats.org/officeDocument/2006/relationships/slideLayout" Target="../slideLayouts/slideLayout4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6680" r="6232"/>
          <a:stretch/>
        </p:blipFill>
        <p:spPr>
          <a:xfrm>
            <a:off x="-2" y="904775"/>
            <a:ext cx="9144002" cy="5506245"/>
          </a:xfrm>
          <a:prstGeom prst="rect">
            <a:avLst/>
          </a:prstGeom>
        </p:spPr>
      </p:pic>
      <p:sp>
        <p:nvSpPr>
          <p:cNvPr id="161793" name="Rectangle 9"/>
          <p:cNvSpPr>
            <a:spLocks noGrp="1" noChangeArrowheads="1"/>
          </p:cNvSpPr>
          <p:nvPr>
            <p:ph type="title" idx="4294967295"/>
          </p:nvPr>
        </p:nvSpPr>
        <p:spPr>
          <a:xfrm>
            <a:off x="0" y="322447"/>
            <a:ext cx="9144000" cy="1143000"/>
          </a:xfrm>
        </p:spPr>
        <p:txBody>
          <a:bodyPr/>
          <a:lstStyle/>
          <a:p>
            <a:pPr eaLnBrk="1" hangingPunct="1"/>
            <a:r>
              <a:rPr lang="en-US" sz="11500" b="1" dirty="0">
                <a:solidFill>
                  <a:schemeClr val="bg1"/>
                </a:solidFill>
                <a:latin typeface="Arial" charset="0"/>
                <a:ea typeface="ＭＳ Ｐゴシック" charset="0"/>
                <a:cs typeface="ＭＳ Ｐゴシック" charset="0"/>
              </a:rPr>
              <a:t>2 Samuel</a:t>
            </a:r>
          </a:p>
        </p:txBody>
      </p:sp>
      <p:sp>
        <p:nvSpPr>
          <p:cNvPr id="6" name="Rectangle 5">
            <a:extLst>
              <a:ext uri="{FF2B5EF4-FFF2-40B4-BE49-F238E27FC236}">
                <a16:creationId xmlns:a16="http://schemas.microsoft.com/office/drawing/2014/main" id="{69D533BB-F31C-5047-95AA-FF1A50F9F8B2}"/>
              </a:ext>
            </a:extLst>
          </p:cNvPr>
          <p:cNvSpPr>
            <a:spLocks noChangeArrowheads="1"/>
          </p:cNvSpPr>
          <p:nvPr/>
        </p:nvSpPr>
        <p:spPr bwMode="auto">
          <a:xfrm>
            <a:off x="0" y="6381327"/>
            <a:ext cx="9144000" cy="487807"/>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Jordan Evangelical Theological Seminary • BibleStudyDownloads.org</a:t>
            </a:r>
          </a:p>
        </p:txBody>
      </p:sp>
    </p:spTree>
    <p:extLst>
      <p:ext uri="{BB962C8B-B14F-4D97-AF65-F5344CB8AC3E}">
        <p14:creationId xmlns:p14="http://schemas.microsoft.com/office/powerpoint/2010/main" val="332821065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1793"/>
                                        </p:tgtEl>
                                        <p:attrNameLst>
                                          <p:attrName>style.visibility</p:attrName>
                                        </p:attrNameLst>
                                      </p:cBhvr>
                                      <p:to>
                                        <p:strVal val="visible"/>
                                      </p:to>
                                    </p:set>
                                    <p:animEffect transition="in" filter="blinds(horizontal)">
                                      <p:cBhvr>
                                        <p:cTn id="7" dur="500"/>
                                        <p:tgtEl>
                                          <p:spTgt spid="1617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293"/>
          <p:cNvSpPr>
            <a:spLocks noGrp="1" noChangeArrowheads="1"/>
          </p:cNvSpPr>
          <p:nvPr>
            <p:ph type="title" idx="4294967295"/>
          </p:nvPr>
        </p:nvSpPr>
        <p:spPr>
          <a:xfrm>
            <a:off x="0" y="-152400"/>
            <a:ext cx="8229600" cy="533400"/>
          </a:xfrm>
        </p:spPr>
        <p:txBody>
          <a:bodyPr/>
          <a:lstStyle/>
          <a:p>
            <a:pPr algn="l" eaLnBrk="1" hangingPunct="1"/>
            <a:r>
              <a:rPr lang="en-US" sz="2000">
                <a:solidFill>
                  <a:schemeClr val="bg1"/>
                </a:solidFill>
                <a:latin typeface="Arial" charset="0"/>
                <a:ea typeface="ＭＳ Ｐゴシック" charset="0"/>
                <a:cs typeface="ＭＳ Ｐゴシック" charset="0"/>
              </a:rPr>
              <a:t>2 Samuel Book Chart</a:t>
            </a:r>
            <a:endParaRPr lang="en-US" sz="2400">
              <a:latin typeface="Arial" charset="0"/>
              <a:ea typeface="ＭＳ Ｐゴシック" charset="0"/>
              <a:cs typeface="ＭＳ Ｐゴシック" charset="0"/>
            </a:endParaRPr>
          </a:p>
        </p:txBody>
      </p:sp>
      <p:sp>
        <p:nvSpPr>
          <p:cNvPr id="259074" name="Rectangle 285"/>
          <p:cNvSpPr>
            <a:spLocks noChangeArrowheads="1"/>
          </p:cNvSpPr>
          <p:nvPr/>
        </p:nvSpPr>
        <p:spPr bwMode="auto">
          <a:xfrm>
            <a:off x="152400" y="304800"/>
            <a:ext cx="8839200" cy="1143000"/>
          </a:xfrm>
          <a:prstGeom prst="rect">
            <a:avLst/>
          </a:prstGeom>
          <a:solidFill>
            <a:schemeClr val="tx2"/>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aphicFrame>
        <p:nvGraphicFramePr>
          <p:cNvPr id="15662" name="Group 302"/>
          <p:cNvGraphicFramePr>
            <a:graphicFrameLocks noGrp="1"/>
          </p:cNvGraphicFramePr>
          <p:nvPr/>
        </p:nvGraphicFramePr>
        <p:xfrm>
          <a:off x="152400" y="304800"/>
          <a:ext cx="8839200" cy="6362699"/>
        </p:xfrm>
        <a:graphic>
          <a:graphicData uri="http://schemas.openxmlformats.org/drawingml/2006/table">
            <a:tbl>
              <a:tblPr/>
              <a:tblGrid>
                <a:gridCol w="9906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1143000">
                  <a:extLst>
                    <a:ext uri="{9D8B030D-6E8A-4147-A177-3AD203B41FA5}">
                      <a16:colId xmlns:a16="http://schemas.microsoft.com/office/drawing/2014/main" val="20003"/>
                    </a:ext>
                  </a:extLst>
                </a:gridCol>
                <a:gridCol w="1181100">
                  <a:extLst>
                    <a:ext uri="{9D8B030D-6E8A-4147-A177-3AD203B41FA5}">
                      <a16:colId xmlns:a16="http://schemas.microsoft.com/office/drawing/2014/main" val="20004"/>
                    </a:ext>
                  </a:extLst>
                </a:gridCol>
                <a:gridCol w="1028700">
                  <a:extLst>
                    <a:ext uri="{9D8B030D-6E8A-4147-A177-3AD203B41FA5}">
                      <a16:colId xmlns:a16="http://schemas.microsoft.com/office/drawing/2014/main" val="20005"/>
                    </a:ext>
                  </a:extLst>
                </a:gridCol>
                <a:gridCol w="1143000">
                  <a:extLst>
                    <a:ext uri="{9D8B030D-6E8A-4147-A177-3AD203B41FA5}">
                      <a16:colId xmlns:a16="http://schemas.microsoft.com/office/drawing/2014/main" val="20006"/>
                    </a:ext>
                  </a:extLst>
                </a:gridCol>
                <a:gridCol w="990600">
                  <a:extLst>
                    <a:ext uri="{9D8B030D-6E8A-4147-A177-3AD203B41FA5}">
                      <a16:colId xmlns:a16="http://schemas.microsoft.com/office/drawing/2014/main" val="20007"/>
                    </a:ext>
                  </a:extLst>
                </a:gridCol>
              </a:tblGrid>
              <a:tr h="1143022">
                <a:tc gridSpan="8">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rgbClr val="FFFFFF"/>
                          </a:solidFill>
                          <a:effectLst/>
                          <a:latin typeface="Arial"/>
                          <a:ea typeface="ＭＳ Ｐゴシック" charset="0"/>
                          <a:cs typeface="Arial"/>
                        </a:rPr>
                        <a:t>GOD</a:t>
                      </a:r>
                      <a:r>
                        <a:rPr kumimoji="0" lang="uk-UA" altLang="ja-JP" sz="3200" b="1" i="0" u="none" strike="noStrike" cap="none" normalizeH="0" baseline="0" dirty="0">
                          <a:ln>
                            <a:noFill/>
                          </a:ln>
                          <a:solidFill>
                            <a:srgbClr val="FFFFFF"/>
                          </a:solidFill>
                          <a:effectLst/>
                          <a:latin typeface="Arial"/>
                          <a:ea typeface="ＭＳ Ｐゴシック" charset="0"/>
                          <a:cs typeface="Arial"/>
                        </a:rPr>
                        <a:t>'</a:t>
                      </a:r>
                      <a:r>
                        <a:rPr kumimoji="0" lang="en-US" sz="3200" b="1" i="0" u="none" strike="noStrike" cap="none" normalizeH="0" baseline="0" dirty="0">
                          <a:ln>
                            <a:noFill/>
                          </a:ln>
                          <a:solidFill>
                            <a:srgbClr val="FFFFFF"/>
                          </a:solidFill>
                          <a:effectLst/>
                          <a:latin typeface="Arial"/>
                          <a:ea typeface="ＭＳ Ｐゴシック" charset="0"/>
                          <a:cs typeface="Arial"/>
                        </a:rPr>
                        <a:t>S COVENANT KINDNESS </a:t>
                      </a:r>
                      <a:br>
                        <a:rPr kumimoji="0" lang="en-US" sz="3200" b="1" i="0" u="none" strike="noStrike" cap="none" normalizeH="0" baseline="0" dirty="0">
                          <a:ln>
                            <a:noFill/>
                          </a:ln>
                          <a:solidFill>
                            <a:srgbClr val="FFFFFF"/>
                          </a:solidFill>
                          <a:effectLst/>
                          <a:latin typeface="Arial"/>
                          <a:ea typeface="ＭＳ Ｐゴシック" charset="0"/>
                          <a:cs typeface="Arial"/>
                        </a:rPr>
                      </a:br>
                      <a:r>
                        <a:rPr kumimoji="0" lang="en-US" sz="3200" b="1" i="0" u="none" strike="noStrike" cap="none" normalizeH="0" baseline="0" dirty="0">
                          <a:ln>
                            <a:noFill/>
                          </a:ln>
                          <a:solidFill>
                            <a:srgbClr val="FFFFFF"/>
                          </a:solidFill>
                          <a:effectLst/>
                          <a:latin typeface="Arial"/>
                          <a:ea typeface="ＭＳ Ｐゴシック" charset="0"/>
                          <a:cs typeface="Arial"/>
                        </a:rPr>
                        <a:t>TO DAVID</a:t>
                      </a:r>
                      <a:endParaRPr kumimoji="0" lang="en-US" sz="3600" b="1" i="0" u="none" strike="noStrike" cap="none" normalizeH="0" baseline="0" dirty="0">
                        <a:ln>
                          <a:noFill/>
                        </a:ln>
                        <a:solidFill>
                          <a:srgbClr val="FFFFFF"/>
                        </a:solidFill>
                        <a:effectLst/>
                        <a:latin typeface="Arial"/>
                        <a:ea typeface="ＭＳ Ｐゴシック" charset="0"/>
                        <a:cs typeface="Arial"/>
                      </a:endParaRPr>
                    </a:p>
                  </a:txBody>
                  <a:tcPr marT="45721" marB="45721" horzOverflow="overflow">
                    <a:lnL w="381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381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1912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bg1"/>
                          </a:solidFill>
                          <a:effectLst/>
                          <a:latin typeface="Arial"/>
                          <a:ea typeface="ＭＳ Ｐゴシック" charset="0"/>
                          <a:cs typeface="Arial"/>
                        </a:rPr>
                        <a:t>ESTABLISMENT</a:t>
                      </a:r>
                    </a:p>
                  </a:txBody>
                  <a:tcPr marT="45721" marB="45721"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bg1"/>
                          </a:solidFill>
                          <a:effectLst/>
                          <a:latin typeface="Arial"/>
                          <a:ea typeface="ＭＳ Ｐゴシック" charset="0"/>
                          <a:cs typeface="Arial"/>
                        </a:rPr>
                        <a:t>SIN</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bg1"/>
                          </a:solidFill>
                          <a:effectLst/>
                          <a:latin typeface="Arial"/>
                          <a:ea typeface="ＭＳ Ｐゴシック" charset="0"/>
                          <a:cs typeface="Arial"/>
                        </a:rPr>
                        <a:t>CONSEQUENCES</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a:ea typeface="ＭＳ Ｐゴシック" charset="0"/>
                          <a:cs typeface="Arial"/>
                        </a:rPr>
                        <a:t>APPENDIX</a:t>
                      </a:r>
                    </a:p>
                  </a:txBody>
                  <a:tcPr marT="45721" marB="45721"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r h="762015">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a:ea typeface="ＭＳ Ｐゴシック" charset="0"/>
                          <a:cs typeface="Arial"/>
                        </a:rPr>
                        <a:t>TRIUMPH</a:t>
                      </a:r>
                    </a:p>
                  </a:txBody>
                  <a:tcPr marT="45721" marB="45721"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bg1"/>
                          </a:solidFill>
                          <a:effectLst/>
                          <a:latin typeface="Arial"/>
                          <a:ea typeface="ＭＳ Ｐゴシック" charset="0"/>
                          <a:cs typeface="Arial"/>
                        </a:rPr>
                        <a:t>TRANSGRESSION</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a:ea typeface="ＭＳ Ｐゴシック" charset="0"/>
                          <a:cs typeface="Arial"/>
                        </a:rPr>
                        <a:t>TROUBLES</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a:ea typeface="ＭＳ Ｐゴシック" charset="0"/>
                          <a:cs typeface="Arial"/>
                        </a:rPr>
                        <a:t>TRIBUTE</a:t>
                      </a:r>
                    </a:p>
                  </a:txBody>
                  <a:tcPr marT="45721" marB="45721"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520710">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bg1"/>
                          </a:solidFill>
                          <a:effectLst/>
                          <a:latin typeface="Arial"/>
                          <a:ea typeface="ＭＳ Ｐゴシック" charset="0"/>
                          <a:cs typeface="Arial"/>
                        </a:rPr>
                        <a:t>OBEDIENCE</a:t>
                      </a:r>
                    </a:p>
                  </a:txBody>
                  <a:tcPr marT="45721" marB="45721"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bg1"/>
                          </a:solidFill>
                          <a:effectLst/>
                          <a:latin typeface="Arial"/>
                          <a:ea typeface="ＭＳ Ｐゴシック" charset="0"/>
                          <a:cs typeface="Arial"/>
                        </a:rPr>
                        <a:t>DISOBEDIENCE</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a:ea typeface="ＭＳ Ｐゴシック" charset="0"/>
                          <a:cs typeface="Arial"/>
                        </a:rPr>
                        <a:t>JUDGMENT</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a:ea typeface="ＭＳ Ｐゴシック" charset="0"/>
                          <a:cs typeface="Arial"/>
                        </a:rPr>
                        <a:t>SUMMARY</a:t>
                      </a:r>
                    </a:p>
                  </a:txBody>
                  <a:tcPr marT="45721" marB="45721"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452447">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bg1"/>
                          </a:solidFill>
                          <a:effectLst/>
                          <a:latin typeface="Arial"/>
                          <a:ea typeface="ＭＳ Ｐゴシック" charset="0"/>
                          <a:cs typeface="Arial"/>
                        </a:rPr>
                        <a:t>Chapters </a:t>
                      </a:r>
                      <a:r>
                        <a:rPr kumimoji="0" lang="en-US" sz="1800" b="1" i="0" u="none" strike="noStrike" cap="none" normalizeH="0" baseline="0" dirty="0">
                          <a:ln>
                            <a:noFill/>
                          </a:ln>
                          <a:solidFill>
                            <a:schemeClr val="bg1"/>
                          </a:solidFill>
                          <a:effectLst/>
                          <a:latin typeface="+mn-lt"/>
                          <a:ea typeface="ＭＳ Ｐゴシック" charset="0"/>
                          <a:cs typeface="Arial"/>
                        </a:rPr>
                        <a:t>1–10</a:t>
                      </a:r>
                      <a:endParaRPr kumimoji="0" lang="en-US" sz="1800" b="1" i="0" u="none" strike="noStrike" cap="none" normalizeH="0" baseline="0" dirty="0">
                        <a:ln>
                          <a:noFill/>
                        </a:ln>
                        <a:solidFill>
                          <a:schemeClr val="bg1"/>
                        </a:solidFill>
                        <a:effectLst/>
                        <a:latin typeface="Arial"/>
                        <a:ea typeface="ＭＳ Ｐゴシック" charset="0"/>
                        <a:cs typeface="Arial"/>
                      </a:endParaRPr>
                    </a:p>
                  </a:txBody>
                  <a:tcPr marT="45721" marB="45721"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bg1"/>
                          </a:solidFill>
                          <a:effectLst/>
                          <a:latin typeface="Arial"/>
                          <a:ea typeface="ＭＳ Ｐゴシック" charset="0"/>
                          <a:cs typeface="Arial"/>
                        </a:rPr>
                        <a:t>Chapter 11</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bg1"/>
                          </a:solidFill>
                          <a:effectLst/>
                          <a:latin typeface="Arial"/>
                          <a:ea typeface="ＭＳ Ｐゴシック" charset="0"/>
                          <a:cs typeface="Arial"/>
                        </a:rPr>
                        <a:t>Chapters </a:t>
                      </a:r>
                      <a:r>
                        <a:rPr kumimoji="0" lang="en-US" sz="1800" b="1" i="0" u="none" strike="noStrike" cap="none" normalizeH="0" baseline="0" dirty="0">
                          <a:ln>
                            <a:noFill/>
                          </a:ln>
                          <a:solidFill>
                            <a:schemeClr val="bg1"/>
                          </a:solidFill>
                          <a:effectLst/>
                          <a:latin typeface="+mn-lt"/>
                          <a:ea typeface="ＭＳ Ｐゴシック" charset="0"/>
                          <a:cs typeface="Arial"/>
                        </a:rPr>
                        <a:t>12–20</a:t>
                      </a:r>
                      <a:endParaRPr kumimoji="0" lang="en-US" sz="1800" b="1" i="0" u="none" strike="noStrike" cap="none" normalizeH="0" baseline="0" dirty="0">
                        <a:ln>
                          <a:noFill/>
                        </a:ln>
                        <a:solidFill>
                          <a:schemeClr val="bg1"/>
                        </a:solidFill>
                        <a:effectLst/>
                        <a:latin typeface="Arial"/>
                        <a:ea typeface="ＭＳ Ｐゴシック" charset="0"/>
                        <a:cs typeface="Arial"/>
                      </a:endParaRP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bg1"/>
                          </a:solidFill>
                          <a:effectLst/>
                          <a:latin typeface="Arial"/>
                          <a:ea typeface="ＭＳ Ｐゴシック" charset="0"/>
                          <a:cs typeface="Arial"/>
                        </a:rPr>
                        <a:t>Chapters 21–24</a:t>
                      </a:r>
                    </a:p>
                  </a:txBody>
                  <a:tcPr marT="45721" marB="45721"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r h="45244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bg1"/>
                          </a:solidFill>
                          <a:effectLst/>
                          <a:latin typeface="Arial"/>
                          <a:ea typeface="ＭＳ Ｐゴシック" charset="0"/>
                          <a:cs typeface="Arial"/>
                        </a:rPr>
                        <a:t>Faith</a:t>
                      </a:r>
                    </a:p>
                  </a:txBody>
                  <a:tcPr marT="45721" marB="45721"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bg1"/>
                          </a:solidFill>
                          <a:effectLst/>
                          <a:latin typeface="Arial"/>
                          <a:ea typeface="ＭＳ Ｐゴシック" charset="0"/>
                          <a:cs typeface="Arial"/>
                        </a:rPr>
                        <a:t>Blessing</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bg1"/>
                          </a:solidFill>
                          <a:effectLst/>
                          <a:latin typeface="Arial"/>
                          <a:ea typeface="ＭＳ Ｐゴシック" charset="0"/>
                          <a:cs typeface="Arial"/>
                        </a:rPr>
                        <a:t>Adultery</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bg1"/>
                          </a:solidFill>
                          <a:effectLst/>
                          <a:latin typeface="Arial"/>
                          <a:ea typeface="ＭＳ Ｐゴシック" charset="0"/>
                          <a:cs typeface="Arial"/>
                        </a:rPr>
                        <a:t>Murder</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bg1"/>
                          </a:solidFill>
                          <a:effectLst/>
                          <a:latin typeface="Arial"/>
                          <a:ea typeface="ＭＳ Ｐゴシック" charset="0"/>
                          <a:cs typeface="Arial"/>
                        </a:rPr>
                        <a:t>Family</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bg1"/>
                          </a:solidFill>
                          <a:effectLst/>
                          <a:latin typeface="Arial"/>
                          <a:ea typeface="ＭＳ Ｐゴシック" charset="0"/>
                          <a:cs typeface="Arial"/>
                        </a:rPr>
                        <a:t>Politics</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bg1"/>
                          </a:solidFill>
                          <a:effectLst/>
                          <a:latin typeface="Arial"/>
                          <a:ea typeface="ＭＳ Ｐゴシック" charset="0"/>
                          <a:cs typeface="Arial"/>
                        </a:rPr>
                        <a:t>Humility</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bg1"/>
                          </a:solidFill>
                          <a:effectLst/>
                          <a:latin typeface="Arial"/>
                          <a:ea typeface="ＭＳ Ｐゴシック" charset="0"/>
                          <a:cs typeface="Arial"/>
                        </a:rPr>
                        <a:t>Pride</a:t>
                      </a:r>
                    </a:p>
                  </a:txBody>
                  <a:tcPr marT="45721" marB="45721"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5244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bg1"/>
                          </a:solidFill>
                          <a:effectLst/>
                          <a:latin typeface="Arial"/>
                          <a:ea typeface="ＭＳ Ｐゴシック" charset="0"/>
                          <a:cs typeface="Arial"/>
                        </a:rPr>
                        <a:t>1</a:t>
                      </a:r>
                      <a:r>
                        <a:rPr kumimoji="0" lang="en-US" sz="1800" b="1" i="0" u="none" strike="noStrike" cap="none" normalizeH="0" baseline="0" dirty="0">
                          <a:ln>
                            <a:noFill/>
                          </a:ln>
                          <a:solidFill>
                            <a:schemeClr val="bg1"/>
                          </a:solidFill>
                          <a:effectLst/>
                          <a:latin typeface="+mn-lt"/>
                          <a:ea typeface="ＭＳ Ｐゴシック" charset="0"/>
                          <a:cs typeface="Arial"/>
                        </a:rPr>
                        <a:t>–</a:t>
                      </a:r>
                      <a:r>
                        <a:rPr kumimoji="0" lang="en-US" sz="1800" b="0" i="0" u="none" strike="noStrike" cap="none" normalizeH="0" baseline="0" dirty="0">
                          <a:ln>
                            <a:noFill/>
                          </a:ln>
                          <a:solidFill>
                            <a:schemeClr val="bg1"/>
                          </a:solidFill>
                          <a:effectLst/>
                          <a:latin typeface="Arial"/>
                          <a:ea typeface="ＭＳ Ｐゴシック" charset="0"/>
                          <a:cs typeface="Arial"/>
                        </a:rPr>
                        <a:t>4</a:t>
                      </a:r>
                    </a:p>
                  </a:txBody>
                  <a:tcPr marT="45721" marB="45721"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bg1"/>
                          </a:solidFill>
                          <a:effectLst/>
                          <a:latin typeface="Arial"/>
                          <a:ea typeface="ＭＳ Ｐゴシック" charset="0"/>
                          <a:cs typeface="Arial"/>
                        </a:rPr>
                        <a:t>5–10</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bg1"/>
                          </a:solidFill>
                          <a:effectLst/>
                          <a:latin typeface="Arial"/>
                          <a:ea typeface="ＭＳ Ｐゴシック" charset="0"/>
                          <a:cs typeface="Arial"/>
                        </a:rPr>
                        <a:t>11:1–5 </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bg1"/>
                          </a:solidFill>
                          <a:effectLst/>
                          <a:latin typeface="Arial"/>
                          <a:ea typeface="ＭＳ Ｐゴシック" charset="0"/>
                          <a:cs typeface="Arial"/>
                        </a:rPr>
                        <a:t>11:6-27</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bg1"/>
                          </a:solidFill>
                          <a:effectLst/>
                          <a:latin typeface="Arial"/>
                          <a:ea typeface="ＭＳ Ｐゴシック" charset="0"/>
                          <a:cs typeface="Arial"/>
                        </a:rPr>
                        <a:t>12–14</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bg1"/>
                          </a:solidFill>
                          <a:effectLst/>
                          <a:latin typeface="Arial"/>
                          <a:ea typeface="ＭＳ Ｐゴシック" charset="0"/>
                          <a:cs typeface="Arial"/>
                        </a:rPr>
                        <a:t>14–20</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bg1"/>
                          </a:solidFill>
                          <a:effectLst/>
                          <a:latin typeface="Arial"/>
                          <a:ea typeface="ＭＳ Ｐゴシック" charset="0"/>
                          <a:cs typeface="Arial"/>
                        </a:rPr>
                        <a:t>21–23</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bg1"/>
                          </a:solidFill>
                          <a:effectLst/>
                          <a:latin typeface="Arial"/>
                          <a:ea typeface="ＭＳ Ｐゴシック" charset="0"/>
                          <a:cs typeface="Arial"/>
                        </a:rPr>
                        <a:t>24</a:t>
                      </a:r>
                    </a:p>
                  </a:txBody>
                  <a:tcPr marT="45721" marB="45721"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7913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Arial"/>
                          <a:ea typeface="ＭＳ Ｐゴシック" charset="0"/>
                          <a:cs typeface="Arial"/>
                        </a:rPr>
                        <a:t>OVER JUDAH</a:t>
                      </a:r>
                    </a:p>
                  </a:txBody>
                  <a:tcPr marT="45721" marB="45721"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gridSpan="7">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a:ea typeface="ＭＳ Ｐゴシック" charset="0"/>
                          <a:cs typeface="Arial"/>
                        </a:rPr>
                        <a:t>O V E R   A L L  I S R A E L</a:t>
                      </a:r>
                    </a:p>
                  </a:txBody>
                  <a:tcPr marT="45721" marB="45721"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57913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Arial"/>
                          <a:ea typeface="ＭＳ Ｐゴシック" charset="0"/>
                          <a:cs typeface="Arial"/>
                        </a:rPr>
                        <a:t>HEB-RON</a:t>
                      </a:r>
                    </a:p>
                  </a:txBody>
                  <a:tcPr marT="45721" marB="45721"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gridSpan="7">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a:ea typeface="ＭＳ Ｐゴシック" charset="0"/>
                          <a:cs typeface="Arial"/>
                        </a:rPr>
                        <a:t>FROM   J E R U S A L E M</a:t>
                      </a:r>
                    </a:p>
                  </a:txBody>
                  <a:tcPr marT="45721" marB="45721"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90222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bg1"/>
                          </a:solidFill>
                          <a:effectLst/>
                          <a:latin typeface="Arial"/>
                          <a:ea typeface="ＭＳ Ｐゴシック" charset="0"/>
                          <a:cs typeface="Arial"/>
                        </a:rPr>
                        <a:t>7 years</a:t>
                      </a:r>
                      <a:endParaRPr kumimoji="0" lang="en-US" sz="1600" b="1" i="0" u="none" strike="noStrike" cap="none" normalizeH="0" baseline="0" dirty="0">
                        <a:ln>
                          <a:noFill/>
                        </a:ln>
                        <a:solidFill>
                          <a:schemeClr val="bg1"/>
                        </a:solidFill>
                        <a:effectLst/>
                        <a:latin typeface="Arial"/>
                        <a:ea typeface="ＭＳ Ｐゴシック" charset="0"/>
                        <a:cs typeface="Arial"/>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Arial"/>
                          <a:ea typeface="ＭＳ Ｐゴシック" charset="0"/>
                          <a:cs typeface="Arial"/>
                        </a:rPr>
                        <a:t>(1011–1004)</a:t>
                      </a:r>
                    </a:p>
                  </a:txBody>
                  <a:tcPr marT="45721" marB="45721"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38100" cap="flat" cmpd="sng" algn="ctr">
                      <a:solidFill>
                        <a:srgbClr val="FFFF00"/>
                      </a:solidFill>
                      <a:prstDash val="solid"/>
                      <a:round/>
                      <a:headEnd type="none" w="med" len="med"/>
                      <a:tailEnd type="none" w="med" len="med"/>
                    </a:lnB>
                    <a:lnTlToBr>
                      <a:noFill/>
                    </a:lnTlToBr>
                    <a:lnBlToTr>
                      <a:noFill/>
                    </a:lnBlToTr>
                    <a:noFill/>
                  </a:tcPr>
                </a:tc>
                <a:tc gridSpan="7">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bg1"/>
                          </a:solidFill>
                          <a:effectLst/>
                          <a:latin typeface="Arial"/>
                          <a:ea typeface="ＭＳ Ｐゴシック" charset="0"/>
                          <a:cs typeface="Arial"/>
                        </a:rPr>
                        <a:t>33 years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bg1"/>
                          </a:solidFill>
                          <a:effectLst/>
                          <a:latin typeface="Arial"/>
                          <a:ea typeface="ＭＳ Ｐゴシック" charset="0"/>
                          <a:cs typeface="Arial"/>
                        </a:rPr>
                        <a:t>(1004–971 BC)</a:t>
                      </a:r>
                    </a:p>
                  </a:txBody>
                  <a:tcPr marT="45721" marB="45721"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381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259135" name="Text Box 287"/>
          <p:cNvSpPr txBox="1">
            <a:spLocks noChangeArrowheads="1"/>
          </p:cNvSpPr>
          <p:nvPr/>
        </p:nvSpPr>
        <p:spPr bwMode="auto">
          <a:xfrm>
            <a:off x="8377238" y="76200"/>
            <a:ext cx="692150" cy="457200"/>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209</a:t>
            </a: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652" name="Freeform 292"/>
          <p:cNvSpPr>
            <a:spLocks/>
          </p:cNvSpPr>
          <p:nvPr/>
        </p:nvSpPr>
        <p:spPr bwMode="auto">
          <a:xfrm>
            <a:off x="76200" y="1828800"/>
            <a:ext cx="8875713" cy="4554538"/>
          </a:xfrm>
          <a:custGeom>
            <a:avLst/>
            <a:gdLst>
              <a:gd name="T0" fmla="*/ 0 w 5591"/>
              <a:gd name="T1" fmla="*/ 2147483647 h 2869"/>
              <a:gd name="T2" fmla="*/ 2147483647 w 5591"/>
              <a:gd name="T3" fmla="*/ 2147483647 h 2869"/>
              <a:gd name="T4" fmla="*/ 2147483647 w 5591"/>
              <a:gd name="T5" fmla="*/ 2147483647 h 2869"/>
              <a:gd name="T6" fmla="*/ 2147483647 w 5591"/>
              <a:gd name="T7" fmla="*/ 2147483647 h 2869"/>
              <a:gd name="T8" fmla="*/ 2147483647 w 5591"/>
              <a:gd name="T9" fmla="*/ 2147483647 h 2869"/>
              <a:gd name="T10" fmla="*/ 2147483647 w 5591"/>
              <a:gd name="T11" fmla="*/ 2147483647 h 2869"/>
              <a:gd name="T12" fmla="*/ 2147483647 w 5591"/>
              <a:gd name="T13" fmla="*/ 2147483647 h 2869"/>
              <a:gd name="T14" fmla="*/ 2147483647 w 5591"/>
              <a:gd name="T15" fmla="*/ 2147483647 h 2869"/>
              <a:gd name="T16" fmla="*/ 2147483647 w 5591"/>
              <a:gd name="T17" fmla="*/ 2147483647 h 2869"/>
              <a:gd name="T18" fmla="*/ 2147483647 w 5591"/>
              <a:gd name="T19" fmla="*/ 2147483647 h 2869"/>
              <a:gd name="T20" fmla="*/ 2147483647 w 5591"/>
              <a:gd name="T21" fmla="*/ 2147483647 h 2869"/>
              <a:gd name="T22" fmla="*/ 2147483647 w 5591"/>
              <a:gd name="T23" fmla="*/ 2147483647 h 2869"/>
              <a:gd name="T24" fmla="*/ 2147483647 w 5591"/>
              <a:gd name="T25" fmla="*/ 2147483647 h 2869"/>
              <a:gd name="T26" fmla="*/ 2147483647 w 5591"/>
              <a:gd name="T27" fmla="*/ 2147483647 h 2869"/>
              <a:gd name="T28" fmla="*/ 2147483647 w 5591"/>
              <a:gd name="T29" fmla="*/ 2147483647 h 2869"/>
              <a:gd name="T30" fmla="*/ 2147483647 w 5591"/>
              <a:gd name="T31" fmla="*/ 0 h 2869"/>
              <a:gd name="T32" fmla="*/ 2147483647 w 5591"/>
              <a:gd name="T33" fmla="*/ 2147483647 h 2869"/>
              <a:gd name="T34" fmla="*/ 2147483647 w 5591"/>
              <a:gd name="T35" fmla="*/ 2147483647 h 2869"/>
              <a:gd name="T36" fmla="*/ 2147483647 w 5591"/>
              <a:gd name="T37" fmla="*/ 2147483647 h 2869"/>
              <a:gd name="T38" fmla="*/ 2147483647 w 5591"/>
              <a:gd name="T39" fmla="*/ 2147483647 h 2869"/>
              <a:gd name="T40" fmla="*/ 2147483647 w 5591"/>
              <a:gd name="T41" fmla="*/ 2147483647 h 2869"/>
              <a:gd name="T42" fmla="*/ 2147483647 w 5591"/>
              <a:gd name="T43" fmla="*/ 2147483647 h 2869"/>
              <a:gd name="T44" fmla="*/ 2147483647 w 5591"/>
              <a:gd name="T45" fmla="*/ 2147483647 h 2869"/>
              <a:gd name="T46" fmla="*/ 2147483647 w 5591"/>
              <a:gd name="T47" fmla="*/ 2147483647 h 2869"/>
              <a:gd name="T48" fmla="*/ 2147483647 w 5591"/>
              <a:gd name="T49" fmla="*/ 2147483647 h 2869"/>
              <a:gd name="T50" fmla="*/ 2147483647 w 5591"/>
              <a:gd name="T51" fmla="*/ 2147483647 h 2869"/>
              <a:gd name="T52" fmla="*/ 2147483647 w 5591"/>
              <a:gd name="T53" fmla="*/ 2147483647 h 2869"/>
              <a:gd name="T54" fmla="*/ 2147483647 w 5591"/>
              <a:gd name="T55" fmla="*/ 2147483647 h 2869"/>
              <a:gd name="T56" fmla="*/ 2147483647 w 5591"/>
              <a:gd name="T57" fmla="*/ 2147483647 h 2869"/>
              <a:gd name="T58" fmla="*/ 2147483647 w 5591"/>
              <a:gd name="T59" fmla="*/ 2147483647 h 2869"/>
              <a:gd name="T60" fmla="*/ 2147483647 w 5591"/>
              <a:gd name="T61" fmla="*/ 2147483647 h 2869"/>
              <a:gd name="T62" fmla="*/ 2147483647 w 5591"/>
              <a:gd name="T63" fmla="*/ 2147483647 h 2869"/>
              <a:gd name="T64" fmla="*/ 2147483647 w 5591"/>
              <a:gd name="T65" fmla="*/ 2147483647 h 2869"/>
              <a:gd name="T66" fmla="*/ 2147483647 w 5591"/>
              <a:gd name="T67" fmla="*/ 2147483647 h 2869"/>
              <a:gd name="T68" fmla="*/ 2147483647 w 5591"/>
              <a:gd name="T69" fmla="*/ 2147483647 h 2869"/>
              <a:gd name="T70" fmla="*/ 2147483647 w 5591"/>
              <a:gd name="T71" fmla="*/ 2147483647 h 2869"/>
              <a:gd name="T72" fmla="*/ 2147483647 w 5591"/>
              <a:gd name="T73" fmla="*/ 2147483647 h 2869"/>
              <a:gd name="T74" fmla="*/ 2147483647 w 5591"/>
              <a:gd name="T75" fmla="*/ 2147483647 h 2869"/>
              <a:gd name="T76" fmla="*/ 2147483647 w 5591"/>
              <a:gd name="T77" fmla="*/ 2147483647 h 2869"/>
              <a:gd name="T78" fmla="*/ 2147483647 w 5591"/>
              <a:gd name="T79" fmla="*/ 2147483647 h 2869"/>
              <a:gd name="T80" fmla="*/ 2147483647 w 5591"/>
              <a:gd name="T81" fmla="*/ 2147483647 h 2869"/>
              <a:gd name="T82" fmla="*/ 2147483647 w 5591"/>
              <a:gd name="T83" fmla="*/ 2147483647 h 2869"/>
              <a:gd name="T84" fmla="*/ 2147483647 w 5591"/>
              <a:gd name="T85" fmla="*/ 2147483647 h 2869"/>
              <a:gd name="T86" fmla="*/ 2147483647 w 5591"/>
              <a:gd name="T87" fmla="*/ 2147483647 h 2869"/>
              <a:gd name="T88" fmla="*/ 2147483647 w 5591"/>
              <a:gd name="T89" fmla="*/ 2147483647 h 2869"/>
              <a:gd name="T90" fmla="*/ 2147483647 w 5591"/>
              <a:gd name="T91" fmla="*/ 2147483647 h 2869"/>
              <a:gd name="T92" fmla="*/ 2147483647 w 5591"/>
              <a:gd name="T93" fmla="*/ 2147483647 h 2869"/>
              <a:gd name="T94" fmla="*/ 2147483647 w 5591"/>
              <a:gd name="T95" fmla="*/ 2147483647 h 2869"/>
              <a:gd name="T96" fmla="*/ 2147483647 w 5591"/>
              <a:gd name="T97" fmla="*/ 2147483647 h 2869"/>
              <a:gd name="T98" fmla="*/ 2147483647 w 5591"/>
              <a:gd name="T99" fmla="*/ 2147483647 h 2869"/>
              <a:gd name="T100" fmla="*/ 2147483647 w 5591"/>
              <a:gd name="T101" fmla="*/ 2147483647 h 2869"/>
              <a:gd name="T102" fmla="*/ 2147483647 w 5591"/>
              <a:gd name="T103" fmla="*/ 2147483647 h 2869"/>
              <a:gd name="T104" fmla="*/ 2147483647 w 5591"/>
              <a:gd name="T105" fmla="*/ 2147483647 h 2869"/>
              <a:gd name="T106" fmla="*/ 2147483647 w 5591"/>
              <a:gd name="T107" fmla="*/ 2147483647 h 2869"/>
              <a:gd name="T108" fmla="*/ 2147483647 w 5591"/>
              <a:gd name="T109" fmla="*/ 2147483647 h 2869"/>
              <a:gd name="T110" fmla="*/ 2147483647 w 5591"/>
              <a:gd name="T111" fmla="*/ 2147483647 h 2869"/>
              <a:gd name="T112" fmla="*/ 2147483647 w 5591"/>
              <a:gd name="T113" fmla="*/ 2147483647 h 2869"/>
              <a:gd name="T114" fmla="*/ 2147483647 w 5591"/>
              <a:gd name="T115" fmla="*/ 2147483647 h 2869"/>
              <a:gd name="T116" fmla="*/ 2147483647 w 5591"/>
              <a:gd name="T117" fmla="*/ 2147483647 h 2869"/>
              <a:gd name="T118" fmla="*/ 2147483647 w 5591"/>
              <a:gd name="T119" fmla="*/ 2147483647 h 286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591"/>
              <a:gd name="T181" fmla="*/ 0 h 2869"/>
              <a:gd name="T182" fmla="*/ 5591 w 5591"/>
              <a:gd name="T183" fmla="*/ 2869 h 286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591" h="2869">
                <a:moveTo>
                  <a:pt x="0" y="2280"/>
                </a:moveTo>
                <a:cubicBezTo>
                  <a:pt x="34" y="2227"/>
                  <a:pt x="80" y="2181"/>
                  <a:pt x="120" y="2133"/>
                </a:cubicBezTo>
                <a:cubicBezTo>
                  <a:pt x="173" y="2066"/>
                  <a:pt x="173" y="2023"/>
                  <a:pt x="267" y="2005"/>
                </a:cubicBezTo>
                <a:cubicBezTo>
                  <a:pt x="276" y="1995"/>
                  <a:pt x="284" y="1985"/>
                  <a:pt x="294" y="1977"/>
                </a:cubicBezTo>
                <a:cubicBezTo>
                  <a:pt x="305" y="1966"/>
                  <a:pt x="320" y="1959"/>
                  <a:pt x="331" y="1949"/>
                </a:cubicBezTo>
                <a:cubicBezTo>
                  <a:pt x="358" y="1921"/>
                  <a:pt x="363" y="1878"/>
                  <a:pt x="386" y="1848"/>
                </a:cubicBezTo>
                <a:cubicBezTo>
                  <a:pt x="397" y="1832"/>
                  <a:pt x="416" y="1823"/>
                  <a:pt x="432" y="1811"/>
                </a:cubicBezTo>
                <a:cubicBezTo>
                  <a:pt x="417" y="1534"/>
                  <a:pt x="404" y="1541"/>
                  <a:pt x="506" y="1168"/>
                </a:cubicBezTo>
                <a:cubicBezTo>
                  <a:pt x="516" y="1127"/>
                  <a:pt x="684" y="997"/>
                  <a:pt x="690" y="993"/>
                </a:cubicBezTo>
                <a:cubicBezTo>
                  <a:pt x="725" y="960"/>
                  <a:pt x="748" y="913"/>
                  <a:pt x="791" y="892"/>
                </a:cubicBezTo>
                <a:cubicBezTo>
                  <a:pt x="808" y="883"/>
                  <a:pt x="846" y="873"/>
                  <a:pt x="846" y="873"/>
                </a:cubicBezTo>
                <a:cubicBezTo>
                  <a:pt x="867" y="840"/>
                  <a:pt x="892" y="808"/>
                  <a:pt x="920" y="781"/>
                </a:cubicBezTo>
                <a:cubicBezTo>
                  <a:pt x="941" y="717"/>
                  <a:pt x="985" y="671"/>
                  <a:pt x="1021" y="616"/>
                </a:cubicBezTo>
                <a:cubicBezTo>
                  <a:pt x="1044" y="578"/>
                  <a:pt x="1049" y="558"/>
                  <a:pt x="1094" y="542"/>
                </a:cubicBezTo>
                <a:cubicBezTo>
                  <a:pt x="1219" y="416"/>
                  <a:pt x="1246" y="251"/>
                  <a:pt x="1343" y="110"/>
                </a:cubicBezTo>
                <a:cubicBezTo>
                  <a:pt x="1361" y="53"/>
                  <a:pt x="1358" y="19"/>
                  <a:pt x="1416" y="0"/>
                </a:cubicBezTo>
                <a:cubicBezTo>
                  <a:pt x="1455" y="81"/>
                  <a:pt x="1461" y="176"/>
                  <a:pt x="1471" y="266"/>
                </a:cubicBezTo>
                <a:cubicBezTo>
                  <a:pt x="1474" y="447"/>
                  <a:pt x="1471" y="628"/>
                  <a:pt x="1480" y="809"/>
                </a:cubicBezTo>
                <a:cubicBezTo>
                  <a:pt x="1482" y="859"/>
                  <a:pt x="1503" y="884"/>
                  <a:pt x="1517" y="929"/>
                </a:cubicBezTo>
                <a:cubicBezTo>
                  <a:pt x="1524" y="953"/>
                  <a:pt x="1536" y="1002"/>
                  <a:pt x="1536" y="1002"/>
                </a:cubicBezTo>
                <a:cubicBezTo>
                  <a:pt x="1527" y="1326"/>
                  <a:pt x="1401" y="1440"/>
                  <a:pt x="1628" y="1416"/>
                </a:cubicBezTo>
                <a:cubicBezTo>
                  <a:pt x="1756" y="1422"/>
                  <a:pt x="1885" y="1427"/>
                  <a:pt x="2014" y="1434"/>
                </a:cubicBezTo>
                <a:cubicBezTo>
                  <a:pt x="2151" y="1441"/>
                  <a:pt x="2129" y="1403"/>
                  <a:pt x="2152" y="1471"/>
                </a:cubicBezTo>
                <a:cubicBezTo>
                  <a:pt x="2136" y="1568"/>
                  <a:pt x="2155" y="1484"/>
                  <a:pt x="2115" y="1582"/>
                </a:cubicBezTo>
                <a:cubicBezTo>
                  <a:pt x="2107" y="1599"/>
                  <a:pt x="2097" y="1637"/>
                  <a:pt x="2097" y="1637"/>
                </a:cubicBezTo>
                <a:cubicBezTo>
                  <a:pt x="2104" y="1721"/>
                  <a:pt x="2093" y="1734"/>
                  <a:pt x="2143" y="1784"/>
                </a:cubicBezTo>
                <a:cubicBezTo>
                  <a:pt x="2169" y="2196"/>
                  <a:pt x="2135" y="1948"/>
                  <a:pt x="2235" y="2363"/>
                </a:cubicBezTo>
                <a:cubicBezTo>
                  <a:pt x="2250" y="2425"/>
                  <a:pt x="2268" y="2500"/>
                  <a:pt x="2281" y="2566"/>
                </a:cubicBezTo>
                <a:cubicBezTo>
                  <a:pt x="2284" y="2584"/>
                  <a:pt x="2285" y="2602"/>
                  <a:pt x="2290" y="2621"/>
                </a:cubicBezTo>
                <a:cubicBezTo>
                  <a:pt x="2294" y="2639"/>
                  <a:pt x="2308" y="2676"/>
                  <a:pt x="2308" y="2676"/>
                </a:cubicBezTo>
                <a:cubicBezTo>
                  <a:pt x="2329" y="2670"/>
                  <a:pt x="2352" y="2667"/>
                  <a:pt x="2372" y="2658"/>
                </a:cubicBezTo>
                <a:cubicBezTo>
                  <a:pt x="2399" y="2644"/>
                  <a:pt x="2415" y="2609"/>
                  <a:pt x="2446" y="2602"/>
                </a:cubicBezTo>
                <a:cubicBezTo>
                  <a:pt x="2476" y="2594"/>
                  <a:pt x="2507" y="2596"/>
                  <a:pt x="2538" y="2593"/>
                </a:cubicBezTo>
                <a:cubicBezTo>
                  <a:pt x="2588" y="2576"/>
                  <a:pt x="2617" y="2599"/>
                  <a:pt x="2667" y="2612"/>
                </a:cubicBezTo>
                <a:cubicBezTo>
                  <a:pt x="2713" y="2623"/>
                  <a:pt x="2758" y="2636"/>
                  <a:pt x="2805" y="2648"/>
                </a:cubicBezTo>
                <a:cubicBezTo>
                  <a:pt x="2842" y="2687"/>
                  <a:pt x="2944" y="2722"/>
                  <a:pt x="2998" y="2740"/>
                </a:cubicBezTo>
                <a:cubicBezTo>
                  <a:pt x="3045" y="2790"/>
                  <a:pt x="3112" y="2772"/>
                  <a:pt x="3182" y="2777"/>
                </a:cubicBezTo>
                <a:cubicBezTo>
                  <a:pt x="3267" y="2790"/>
                  <a:pt x="3346" y="2811"/>
                  <a:pt x="3430" y="2832"/>
                </a:cubicBezTo>
                <a:cubicBezTo>
                  <a:pt x="3436" y="2838"/>
                  <a:pt x="3440" y="2847"/>
                  <a:pt x="3448" y="2851"/>
                </a:cubicBezTo>
                <a:cubicBezTo>
                  <a:pt x="3465" y="2859"/>
                  <a:pt x="3504" y="2869"/>
                  <a:pt x="3504" y="2869"/>
                </a:cubicBezTo>
                <a:cubicBezTo>
                  <a:pt x="3684" y="2863"/>
                  <a:pt x="3844" y="2853"/>
                  <a:pt x="4019" y="2832"/>
                </a:cubicBezTo>
                <a:cubicBezTo>
                  <a:pt x="4040" y="2826"/>
                  <a:pt x="4061" y="2820"/>
                  <a:pt x="4083" y="2814"/>
                </a:cubicBezTo>
                <a:cubicBezTo>
                  <a:pt x="4101" y="2808"/>
                  <a:pt x="4138" y="2795"/>
                  <a:pt x="4138" y="2795"/>
                </a:cubicBezTo>
                <a:cubicBezTo>
                  <a:pt x="4216" y="2677"/>
                  <a:pt x="4147" y="2792"/>
                  <a:pt x="4147" y="2446"/>
                </a:cubicBezTo>
                <a:cubicBezTo>
                  <a:pt x="4147" y="2415"/>
                  <a:pt x="4154" y="2384"/>
                  <a:pt x="4156" y="2354"/>
                </a:cubicBezTo>
                <a:cubicBezTo>
                  <a:pt x="4163" y="2228"/>
                  <a:pt x="4167" y="2102"/>
                  <a:pt x="4175" y="1977"/>
                </a:cubicBezTo>
                <a:cubicBezTo>
                  <a:pt x="4182" y="1848"/>
                  <a:pt x="4195" y="1723"/>
                  <a:pt x="4230" y="1600"/>
                </a:cubicBezTo>
                <a:cubicBezTo>
                  <a:pt x="4241" y="1559"/>
                  <a:pt x="4235" y="1519"/>
                  <a:pt x="4267" y="1490"/>
                </a:cubicBezTo>
                <a:cubicBezTo>
                  <a:pt x="4299" y="1387"/>
                  <a:pt x="4325" y="1281"/>
                  <a:pt x="4350" y="1177"/>
                </a:cubicBezTo>
                <a:cubicBezTo>
                  <a:pt x="4361" y="1127"/>
                  <a:pt x="4367" y="1081"/>
                  <a:pt x="4396" y="1039"/>
                </a:cubicBezTo>
                <a:cubicBezTo>
                  <a:pt x="4410" y="994"/>
                  <a:pt x="4470" y="917"/>
                  <a:pt x="4506" y="883"/>
                </a:cubicBezTo>
                <a:cubicBezTo>
                  <a:pt x="4519" y="828"/>
                  <a:pt x="4514" y="803"/>
                  <a:pt x="4561" y="772"/>
                </a:cubicBezTo>
                <a:cubicBezTo>
                  <a:pt x="4671" y="888"/>
                  <a:pt x="4810" y="951"/>
                  <a:pt x="4956" y="1011"/>
                </a:cubicBezTo>
                <a:cubicBezTo>
                  <a:pt x="5059" y="1053"/>
                  <a:pt x="5129" y="1059"/>
                  <a:pt x="5205" y="1131"/>
                </a:cubicBezTo>
                <a:cubicBezTo>
                  <a:pt x="5220" y="1178"/>
                  <a:pt x="5234" y="1257"/>
                  <a:pt x="5269" y="1296"/>
                </a:cubicBezTo>
                <a:cubicBezTo>
                  <a:pt x="5286" y="1315"/>
                  <a:pt x="5298" y="1345"/>
                  <a:pt x="5324" y="1352"/>
                </a:cubicBezTo>
                <a:cubicBezTo>
                  <a:pt x="5385" y="1366"/>
                  <a:pt x="5420" y="1372"/>
                  <a:pt x="5490" y="1379"/>
                </a:cubicBezTo>
                <a:cubicBezTo>
                  <a:pt x="5508" y="1385"/>
                  <a:pt x="5526" y="1393"/>
                  <a:pt x="5545" y="1398"/>
                </a:cubicBezTo>
                <a:cubicBezTo>
                  <a:pt x="5557" y="1401"/>
                  <a:pt x="5571" y="1400"/>
                  <a:pt x="5582" y="1407"/>
                </a:cubicBezTo>
                <a:cubicBezTo>
                  <a:pt x="5587" y="1410"/>
                  <a:pt x="5588" y="1419"/>
                  <a:pt x="5591" y="1425"/>
                </a:cubicBezTo>
              </a:path>
            </a:pathLst>
          </a:custGeom>
          <a:noFill/>
          <a:ln w="76200">
            <a:solidFill>
              <a:srgbClr val="FFFF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836187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652"/>
                                        </p:tgtEl>
                                        <p:attrNameLst>
                                          <p:attrName>style.visibility</p:attrName>
                                        </p:attrNameLst>
                                      </p:cBhvr>
                                      <p:to>
                                        <p:strVal val="visible"/>
                                      </p:to>
                                    </p:set>
                                    <p:animEffect transition="in" filter="wipe(left)">
                                      <p:cBhvr>
                                        <p:cTn id="7" dur="5000"/>
                                        <p:tgtEl>
                                          <p:spTgt spid="1565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590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73" grpId="0"/>
      <p:bldP spid="15652" grpId="0" animBg="1"/>
    </p:bldLst>
  </p:timing>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9921" name="Picture 2"/>
          <p:cNvPicPr>
            <a:picLocks noChangeAspect="1"/>
          </p:cNvPicPr>
          <p:nvPr/>
        </p:nvPicPr>
        <p:blipFill>
          <a:blip r:embed="rId3" cstate="screen">
            <a:extLst>
              <a:ext uri="{28A0092B-C50C-407E-A947-70E740481C1C}">
                <a14:useLocalDpi xmlns:a14="http://schemas.microsoft.com/office/drawing/2010/main"/>
              </a:ext>
            </a:extLst>
          </a:blip>
          <a:srcRect l="1617" r="1582"/>
          <a:stretch>
            <a:fillRect/>
          </a:stretch>
        </p:blipFill>
        <p:spPr bwMode="auto">
          <a:xfrm>
            <a:off x="0" y="468313"/>
            <a:ext cx="9144000" cy="6386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7761" name="Text Box 1026"/>
          <p:cNvSpPr txBox="1">
            <a:spLocks noChangeArrowheads="1"/>
          </p:cNvSpPr>
          <p:nvPr/>
        </p:nvSpPr>
        <p:spPr bwMode="auto">
          <a:xfrm>
            <a:off x="8458200" y="5483225"/>
            <a:ext cx="6858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Mary</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sp>
        <p:nvSpPr>
          <p:cNvPr id="117762" name="Text Box 1027"/>
          <p:cNvSpPr txBox="1">
            <a:spLocks noChangeArrowheads="1"/>
          </p:cNvSpPr>
          <p:nvPr/>
        </p:nvSpPr>
        <p:spPr bwMode="auto">
          <a:xfrm>
            <a:off x="0" y="2492896"/>
            <a:ext cx="1981200" cy="38318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ru-RU" sz="1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Thus </a:t>
            </a:r>
            <a:r>
              <a:rPr kumimoji="0" lang="en-US" sz="18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cs typeface="Times New Roman" charset="0"/>
              </a:rPr>
              <a:t>there were fourteen generations in all from Abraham to David, fourteen from David to the exile to Babylon, and fourteen from the exile to Christ.</a:t>
            </a:r>
            <a:r>
              <a:rPr kumimoji="0" lang="ru-RU" sz="18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cs typeface="Times New Roman" charset="0"/>
              </a:rPr>
              <a:t>"</a:t>
            </a:r>
            <a:endParaRPr kumimoji="0" lang="en-GB" sz="18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cs typeface="Times New Roman" charset="0"/>
              </a:rPr>
              <a:t>Matthew 1:17</a:t>
            </a:r>
            <a:endParaRPr kumimoji="0" lang="en-GB" sz="1800" b="1" i="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cs typeface="Times New Roman" charset="0"/>
            </a:endParaRPr>
          </a:p>
        </p:txBody>
      </p:sp>
      <p:grpSp>
        <p:nvGrpSpPr>
          <p:cNvPr id="209924" name="Group 1028"/>
          <p:cNvGrpSpPr>
            <a:grpSpLocks/>
          </p:cNvGrpSpPr>
          <p:nvPr/>
        </p:nvGrpSpPr>
        <p:grpSpPr bwMode="auto">
          <a:xfrm>
            <a:off x="228600" y="682625"/>
            <a:ext cx="5086350" cy="5902325"/>
            <a:chOff x="0" y="336"/>
            <a:chExt cx="3204" cy="3718"/>
          </a:xfrm>
        </p:grpSpPr>
        <p:sp>
          <p:nvSpPr>
            <p:cNvPr id="117825" name="Text Box 1029"/>
            <p:cNvSpPr txBox="1">
              <a:spLocks noChangeArrowheads="1"/>
            </p:cNvSpPr>
            <p:nvPr/>
          </p:nvSpPr>
          <p:spPr bwMode="auto">
            <a:xfrm>
              <a:off x="0" y="336"/>
              <a:ext cx="802"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glow rad="228600">
                      <a:srgbClr val="000000">
                        <a:lumMod val="95000"/>
                        <a:lumOff val="5000"/>
                      </a:srgbClr>
                    </a:glow>
                  </a:effectLst>
                  <a:uLnTx/>
                  <a:uFillTx/>
                  <a:latin typeface="Tahoma" charset="0"/>
                  <a:ea typeface="ＭＳ Ｐゴシック" charset="0"/>
                </a:rPr>
                <a:t>ABRAHAM</a:t>
              </a:r>
              <a:endParaRPr kumimoji="0" lang="en-GB" sz="1600" b="1" i="0" u="none" strike="noStrike" kern="1200" cap="none" spc="0" normalizeH="0" baseline="0" noProof="0">
                <a:ln>
                  <a:noFill/>
                </a:ln>
                <a:solidFill>
                  <a:srgbClr val="FFFFFF"/>
                </a:solidFill>
                <a:effectLst>
                  <a:glow rad="228600">
                    <a:srgbClr val="000000">
                      <a:lumMod val="95000"/>
                      <a:lumOff val="5000"/>
                    </a:srgbClr>
                  </a:glow>
                </a:effectLst>
                <a:uLnTx/>
                <a:uFillTx/>
                <a:latin typeface="Tahoma" charset="0"/>
                <a:ea typeface="ＭＳ Ｐゴシック" charset="0"/>
              </a:endParaRPr>
            </a:p>
          </p:txBody>
        </p:sp>
        <p:grpSp>
          <p:nvGrpSpPr>
            <p:cNvPr id="209987" name="Group 1030"/>
            <p:cNvGrpSpPr>
              <a:grpSpLocks/>
            </p:cNvGrpSpPr>
            <p:nvPr/>
          </p:nvGrpSpPr>
          <p:grpSpPr bwMode="auto">
            <a:xfrm>
              <a:off x="364" y="524"/>
              <a:ext cx="2840" cy="3530"/>
              <a:chOff x="608" y="92"/>
              <a:chExt cx="2500" cy="3530"/>
            </a:xfrm>
          </p:grpSpPr>
          <p:cxnSp>
            <p:nvCxnSpPr>
              <p:cNvPr id="209988" name="AutoShape 1031"/>
              <p:cNvCxnSpPr>
                <a:cxnSpLocks noChangeShapeType="1"/>
              </p:cNvCxnSpPr>
              <p:nvPr/>
            </p:nvCxnSpPr>
            <p:spPr bwMode="auto">
              <a:xfrm>
                <a:off x="608" y="92"/>
                <a:ext cx="228" cy="132"/>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28" name="Text Box 1032"/>
              <p:cNvSpPr txBox="1">
                <a:spLocks noChangeArrowheads="1"/>
              </p:cNvSpPr>
              <p:nvPr/>
            </p:nvSpPr>
            <p:spPr bwMode="auto">
              <a:xfrm>
                <a:off x="794" y="122"/>
                <a:ext cx="610"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Isaac</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90" name="AutoShape 1033"/>
              <p:cNvCxnSpPr>
                <a:cxnSpLocks noChangeShapeType="1"/>
              </p:cNvCxnSpPr>
              <p:nvPr/>
            </p:nvCxnSpPr>
            <p:spPr bwMode="auto">
              <a:xfrm rot="16200000" flipH="1">
                <a:off x="887" y="30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30" name="Text Box 1034"/>
              <p:cNvSpPr txBox="1">
                <a:spLocks noChangeArrowheads="1"/>
              </p:cNvSpPr>
              <p:nvPr/>
            </p:nvSpPr>
            <p:spPr bwMode="auto">
              <a:xfrm>
                <a:off x="878" y="398"/>
                <a:ext cx="610"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Jacob</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92" name="AutoShape 1035"/>
              <p:cNvCxnSpPr>
                <a:cxnSpLocks noChangeShapeType="1"/>
              </p:cNvCxnSpPr>
              <p:nvPr/>
            </p:nvCxnSpPr>
            <p:spPr bwMode="auto">
              <a:xfrm rot="16200000" flipH="1">
                <a:off x="995" y="58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32" name="Text Box 1036"/>
              <p:cNvSpPr txBox="1">
                <a:spLocks noChangeArrowheads="1"/>
              </p:cNvSpPr>
              <p:nvPr/>
            </p:nvSpPr>
            <p:spPr bwMode="auto">
              <a:xfrm>
                <a:off x="986" y="674"/>
                <a:ext cx="610"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Judah</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94" name="AutoShape 1037"/>
              <p:cNvCxnSpPr>
                <a:cxnSpLocks noChangeShapeType="1"/>
              </p:cNvCxnSpPr>
              <p:nvPr/>
            </p:nvCxnSpPr>
            <p:spPr bwMode="auto">
              <a:xfrm rot="16200000" flipH="1">
                <a:off x="1103" y="863"/>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34" name="Text Box 1038"/>
              <p:cNvSpPr txBox="1">
                <a:spLocks noChangeArrowheads="1"/>
              </p:cNvSpPr>
              <p:nvPr/>
            </p:nvSpPr>
            <p:spPr bwMode="auto">
              <a:xfrm>
                <a:off x="1094" y="956"/>
                <a:ext cx="610"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Perez</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96" name="AutoShape 1039"/>
              <p:cNvCxnSpPr>
                <a:cxnSpLocks noChangeShapeType="1"/>
              </p:cNvCxnSpPr>
              <p:nvPr/>
            </p:nvCxnSpPr>
            <p:spPr bwMode="auto">
              <a:xfrm rot="16200000" flipH="1">
                <a:off x="1235" y="113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36" name="Text Box 1040"/>
              <p:cNvSpPr txBox="1">
                <a:spLocks noChangeArrowheads="1"/>
              </p:cNvSpPr>
              <p:nvPr/>
            </p:nvSpPr>
            <p:spPr bwMode="auto">
              <a:xfrm>
                <a:off x="1226" y="1232"/>
                <a:ext cx="610"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Hezron</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98" name="AutoShape 1041"/>
              <p:cNvCxnSpPr>
                <a:cxnSpLocks noChangeShapeType="1"/>
              </p:cNvCxnSpPr>
              <p:nvPr/>
            </p:nvCxnSpPr>
            <p:spPr bwMode="auto">
              <a:xfrm rot="16200000" flipH="1">
                <a:off x="1367" y="141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38" name="Text Box 1042"/>
              <p:cNvSpPr txBox="1">
                <a:spLocks noChangeArrowheads="1"/>
              </p:cNvSpPr>
              <p:nvPr/>
            </p:nvSpPr>
            <p:spPr bwMode="auto">
              <a:xfrm>
                <a:off x="1358" y="1508"/>
                <a:ext cx="610"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Ram</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10000" name="AutoShape 1043"/>
              <p:cNvCxnSpPr>
                <a:cxnSpLocks noChangeShapeType="1"/>
              </p:cNvCxnSpPr>
              <p:nvPr/>
            </p:nvCxnSpPr>
            <p:spPr bwMode="auto">
              <a:xfrm rot="16200000" flipH="1">
                <a:off x="1499" y="168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40" name="Text Box 1044"/>
              <p:cNvSpPr txBox="1">
                <a:spLocks noChangeArrowheads="1"/>
              </p:cNvSpPr>
              <p:nvPr/>
            </p:nvSpPr>
            <p:spPr bwMode="auto">
              <a:xfrm>
                <a:off x="1490" y="1778"/>
                <a:ext cx="856"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rPr>
                  <a:t>Amminadab</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10002" name="AutoShape 1045"/>
              <p:cNvCxnSpPr>
                <a:cxnSpLocks noChangeShapeType="1"/>
              </p:cNvCxnSpPr>
              <p:nvPr/>
            </p:nvCxnSpPr>
            <p:spPr bwMode="auto">
              <a:xfrm rot="16200000" flipH="1">
                <a:off x="1643" y="196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42" name="Text Box 1046"/>
              <p:cNvSpPr txBox="1">
                <a:spLocks noChangeArrowheads="1"/>
              </p:cNvSpPr>
              <p:nvPr/>
            </p:nvSpPr>
            <p:spPr bwMode="auto">
              <a:xfrm>
                <a:off x="1634" y="2054"/>
                <a:ext cx="856"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Nahshon</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10004" name="AutoShape 1047"/>
              <p:cNvCxnSpPr>
                <a:cxnSpLocks noChangeShapeType="1"/>
              </p:cNvCxnSpPr>
              <p:nvPr/>
            </p:nvCxnSpPr>
            <p:spPr bwMode="auto">
              <a:xfrm rot="16200000" flipH="1">
                <a:off x="1763" y="223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44" name="Text Box 1048"/>
              <p:cNvSpPr txBox="1">
                <a:spLocks noChangeArrowheads="1"/>
              </p:cNvSpPr>
              <p:nvPr/>
            </p:nvSpPr>
            <p:spPr bwMode="auto">
              <a:xfrm>
                <a:off x="1754" y="2324"/>
                <a:ext cx="856"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Salmon</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10006" name="AutoShape 1049"/>
              <p:cNvCxnSpPr>
                <a:cxnSpLocks noChangeShapeType="1"/>
              </p:cNvCxnSpPr>
              <p:nvPr/>
            </p:nvCxnSpPr>
            <p:spPr bwMode="auto">
              <a:xfrm rot="16200000" flipH="1">
                <a:off x="1883" y="250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46" name="Text Box 1050"/>
              <p:cNvSpPr txBox="1">
                <a:spLocks noChangeArrowheads="1"/>
              </p:cNvSpPr>
              <p:nvPr/>
            </p:nvSpPr>
            <p:spPr bwMode="auto">
              <a:xfrm>
                <a:off x="1874" y="2594"/>
                <a:ext cx="856"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Boaz</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10008" name="AutoShape 1051"/>
              <p:cNvCxnSpPr>
                <a:cxnSpLocks noChangeShapeType="1"/>
              </p:cNvCxnSpPr>
              <p:nvPr/>
            </p:nvCxnSpPr>
            <p:spPr bwMode="auto">
              <a:xfrm rot="16200000" flipH="1">
                <a:off x="2015" y="277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3" name="Text Box 1052"/>
              <p:cNvSpPr txBox="1">
                <a:spLocks noChangeArrowheads="1"/>
              </p:cNvSpPr>
              <p:nvPr/>
            </p:nvSpPr>
            <p:spPr bwMode="auto">
              <a:xfrm>
                <a:off x="2006" y="2864"/>
                <a:ext cx="856"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Obed</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10010" name="AutoShape 1053"/>
              <p:cNvCxnSpPr>
                <a:cxnSpLocks noChangeShapeType="1"/>
              </p:cNvCxnSpPr>
              <p:nvPr/>
            </p:nvCxnSpPr>
            <p:spPr bwMode="auto">
              <a:xfrm rot="16200000" flipH="1">
                <a:off x="2153" y="304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5" name="Text Box 1054"/>
              <p:cNvSpPr txBox="1">
                <a:spLocks noChangeArrowheads="1"/>
              </p:cNvSpPr>
              <p:nvPr/>
            </p:nvSpPr>
            <p:spPr bwMode="auto">
              <a:xfrm>
                <a:off x="2144" y="3140"/>
                <a:ext cx="856"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Jesse</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10012" name="AutoShape 1055"/>
              <p:cNvCxnSpPr>
                <a:cxnSpLocks noChangeShapeType="1"/>
              </p:cNvCxnSpPr>
              <p:nvPr/>
            </p:nvCxnSpPr>
            <p:spPr bwMode="auto">
              <a:xfrm rot="16200000" flipH="1">
                <a:off x="2261" y="331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7" name="Text Box 1056"/>
              <p:cNvSpPr txBox="1">
                <a:spLocks noChangeArrowheads="1"/>
              </p:cNvSpPr>
              <p:nvPr/>
            </p:nvSpPr>
            <p:spPr bwMode="auto">
              <a:xfrm>
                <a:off x="2252" y="3410"/>
                <a:ext cx="856"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glow rad="228600">
                        <a:srgbClr val="000000">
                          <a:lumMod val="95000"/>
                          <a:lumOff val="5000"/>
                        </a:srgbClr>
                      </a:glow>
                    </a:effectLst>
                    <a:uLnTx/>
                    <a:uFillTx/>
                    <a:latin typeface="Tahoma" charset="0"/>
                    <a:ea typeface="ＭＳ Ｐゴシック" charset="0"/>
                  </a:rPr>
                  <a:t>KING DAVID</a:t>
                </a:r>
                <a:endParaRPr kumimoji="0" lang="en-GB" sz="1600" b="1" i="0" u="none" strike="noStrike" kern="1200" cap="none" spc="0" normalizeH="0" baseline="0" noProof="0">
                  <a:ln>
                    <a:noFill/>
                  </a:ln>
                  <a:solidFill>
                    <a:srgbClr val="FFFFFF"/>
                  </a:solidFill>
                  <a:effectLst>
                    <a:glow rad="228600">
                      <a:srgbClr val="000000">
                        <a:lumMod val="95000"/>
                        <a:lumOff val="5000"/>
                      </a:srgbClr>
                    </a:glow>
                  </a:effectLst>
                  <a:uLnTx/>
                  <a:uFillTx/>
                  <a:latin typeface="Tahoma" charset="0"/>
                  <a:ea typeface="ＭＳ Ｐゴシック" charset="0"/>
                </a:endParaRPr>
              </a:p>
            </p:txBody>
          </p:sp>
        </p:grpSp>
      </p:grpSp>
      <p:sp>
        <p:nvSpPr>
          <p:cNvPr id="117764" name="Text Box 1057"/>
          <p:cNvSpPr txBox="1">
            <a:spLocks noChangeArrowheads="1"/>
          </p:cNvSpPr>
          <p:nvPr/>
        </p:nvSpPr>
        <p:spPr bwMode="auto">
          <a:xfrm>
            <a:off x="2438400" y="835025"/>
            <a:ext cx="126047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Solomon</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26" name="AutoShape 1058"/>
          <p:cNvCxnSpPr>
            <a:cxnSpLocks noChangeShapeType="1"/>
          </p:cNvCxnSpPr>
          <p:nvPr/>
        </p:nvCxnSpPr>
        <p:spPr bwMode="auto">
          <a:xfrm>
            <a:off x="3302000" y="1057275"/>
            <a:ext cx="361950" cy="20955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66" name="Text Box 1059"/>
          <p:cNvSpPr txBox="1">
            <a:spLocks noChangeArrowheads="1"/>
          </p:cNvSpPr>
          <p:nvPr/>
        </p:nvSpPr>
        <p:spPr bwMode="auto">
          <a:xfrm>
            <a:off x="3584575" y="1104900"/>
            <a:ext cx="1255713"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Rehoboam</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28" name="AutoShape 1060"/>
          <p:cNvCxnSpPr>
            <a:cxnSpLocks noChangeShapeType="1"/>
          </p:cNvCxnSpPr>
          <p:nvPr/>
        </p:nvCxnSpPr>
        <p:spPr bwMode="auto">
          <a:xfrm rot="16200000" flipH="1">
            <a:off x="3795712" y="13954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68" name="Text Box 1061"/>
          <p:cNvSpPr txBox="1">
            <a:spLocks noChangeArrowheads="1"/>
          </p:cNvSpPr>
          <p:nvPr/>
        </p:nvSpPr>
        <p:spPr bwMode="auto">
          <a:xfrm>
            <a:off x="3781425" y="1543050"/>
            <a:ext cx="129222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Abijah</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30" name="AutoShape 1062"/>
          <p:cNvCxnSpPr>
            <a:cxnSpLocks noChangeShapeType="1"/>
          </p:cNvCxnSpPr>
          <p:nvPr/>
        </p:nvCxnSpPr>
        <p:spPr bwMode="auto">
          <a:xfrm rot="16200000" flipH="1">
            <a:off x="4005262" y="1833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70" name="Text Box 1063"/>
          <p:cNvSpPr txBox="1">
            <a:spLocks noChangeArrowheads="1"/>
          </p:cNvSpPr>
          <p:nvPr/>
        </p:nvSpPr>
        <p:spPr bwMode="auto">
          <a:xfrm>
            <a:off x="3990975" y="1981200"/>
            <a:ext cx="96837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Asa</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32" name="AutoShape 1064"/>
          <p:cNvCxnSpPr>
            <a:cxnSpLocks noChangeShapeType="1"/>
          </p:cNvCxnSpPr>
          <p:nvPr/>
        </p:nvCxnSpPr>
        <p:spPr bwMode="auto">
          <a:xfrm rot="16200000" flipH="1">
            <a:off x="4189412" y="22812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72" name="Text Box 1065"/>
          <p:cNvSpPr txBox="1">
            <a:spLocks noChangeArrowheads="1"/>
          </p:cNvSpPr>
          <p:nvPr/>
        </p:nvSpPr>
        <p:spPr bwMode="auto">
          <a:xfrm>
            <a:off x="4175125" y="2428875"/>
            <a:ext cx="1395413"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Jehoshaphat</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34" name="AutoShape 1066"/>
          <p:cNvCxnSpPr>
            <a:cxnSpLocks noChangeShapeType="1"/>
          </p:cNvCxnSpPr>
          <p:nvPr/>
        </p:nvCxnSpPr>
        <p:spPr bwMode="auto">
          <a:xfrm rot="16200000" flipH="1">
            <a:off x="4398962" y="27193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74" name="Text Box 1067"/>
          <p:cNvSpPr txBox="1">
            <a:spLocks noChangeArrowheads="1"/>
          </p:cNvSpPr>
          <p:nvPr/>
        </p:nvSpPr>
        <p:spPr bwMode="auto">
          <a:xfrm>
            <a:off x="4384675" y="2867025"/>
            <a:ext cx="136207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Jehoram</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36" name="AutoShape 1068"/>
          <p:cNvCxnSpPr>
            <a:cxnSpLocks noChangeShapeType="1"/>
          </p:cNvCxnSpPr>
          <p:nvPr/>
        </p:nvCxnSpPr>
        <p:spPr bwMode="auto">
          <a:xfrm rot="16200000" flipH="1">
            <a:off x="4608512" y="31575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76" name="Text Box 1069"/>
          <p:cNvSpPr txBox="1">
            <a:spLocks noChangeArrowheads="1"/>
          </p:cNvSpPr>
          <p:nvPr/>
        </p:nvSpPr>
        <p:spPr bwMode="auto">
          <a:xfrm>
            <a:off x="4594225" y="3305175"/>
            <a:ext cx="96837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Uzziah</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38" name="AutoShape 1070"/>
          <p:cNvCxnSpPr>
            <a:cxnSpLocks noChangeShapeType="1"/>
          </p:cNvCxnSpPr>
          <p:nvPr/>
        </p:nvCxnSpPr>
        <p:spPr bwMode="auto">
          <a:xfrm rot="16200000" flipH="1">
            <a:off x="4818062" y="35861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78" name="Text Box 1071"/>
          <p:cNvSpPr txBox="1">
            <a:spLocks noChangeArrowheads="1"/>
          </p:cNvSpPr>
          <p:nvPr/>
        </p:nvSpPr>
        <p:spPr bwMode="auto">
          <a:xfrm>
            <a:off x="4803775" y="3733800"/>
            <a:ext cx="13589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Jotham</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40" name="AutoShape 1072"/>
          <p:cNvCxnSpPr>
            <a:cxnSpLocks noChangeShapeType="1"/>
          </p:cNvCxnSpPr>
          <p:nvPr/>
        </p:nvCxnSpPr>
        <p:spPr bwMode="auto">
          <a:xfrm rot="16200000" flipH="1">
            <a:off x="5046662" y="40243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80" name="Text Box 1073"/>
          <p:cNvSpPr txBox="1">
            <a:spLocks noChangeArrowheads="1"/>
          </p:cNvSpPr>
          <p:nvPr/>
        </p:nvSpPr>
        <p:spPr bwMode="auto">
          <a:xfrm>
            <a:off x="5032375" y="4171950"/>
            <a:ext cx="13589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Ahaz</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42" name="AutoShape 1074"/>
          <p:cNvCxnSpPr>
            <a:cxnSpLocks noChangeShapeType="1"/>
          </p:cNvCxnSpPr>
          <p:nvPr/>
        </p:nvCxnSpPr>
        <p:spPr bwMode="auto">
          <a:xfrm rot="16200000" flipH="1">
            <a:off x="5237162" y="44529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82" name="Text Box 1075"/>
          <p:cNvSpPr txBox="1">
            <a:spLocks noChangeArrowheads="1"/>
          </p:cNvSpPr>
          <p:nvPr/>
        </p:nvSpPr>
        <p:spPr bwMode="auto">
          <a:xfrm>
            <a:off x="5222875" y="4600575"/>
            <a:ext cx="13589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Hezekiah</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44" name="AutoShape 1076"/>
          <p:cNvCxnSpPr>
            <a:cxnSpLocks noChangeShapeType="1"/>
          </p:cNvCxnSpPr>
          <p:nvPr/>
        </p:nvCxnSpPr>
        <p:spPr bwMode="auto">
          <a:xfrm rot="16200000" flipH="1">
            <a:off x="5427662" y="4881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84" name="Text Box 1077"/>
          <p:cNvSpPr txBox="1">
            <a:spLocks noChangeArrowheads="1"/>
          </p:cNvSpPr>
          <p:nvPr/>
        </p:nvSpPr>
        <p:spPr bwMode="auto">
          <a:xfrm>
            <a:off x="5413375" y="5029200"/>
            <a:ext cx="13589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Manasseh</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46" name="AutoShape 1078"/>
          <p:cNvCxnSpPr>
            <a:cxnSpLocks noChangeShapeType="1"/>
          </p:cNvCxnSpPr>
          <p:nvPr/>
        </p:nvCxnSpPr>
        <p:spPr bwMode="auto">
          <a:xfrm rot="16200000" flipH="1">
            <a:off x="5637212" y="53101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86" name="Text Box 1079"/>
          <p:cNvSpPr txBox="1">
            <a:spLocks noChangeArrowheads="1"/>
          </p:cNvSpPr>
          <p:nvPr/>
        </p:nvSpPr>
        <p:spPr bwMode="auto">
          <a:xfrm>
            <a:off x="5622925" y="5457825"/>
            <a:ext cx="13589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Amon</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48" name="AutoShape 1080"/>
          <p:cNvCxnSpPr>
            <a:cxnSpLocks noChangeShapeType="1"/>
          </p:cNvCxnSpPr>
          <p:nvPr/>
        </p:nvCxnSpPr>
        <p:spPr bwMode="auto">
          <a:xfrm rot="16200000" flipH="1">
            <a:off x="5856287" y="57483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88" name="Text Box 1081"/>
          <p:cNvSpPr txBox="1">
            <a:spLocks noChangeArrowheads="1"/>
          </p:cNvSpPr>
          <p:nvPr/>
        </p:nvSpPr>
        <p:spPr bwMode="auto">
          <a:xfrm>
            <a:off x="5842000" y="5895975"/>
            <a:ext cx="13589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Josiah</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50" name="AutoShape 1082"/>
          <p:cNvCxnSpPr>
            <a:cxnSpLocks noChangeShapeType="1"/>
          </p:cNvCxnSpPr>
          <p:nvPr/>
        </p:nvCxnSpPr>
        <p:spPr bwMode="auto">
          <a:xfrm rot="16200000" flipH="1">
            <a:off x="6027737" y="61769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90" name="Text Box 1083"/>
          <p:cNvSpPr txBox="1">
            <a:spLocks noChangeArrowheads="1"/>
          </p:cNvSpPr>
          <p:nvPr/>
        </p:nvSpPr>
        <p:spPr bwMode="auto">
          <a:xfrm>
            <a:off x="5364088" y="6321425"/>
            <a:ext cx="2177752"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ahoma" charset="0"/>
                <a:ea typeface="ＭＳ Ｐゴシック" charset="0"/>
              </a:rPr>
              <a:t>JECONIAH (EXILE)</a:t>
            </a:r>
            <a:endParaRPr kumimoji="0" lang="en-GB" sz="16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ahoma" charset="0"/>
              <a:ea typeface="ＭＳ Ｐゴシック" charset="0"/>
            </a:endParaRPr>
          </a:p>
        </p:txBody>
      </p:sp>
      <p:sp>
        <p:nvSpPr>
          <p:cNvPr id="117791" name="Text Box 1084"/>
          <p:cNvSpPr txBox="1">
            <a:spLocks noChangeArrowheads="1"/>
          </p:cNvSpPr>
          <p:nvPr/>
        </p:nvSpPr>
        <p:spPr bwMode="auto">
          <a:xfrm>
            <a:off x="4816475" y="911225"/>
            <a:ext cx="126047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Shealtiel</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53" name="AutoShape 1085"/>
          <p:cNvCxnSpPr>
            <a:cxnSpLocks noChangeShapeType="1"/>
          </p:cNvCxnSpPr>
          <p:nvPr/>
        </p:nvCxnSpPr>
        <p:spPr bwMode="auto">
          <a:xfrm>
            <a:off x="5616575" y="1057275"/>
            <a:ext cx="361950" cy="20955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93" name="Text Box 1086"/>
          <p:cNvSpPr txBox="1">
            <a:spLocks noChangeArrowheads="1"/>
          </p:cNvSpPr>
          <p:nvPr/>
        </p:nvSpPr>
        <p:spPr bwMode="auto">
          <a:xfrm>
            <a:off x="5899150" y="1104900"/>
            <a:ext cx="1255713"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rPr>
              <a:t>Zerubbabel</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55" name="AutoShape 1087"/>
          <p:cNvCxnSpPr>
            <a:cxnSpLocks noChangeShapeType="1"/>
          </p:cNvCxnSpPr>
          <p:nvPr/>
        </p:nvCxnSpPr>
        <p:spPr bwMode="auto">
          <a:xfrm rot="16200000" flipH="1">
            <a:off x="6110287" y="13954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95" name="Text Box 1088"/>
          <p:cNvSpPr txBox="1">
            <a:spLocks noChangeArrowheads="1"/>
          </p:cNvSpPr>
          <p:nvPr/>
        </p:nvSpPr>
        <p:spPr bwMode="auto">
          <a:xfrm>
            <a:off x="6096000" y="1543050"/>
            <a:ext cx="129222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Abiud</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57" name="AutoShape 1089"/>
          <p:cNvCxnSpPr>
            <a:cxnSpLocks noChangeShapeType="1"/>
          </p:cNvCxnSpPr>
          <p:nvPr/>
        </p:nvCxnSpPr>
        <p:spPr bwMode="auto">
          <a:xfrm rot="16200000" flipH="1">
            <a:off x="6319837" y="1833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97" name="Text Box 1090"/>
          <p:cNvSpPr txBox="1">
            <a:spLocks noChangeArrowheads="1"/>
          </p:cNvSpPr>
          <p:nvPr/>
        </p:nvSpPr>
        <p:spPr bwMode="auto">
          <a:xfrm>
            <a:off x="6305550" y="1981200"/>
            <a:ext cx="96837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Eliakim</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59" name="AutoShape 1091"/>
          <p:cNvCxnSpPr>
            <a:cxnSpLocks noChangeShapeType="1"/>
          </p:cNvCxnSpPr>
          <p:nvPr/>
        </p:nvCxnSpPr>
        <p:spPr bwMode="auto">
          <a:xfrm rot="16200000" flipH="1">
            <a:off x="6503987" y="22812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99" name="Text Box 1092"/>
          <p:cNvSpPr txBox="1">
            <a:spLocks noChangeArrowheads="1"/>
          </p:cNvSpPr>
          <p:nvPr/>
        </p:nvSpPr>
        <p:spPr bwMode="auto">
          <a:xfrm>
            <a:off x="6489700" y="2428875"/>
            <a:ext cx="1395413"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Azor</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61" name="AutoShape 1093"/>
          <p:cNvCxnSpPr>
            <a:cxnSpLocks noChangeShapeType="1"/>
          </p:cNvCxnSpPr>
          <p:nvPr/>
        </p:nvCxnSpPr>
        <p:spPr bwMode="auto">
          <a:xfrm rot="16200000" flipH="1">
            <a:off x="6729412" y="27162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01" name="Text Box 1094"/>
          <p:cNvSpPr txBox="1">
            <a:spLocks noChangeArrowheads="1"/>
          </p:cNvSpPr>
          <p:nvPr/>
        </p:nvSpPr>
        <p:spPr bwMode="auto">
          <a:xfrm>
            <a:off x="6699250" y="2867025"/>
            <a:ext cx="136207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rPr>
              <a:t>Zadok</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63" name="AutoShape 1095"/>
          <p:cNvCxnSpPr>
            <a:cxnSpLocks noChangeShapeType="1"/>
          </p:cNvCxnSpPr>
          <p:nvPr/>
        </p:nvCxnSpPr>
        <p:spPr bwMode="auto">
          <a:xfrm rot="16200000" flipH="1">
            <a:off x="6923087" y="31575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03" name="Text Box 1096"/>
          <p:cNvSpPr txBox="1">
            <a:spLocks noChangeArrowheads="1"/>
          </p:cNvSpPr>
          <p:nvPr/>
        </p:nvSpPr>
        <p:spPr bwMode="auto">
          <a:xfrm>
            <a:off x="6908800" y="3305175"/>
            <a:ext cx="96837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Akim</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65" name="AutoShape 1097"/>
          <p:cNvCxnSpPr>
            <a:cxnSpLocks noChangeShapeType="1"/>
          </p:cNvCxnSpPr>
          <p:nvPr/>
        </p:nvCxnSpPr>
        <p:spPr bwMode="auto">
          <a:xfrm rot="16200000" flipH="1">
            <a:off x="7132637" y="35861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05" name="Text Box 1098"/>
          <p:cNvSpPr txBox="1">
            <a:spLocks noChangeArrowheads="1"/>
          </p:cNvSpPr>
          <p:nvPr/>
        </p:nvSpPr>
        <p:spPr bwMode="auto">
          <a:xfrm>
            <a:off x="7118350" y="3733800"/>
            <a:ext cx="13589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Eliud</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67" name="AutoShape 1099"/>
          <p:cNvCxnSpPr>
            <a:cxnSpLocks noChangeShapeType="1"/>
          </p:cNvCxnSpPr>
          <p:nvPr/>
        </p:nvCxnSpPr>
        <p:spPr bwMode="auto">
          <a:xfrm rot="16200000" flipH="1">
            <a:off x="7361237" y="40243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07" name="Text Box 1100"/>
          <p:cNvSpPr txBox="1">
            <a:spLocks noChangeArrowheads="1"/>
          </p:cNvSpPr>
          <p:nvPr/>
        </p:nvSpPr>
        <p:spPr bwMode="auto">
          <a:xfrm>
            <a:off x="7346950" y="4171950"/>
            <a:ext cx="13589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Eleazar</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69" name="AutoShape 1101"/>
          <p:cNvCxnSpPr>
            <a:cxnSpLocks noChangeShapeType="1"/>
          </p:cNvCxnSpPr>
          <p:nvPr/>
        </p:nvCxnSpPr>
        <p:spPr bwMode="auto">
          <a:xfrm rot="16200000" flipH="1">
            <a:off x="7551737" y="44529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09" name="Text Box 1102"/>
          <p:cNvSpPr txBox="1">
            <a:spLocks noChangeArrowheads="1"/>
          </p:cNvSpPr>
          <p:nvPr/>
        </p:nvSpPr>
        <p:spPr bwMode="auto">
          <a:xfrm>
            <a:off x="7537450" y="4600575"/>
            <a:ext cx="13589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Matthan</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71" name="AutoShape 1103"/>
          <p:cNvCxnSpPr>
            <a:cxnSpLocks noChangeShapeType="1"/>
          </p:cNvCxnSpPr>
          <p:nvPr/>
        </p:nvCxnSpPr>
        <p:spPr bwMode="auto">
          <a:xfrm rot="16200000" flipH="1">
            <a:off x="7742237" y="4881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11" name="Text Box 1104"/>
          <p:cNvSpPr txBox="1">
            <a:spLocks noChangeArrowheads="1"/>
          </p:cNvSpPr>
          <p:nvPr/>
        </p:nvSpPr>
        <p:spPr bwMode="auto">
          <a:xfrm>
            <a:off x="7727950" y="5029200"/>
            <a:ext cx="13589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Jacob</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09973" name="AutoShape 1105"/>
          <p:cNvCxnSpPr>
            <a:cxnSpLocks noChangeShapeType="1"/>
          </p:cNvCxnSpPr>
          <p:nvPr/>
        </p:nvCxnSpPr>
        <p:spPr bwMode="auto">
          <a:xfrm rot="16200000" flipH="1">
            <a:off x="7951787" y="53101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13" name="Text Box 1106"/>
          <p:cNvSpPr txBox="1">
            <a:spLocks noChangeArrowheads="1"/>
          </p:cNvSpPr>
          <p:nvPr/>
        </p:nvSpPr>
        <p:spPr bwMode="auto">
          <a:xfrm>
            <a:off x="7543800" y="5483225"/>
            <a:ext cx="94615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Joseph +</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sp>
        <p:nvSpPr>
          <p:cNvPr id="117814" name="Text Box 1107"/>
          <p:cNvSpPr txBox="1">
            <a:spLocks noChangeArrowheads="1"/>
          </p:cNvSpPr>
          <p:nvPr/>
        </p:nvSpPr>
        <p:spPr bwMode="auto">
          <a:xfrm>
            <a:off x="7380313" y="6321425"/>
            <a:ext cx="176368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ahoma" charset="0"/>
                <a:ea typeface="ＭＳ Ｐゴシック" charset="0"/>
              </a:rPr>
              <a:t>JESUS CHRIST</a:t>
            </a:r>
            <a:endParaRPr kumimoji="0" lang="en-GB" sz="16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ahoma" charset="0"/>
              <a:ea typeface="ＭＳ Ｐゴシック" charset="0"/>
            </a:endParaRPr>
          </a:p>
        </p:txBody>
      </p:sp>
      <p:cxnSp>
        <p:nvCxnSpPr>
          <p:cNvPr id="209976" name="AutoShape 1108"/>
          <p:cNvCxnSpPr>
            <a:cxnSpLocks noChangeShapeType="1"/>
          </p:cNvCxnSpPr>
          <p:nvPr/>
        </p:nvCxnSpPr>
        <p:spPr bwMode="auto">
          <a:xfrm rot="16200000" flipH="1">
            <a:off x="8168482" y="5925343"/>
            <a:ext cx="558800" cy="284163"/>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45" name="Text Box 1109"/>
          <p:cNvSpPr txBox="1">
            <a:spLocks noChangeArrowheads="1"/>
          </p:cNvSpPr>
          <p:nvPr/>
        </p:nvSpPr>
        <p:spPr bwMode="auto">
          <a:xfrm>
            <a:off x="6629400" y="377825"/>
            <a:ext cx="2514600" cy="1200328"/>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Copperplate Gothic Bold" charset="0"/>
                <a:ea typeface="ＭＳ Ｐゴシック" charset="0"/>
              </a:rPr>
              <a:t>Establishing the Eternal Kingdom</a:t>
            </a:r>
          </a:p>
        </p:txBody>
      </p:sp>
      <p:sp>
        <p:nvSpPr>
          <p:cNvPr id="117817" name="Line 1110"/>
          <p:cNvSpPr>
            <a:spLocks noChangeShapeType="1"/>
          </p:cNvSpPr>
          <p:nvPr/>
        </p:nvSpPr>
        <p:spPr bwMode="auto">
          <a:xfrm flipH="1" flipV="1">
            <a:off x="2819400" y="1292225"/>
            <a:ext cx="1752600" cy="50292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sp>
        <p:nvSpPr>
          <p:cNvPr id="117818" name="Line 1111"/>
          <p:cNvSpPr>
            <a:spLocks noChangeShapeType="1"/>
          </p:cNvSpPr>
          <p:nvPr/>
        </p:nvSpPr>
        <p:spPr bwMode="auto">
          <a:xfrm flipH="1" flipV="1">
            <a:off x="5257800" y="1292225"/>
            <a:ext cx="1752600" cy="50292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sp>
        <p:nvSpPr>
          <p:cNvPr id="117848" name="Text Box 1112"/>
          <p:cNvSpPr txBox="1">
            <a:spLocks noChangeArrowheads="1"/>
          </p:cNvSpPr>
          <p:nvPr/>
        </p:nvSpPr>
        <p:spPr bwMode="auto">
          <a:xfrm>
            <a:off x="1524000" y="5635625"/>
            <a:ext cx="1752600" cy="1200328"/>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228600">
                    <a:srgbClr val="000000">
                      <a:lumMod val="95000"/>
                      <a:lumOff val="5000"/>
                    </a:srgbClr>
                  </a:glow>
                </a:effectLst>
                <a:uLnTx/>
                <a:uFillTx/>
                <a:latin typeface="Copperplate Gothic Bold" charset="0"/>
                <a:ea typeface="ＭＳ Ｐゴシック" charset="0"/>
              </a:rPr>
              <a:t>Rise of the Kingdom</a:t>
            </a:r>
          </a:p>
        </p:txBody>
      </p:sp>
      <p:sp>
        <p:nvSpPr>
          <p:cNvPr id="117849" name="Text Box 1113"/>
          <p:cNvSpPr txBox="1">
            <a:spLocks noChangeArrowheads="1"/>
          </p:cNvSpPr>
          <p:nvPr/>
        </p:nvSpPr>
        <p:spPr bwMode="auto">
          <a:xfrm>
            <a:off x="1371600" y="377825"/>
            <a:ext cx="3962400" cy="457200"/>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Copperplate Gothic Bold" charset="0"/>
                <a:ea typeface="ＭＳ Ｐゴシック" charset="0"/>
              </a:rPr>
              <a:t>Fall of the Kingdom</a:t>
            </a:r>
          </a:p>
        </p:txBody>
      </p:sp>
      <p:sp>
        <p:nvSpPr>
          <p:cNvPr id="117850" name="Oval 1114"/>
          <p:cNvSpPr>
            <a:spLocks noChangeArrowheads="1"/>
          </p:cNvSpPr>
          <p:nvPr/>
        </p:nvSpPr>
        <p:spPr bwMode="auto">
          <a:xfrm rot="-2026311">
            <a:off x="1781175" y="106363"/>
            <a:ext cx="1863725" cy="7394575"/>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sp>
        <p:nvSpPr>
          <p:cNvPr id="117851" name="Oval 1115"/>
          <p:cNvSpPr>
            <a:spLocks noChangeArrowheads="1"/>
          </p:cNvSpPr>
          <p:nvPr/>
        </p:nvSpPr>
        <p:spPr bwMode="auto">
          <a:xfrm rot="-2026311">
            <a:off x="4114800" y="225425"/>
            <a:ext cx="1863725" cy="7394575"/>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sp>
        <p:nvSpPr>
          <p:cNvPr id="117852" name="Oval 1116"/>
          <p:cNvSpPr>
            <a:spLocks noChangeArrowheads="1"/>
          </p:cNvSpPr>
          <p:nvPr/>
        </p:nvSpPr>
        <p:spPr bwMode="auto">
          <a:xfrm rot="-2026311">
            <a:off x="6172200" y="225425"/>
            <a:ext cx="1863725" cy="7394575"/>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sp>
        <p:nvSpPr>
          <p:cNvPr id="117824" name="Rectangle 1117"/>
          <p:cNvSpPr>
            <a:spLocks noGrp="1" noChangeArrowheads="1"/>
          </p:cNvSpPr>
          <p:nvPr>
            <p:ph type="title" idx="4294967295"/>
          </p:nvPr>
        </p:nvSpPr>
        <p:spPr>
          <a:xfrm>
            <a:off x="0" y="0"/>
            <a:ext cx="5257800" cy="457200"/>
          </a:xfrm>
        </p:spPr>
        <p:txBody>
          <a:bodyPr/>
          <a:lstStyle/>
          <a:p>
            <a:pPr eaLnBrk="1" hangingPunct="1">
              <a:defRPr/>
            </a:pPr>
            <a:r>
              <a:rPr lang="en-US" sz="2400" b="1" i="1">
                <a:solidFill>
                  <a:srgbClr val="FFFFFF"/>
                </a:solidFill>
                <a:effectLst>
                  <a:glow rad="228600">
                    <a:schemeClr val="bg1">
                      <a:lumMod val="95000"/>
                      <a:lumOff val="5000"/>
                    </a:schemeClr>
                  </a:glow>
                </a:effectLst>
                <a:latin typeface="Arial Black" charset="0"/>
                <a:ea typeface="ＭＳ Ｐゴシック" charset="0"/>
                <a:cs typeface="ＭＳ Ｐゴシック" charset="0"/>
              </a:rPr>
              <a:t>The Kingdom in Matthew 1</a:t>
            </a:r>
          </a:p>
        </p:txBody>
      </p:sp>
      <p:grpSp>
        <p:nvGrpSpPr>
          <p:cNvPr id="95" name="Group 94">
            <a:extLst>
              <a:ext uri="{FF2B5EF4-FFF2-40B4-BE49-F238E27FC236}">
                <a16:creationId xmlns:a16="http://schemas.microsoft.com/office/drawing/2014/main" id="{97487774-C3E7-F74E-84C2-64EC80A93BEE}"/>
              </a:ext>
            </a:extLst>
          </p:cNvPr>
          <p:cNvGrpSpPr/>
          <p:nvPr/>
        </p:nvGrpSpPr>
        <p:grpSpPr>
          <a:xfrm>
            <a:off x="7668344" y="2636912"/>
            <a:ext cx="1778000" cy="1174552"/>
            <a:chOff x="7390341" y="1916832"/>
            <a:chExt cx="1778000" cy="1174552"/>
          </a:xfrm>
        </p:grpSpPr>
        <p:sp>
          <p:nvSpPr>
            <p:cNvPr id="96" name="Text Box 43">
              <a:extLst>
                <a:ext uri="{FF2B5EF4-FFF2-40B4-BE49-F238E27FC236}">
                  <a16:creationId xmlns:a16="http://schemas.microsoft.com/office/drawing/2014/main" id="{C1B0E27F-FBF2-DE44-B9B3-B159D3BC5477}"/>
                </a:ext>
              </a:extLst>
            </p:cNvPr>
            <p:cNvSpPr txBox="1">
              <a:spLocks noChangeArrowheads="1"/>
            </p:cNvSpPr>
            <p:nvPr/>
          </p:nvSpPr>
          <p:spPr bwMode="auto">
            <a:xfrm>
              <a:off x="7390341" y="1916832"/>
              <a:ext cx="1362075" cy="307777"/>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Ahaziah</a:t>
              </a:r>
              <a:endParaRPr kumimoji="0" lang="en-GB" sz="1400" b="0" i="0" u="none" strike="noStrike" kern="1200" cap="none" spc="0" normalizeH="0" baseline="0" noProof="0">
                <a:ln>
                  <a:noFill/>
                </a:ln>
                <a:solidFill>
                  <a:srgbClr val="FFFFFF"/>
                </a:solidFill>
                <a:effectLst/>
                <a:uLnTx/>
                <a:uFillTx/>
                <a:latin typeface="Arial" charset="0"/>
                <a:ea typeface="ＭＳ Ｐゴシック" charset="0"/>
              </a:endParaRPr>
            </a:p>
          </p:txBody>
        </p:sp>
        <p:cxnSp>
          <p:nvCxnSpPr>
            <p:cNvPr id="97" name="AutoShape 44">
              <a:extLst>
                <a:ext uri="{FF2B5EF4-FFF2-40B4-BE49-F238E27FC236}">
                  <a16:creationId xmlns:a16="http://schemas.microsoft.com/office/drawing/2014/main" id="{6B7A3B6D-68FC-DB4F-AFC1-2767F6BB98D2}"/>
                </a:ext>
              </a:extLst>
            </p:cNvPr>
            <p:cNvCxnSpPr>
              <a:cxnSpLocks noChangeShapeType="1"/>
            </p:cNvCxnSpPr>
            <p:nvPr/>
          </p:nvCxnSpPr>
          <p:spPr bwMode="auto">
            <a:xfrm rot="16200000" flipH="1">
              <a:off x="7614178" y="2207345"/>
              <a:ext cx="257175" cy="152400"/>
            </a:xfrm>
            <a:prstGeom prst="curvedConnector3">
              <a:avLst>
                <a:gd name="adj1" fmla="val 50000"/>
              </a:avLst>
            </a:prstGeom>
            <a:noFill/>
            <a:ln w="9525">
              <a:solidFill>
                <a:schemeClr val="tx2"/>
              </a:solidFill>
              <a:round/>
              <a:headEnd/>
              <a:tailEnd type="triangle" w="med" len="med"/>
            </a:ln>
            <a:extLst>
              <a:ext uri="{909E8E84-426E-40dd-AFC4-6F175D3DCCD1}">
                <a14:hiddenFill xmlns="" xmlns:a14="http://schemas.microsoft.com/office/drawing/2010/main">
                  <a:noFill/>
                </a14:hiddenFill>
              </a:ext>
            </a:extLst>
          </p:spPr>
        </p:cxnSp>
        <p:sp>
          <p:nvSpPr>
            <p:cNvPr id="98" name="Text Box 45">
              <a:extLst>
                <a:ext uri="{FF2B5EF4-FFF2-40B4-BE49-F238E27FC236}">
                  <a16:creationId xmlns:a16="http://schemas.microsoft.com/office/drawing/2014/main" id="{E0D8EEC8-3F90-8240-BE41-0B55687C7095}"/>
                </a:ext>
              </a:extLst>
            </p:cNvPr>
            <p:cNvSpPr txBox="1">
              <a:spLocks noChangeArrowheads="1"/>
            </p:cNvSpPr>
            <p:nvPr/>
          </p:nvSpPr>
          <p:spPr bwMode="auto">
            <a:xfrm>
              <a:off x="7599891" y="2354982"/>
              <a:ext cx="968375" cy="307777"/>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Joash</a:t>
              </a:r>
              <a:endParaRPr kumimoji="0" lang="en-GB" sz="1400" b="0" i="0" u="none" strike="noStrike" kern="1200" cap="none" spc="0" normalizeH="0" baseline="0" noProof="0">
                <a:ln>
                  <a:noFill/>
                </a:ln>
                <a:solidFill>
                  <a:srgbClr val="FFFFFF"/>
                </a:solidFill>
                <a:effectLst/>
                <a:uLnTx/>
                <a:uFillTx/>
                <a:latin typeface="Arial" charset="0"/>
                <a:ea typeface="ＭＳ Ｐゴシック" charset="0"/>
              </a:endParaRPr>
            </a:p>
          </p:txBody>
        </p:sp>
        <p:cxnSp>
          <p:nvCxnSpPr>
            <p:cNvPr id="99" name="AutoShape 46">
              <a:extLst>
                <a:ext uri="{FF2B5EF4-FFF2-40B4-BE49-F238E27FC236}">
                  <a16:creationId xmlns:a16="http://schemas.microsoft.com/office/drawing/2014/main" id="{01EACA95-A9DF-E644-A120-6DE3D96E7726}"/>
                </a:ext>
              </a:extLst>
            </p:cNvPr>
            <p:cNvCxnSpPr>
              <a:cxnSpLocks noChangeShapeType="1"/>
            </p:cNvCxnSpPr>
            <p:nvPr/>
          </p:nvCxnSpPr>
          <p:spPr bwMode="auto">
            <a:xfrm rot="16200000" flipH="1">
              <a:off x="7823728" y="2635970"/>
              <a:ext cx="257175" cy="152400"/>
            </a:xfrm>
            <a:prstGeom prst="curvedConnector3">
              <a:avLst>
                <a:gd name="adj1" fmla="val 50000"/>
              </a:avLst>
            </a:prstGeom>
            <a:noFill/>
            <a:ln w="9525">
              <a:solidFill>
                <a:schemeClr val="tx2"/>
              </a:solidFill>
              <a:round/>
              <a:headEnd/>
              <a:tailEnd type="triangle" w="med" len="med"/>
            </a:ln>
            <a:extLst>
              <a:ext uri="{909E8E84-426E-40dd-AFC4-6F175D3DCCD1}">
                <a14:hiddenFill xmlns="" xmlns:a14="http://schemas.microsoft.com/office/drawing/2010/main">
                  <a:noFill/>
                </a14:hiddenFill>
              </a:ext>
            </a:extLst>
          </p:spPr>
        </p:cxnSp>
        <p:sp>
          <p:nvSpPr>
            <p:cNvPr id="100" name="Text Box 47">
              <a:extLst>
                <a:ext uri="{FF2B5EF4-FFF2-40B4-BE49-F238E27FC236}">
                  <a16:creationId xmlns:a16="http://schemas.microsoft.com/office/drawing/2014/main" id="{8809905B-0BED-3C4C-BB69-B1CE404CD695}"/>
                </a:ext>
              </a:extLst>
            </p:cNvPr>
            <p:cNvSpPr txBox="1">
              <a:spLocks noChangeArrowheads="1"/>
            </p:cNvSpPr>
            <p:nvPr/>
          </p:nvSpPr>
          <p:spPr bwMode="auto">
            <a:xfrm>
              <a:off x="7809441" y="2783607"/>
              <a:ext cx="1358900" cy="307777"/>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Arial" charset="0"/>
                  <a:ea typeface="ＭＳ Ｐゴシック" charset="0"/>
                </a:rPr>
                <a:t>Amaziah</a:t>
              </a:r>
            </a:p>
          </p:txBody>
        </p:sp>
      </p:grpSp>
      <p:sp>
        <p:nvSpPr>
          <p:cNvPr id="101" name="Left Arrow 100">
            <a:extLst>
              <a:ext uri="{FF2B5EF4-FFF2-40B4-BE49-F238E27FC236}">
                <a16:creationId xmlns:a16="http://schemas.microsoft.com/office/drawing/2014/main" id="{E071647A-E65C-7A4B-8A46-C634FF51362C}"/>
              </a:ext>
            </a:extLst>
          </p:cNvPr>
          <p:cNvSpPr/>
          <p:nvPr/>
        </p:nvSpPr>
        <p:spPr bwMode="auto">
          <a:xfrm>
            <a:off x="4860032" y="2996952"/>
            <a:ext cx="3024336" cy="504056"/>
          </a:xfrm>
          <a:prstGeom prst="leftArrow">
            <a:avLst/>
          </a:prstGeom>
          <a:solidFill>
            <a:schemeClr val="tx2"/>
          </a:solidFill>
          <a:ln w="9525" cap="flat" cmpd="sng" algn="ctr">
            <a:solidFill>
              <a:schemeClr val="bg1"/>
            </a:solidFill>
            <a:prstDash val="solid"/>
            <a:round/>
            <a:headEnd type="none" w="med" len="med"/>
            <a:tailEnd type="none" w="med" len="med"/>
          </a:ln>
          <a:effectLst/>
        </p:spPr>
        <p:txBody>
          <a:bodyPr vert="horz" wrap="square" lIns="91341" tIns="45671" rIns="91341" bIns="45671"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CC00"/>
              </a:solidFill>
              <a:effectLst/>
              <a:uLnTx/>
              <a:uFillTx/>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53644361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17850"/>
                                        </p:tgtEl>
                                        <p:attrNameLst>
                                          <p:attrName>style.visibility</p:attrName>
                                        </p:attrNameLst>
                                      </p:cBhvr>
                                      <p:to>
                                        <p:strVal val="visible"/>
                                      </p:to>
                                    </p:set>
                                    <p:animEffect transition="in" filter="diamond(in)">
                                      <p:cBhvr>
                                        <p:cTn id="7" dur="2000"/>
                                        <p:tgtEl>
                                          <p:spTgt spid="117850"/>
                                        </p:tgtEl>
                                      </p:cBhvr>
                                    </p:animEffect>
                                  </p:childTnLst>
                                </p:cTn>
                              </p:par>
                            </p:childTnLst>
                          </p:cTn>
                        </p:par>
                        <p:par>
                          <p:cTn id="8" fill="hold" nodeType="afterGroup">
                            <p:stCondLst>
                              <p:cond delay="2000"/>
                            </p:stCondLst>
                            <p:childTnLst>
                              <p:par>
                                <p:cTn id="9" presetID="2" presetClass="entr" presetSubtype="4" fill="hold" nodeType="afterEffect">
                                  <p:stCondLst>
                                    <p:cond delay="0"/>
                                  </p:stCondLst>
                                  <p:childTnLst>
                                    <p:set>
                                      <p:cBhvr>
                                        <p:cTn id="10" dur="1" fill="hold">
                                          <p:stCondLst>
                                            <p:cond delay="0"/>
                                          </p:stCondLst>
                                        </p:cTn>
                                        <p:tgtEl>
                                          <p:spTgt spid="117848"/>
                                        </p:tgtEl>
                                        <p:attrNameLst>
                                          <p:attrName>style.visibility</p:attrName>
                                        </p:attrNameLst>
                                      </p:cBhvr>
                                      <p:to>
                                        <p:strVal val="visible"/>
                                      </p:to>
                                    </p:set>
                                    <p:anim calcmode="lin" valueType="num">
                                      <p:cBhvr additive="base">
                                        <p:cTn id="11" dur="500" fill="hold"/>
                                        <p:tgtEl>
                                          <p:spTgt spid="117848"/>
                                        </p:tgtEl>
                                        <p:attrNameLst>
                                          <p:attrName>ppt_x</p:attrName>
                                        </p:attrNameLst>
                                      </p:cBhvr>
                                      <p:tavLst>
                                        <p:tav tm="0">
                                          <p:val>
                                            <p:strVal val="#ppt_x"/>
                                          </p:val>
                                        </p:tav>
                                        <p:tav tm="100000">
                                          <p:val>
                                            <p:strVal val="#ppt_x"/>
                                          </p:val>
                                        </p:tav>
                                      </p:tavLst>
                                    </p:anim>
                                    <p:anim calcmode="lin" valueType="num">
                                      <p:cBhvr additive="base">
                                        <p:cTn id="12" dur="500" fill="hold"/>
                                        <p:tgtEl>
                                          <p:spTgt spid="117848"/>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117851"/>
                                        </p:tgtEl>
                                        <p:attrNameLst>
                                          <p:attrName>style.visibility</p:attrName>
                                        </p:attrNameLst>
                                      </p:cBhvr>
                                      <p:to>
                                        <p:strVal val="visible"/>
                                      </p:to>
                                    </p:set>
                                    <p:animEffect transition="in" filter="fade">
                                      <p:cBhvr>
                                        <p:cTn id="17" dur="800" decel="100000"/>
                                        <p:tgtEl>
                                          <p:spTgt spid="117851"/>
                                        </p:tgtEl>
                                      </p:cBhvr>
                                    </p:animEffect>
                                    <p:anim calcmode="lin" valueType="num">
                                      <p:cBhvr>
                                        <p:cTn id="18" dur="800" decel="100000" fill="hold"/>
                                        <p:tgtEl>
                                          <p:spTgt spid="117851"/>
                                        </p:tgtEl>
                                        <p:attrNameLst>
                                          <p:attrName>style.rotation</p:attrName>
                                        </p:attrNameLst>
                                      </p:cBhvr>
                                      <p:tavLst>
                                        <p:tav tm="0">
                                          <p:val>
                                            <p:fltVal val="-90"/>
                                          </p:val>
                                        </p:tav>
                                        <p:tav tm="100000">
                                          <p:val>
                                            <p:fltVal val="0"/>
                                          </p:val>
                                        </p:tav>
                                      </p:tavLst>
                                    </p:anim>
                                    <p:anim calcmode="lin" valueType="num">
                                      <p:cBhvr>
                                        <p:cTn id="19" dur="800" decel="100000" fill="hold"/>
                                        <p:tgtEl>
                                          <p:spTgt spid="117851"/>
                                        </p:tgtEl>
                                        <p:attrNameLst>
                                          <p:attrName>ppt_x</p:attrName>
                                        </p:attrNameLst>
                                      </p:cBhvr>
                                      <p:tavLst>
                                        <p:tav tm="0">
                                          <p:val>
                                            <p:strVal val="#ppt_x+0.4"/>
                                          </p:val>
                                        </p:tav>
                                        <p:tav tm="100000">
                                          <p:val>
                                            <p:strVal val="#ppt_x-0.05"/>
                                          </p:val>
                                        </p:tav>
                                      </p:tavLst>
                                    </p:anim>
                                    <p:anim calcmode="lin" valueType="num">
                                      <p:cBhvr>
                                        <p:cTn id="20" dur="800" decel="100000" fill="hold"/>
                                        <p:tgtEl>
                                          <p:spTgt spid="117851"/>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117851"/>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117851"/>
                                        </p:tgtEl>
                                        <p:attrNameLst>
                                          <p:attrName>ppt_y</p:attrName>
                                        </p:attrNameLst>
                                      </p:cBhvr>
                                      <p:tavLst>
                                        <p:tav tm="0">
                                          <p:val>
                                            <p:strVal val="#ppt_y+0.1"/>
                                          </p:val>
                                        </p:tav>
                                        <p:tav tm="100000">
                                          <p:val>
                                            <p:strVal val="#ppt_y"/>
                                          </p:val>
                                        </p:tav>
                                      </p:tavLst>
                                    </p:anim>
                                  </p:childTnLst>
                                </p:cTn>
                              </p:par>
                            </p:childTnLst>
                          </p:cTn>
                        </p:par>
                        <p:par>
                          <p:cTn id="23" fill="hold" nodeType="afterGroup">
                            <p:stCondLst>
                              <p:cond delay="1000"/>
                            </p:stCondLst>
                            <p:childTnLst>
                              <p:par>
                                <p:cTn id="24" presetID="1" presetClass="entr" presetSubtype="0" fill="hold" nodeType="afterEffect">
                                  <p:stCondLst>
                                    <p:cond delay="0"/>
                                  </p:stCondLst>
                                  <p:childTnLst>
                                    <p:set>
                                      <p:cBhvr>
                                        <p:cTn id="25" dur="1" fill="hold">
                                          <p:stCondLst>
                                            <p:cond delay="0"/>
                                          </p:stCondLst>
                                        </p:cTn>
                                        <p:tgtEl>
                                          <p:spTgt spid="117849"/>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30" presetClass="entr" presetSubtype="0" fill="hold" grpId="0" nodeType="clickEffect">
                                  <p:stCondLst>
                                    <p:cond delay="0"/>
                                  </p:stCondLst>
                                  <p:childTnLst>
                                    <p:set>
                                      <p:cBhvr>
                                        <p:cTn id="29" dur="1" fill="hold">
                                          <p:stCondLst>
                                            <p:cond delay="0"/>
                                          </p:stCondLst>
                                        </p:cTn>
                                        <p:tgtEl>
                                          <p:spTgt spid="117852"/>
                                        </p:tgtEl>
                                        <p:attrNameLst>
                                          <p:attrName>style.visibility</p:attrName>
                                        </p:attrNameLst>
                                      </p:cBhvr>
                                      <p:to>
                                        <p:strVal val="visible"/>
                                      </p:to>
                                    </p:set>
                                    <p:animEffect transition="in" filter="fade">
                                      <p:cBhvr>
                                        <p:cTn id="30" dur="800" decel="100000"/>
                                        <p:tgtEl>
                                          <p:spTgt spid="117852"/>
                                        </p:tgtEl>
                                      </p:cBhvr>
                                    </p:animEffect>
                                    <p:anim calcmode="lin" valueType="num">
                                      <p:cBhvr>
                                        <p:cTn id="31" dur="800" decel="100000" fill="hold"/>
                                        <p:tgtEl>
                                          <p:spTgt spid="117852"/>
                                        </p:tgtEl>
                                        <p:attrNameLst>
                                          <p:attrName>style.rotation</p:attrName>
                                        </p:attrNameLst>
                                      </p:cBhvr>
                                      <p:tavLst>
                                        <p:tav tm="0">
                                          <p:val>
                                            <p:fltVal val="-90"/>
                                          </p:val>
                                        </p:tav>
                                        <p:tav tm="100000">
                                          <p:val>
                                            <p:fltVal val="0"/>
                                          </p:val>
                                        </p:tav>
                                      </p:tavLst>
                                    </p:anim>
                                    <p:anim calcmode="lin" valueType="num">
                                      <p:cBhvr>
                                        <p:cTn id="32" dur="800" decel="100000" fill="hold"/>
                                        <p:tgtEl>
                                          <p:spTgt spid="117852"/>
                                        </p:tgtEl>
                                        <p:attrNameLst>
                                          <p:attrName>ppt_x</p:attrName>
                                        </p:attrNameLst>
                                      </p:cBhvr>
                                      <p:tavLst>
                                        <p:tav tm="0">
                                          <p:val>
                                            <p:strVal val="#ppt_x+0.4"/>
                                          </p:val>
                                        </p:tav>
                                        <p:tav tm="100000">
                                          <p:val>
                                            <p:strVal val="#ppt_x-0.05"/>
                                          </p:val>
                                        </p:tav>
                                      </p:tavLst>
                                    </p:anim>
                                    <p:anim calcmode="lin" valueType="num">
                                      <p:cBhvr>
                                        <p:cTn id="33" dur="800" decel="100000" fill="hold"/>
                                        <p:tgtEl>
                                          <p:spTgt spid="117852"/>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117852"/>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117852"/>
                                        </p:tgtEl>
                                        <p:attrNameLst>
                                          <p:attrName>ppt_y</p:attrName>
                                        </p:attrNameLst>
                                      </p:cBhvr>
                                      <p:tavLst>
                                        <p:tav tm="0">
                                          <p:val>
                                            <p:strVal val="#ppt_y+0.1"/>
                                          </p:val>
                                        </p:tav>
                                        <p:tav tm="100000">
                                          <p:val>
                                            <p:strVal val="#ppt_y"/>
                                          </p:val>
                                        </p:tav>
                                      </p:tavLst>
                                    </p:anim>
                                  </p:childTnLst>
                                </p:cTn>
                              </p:par>
                            </p:childTnLst>
                          </p:cTn>
                        </p:par>
                        <p:par>
                          <p:cTn id="36" fill="hold" nodeType="afterGroup">
                            <p:stCondLst>
                              <p:cond delay="1000"/>
                            </p:stCondLst>
                            <p:childTnLst>
                              <p:par>
                                <p:cTn id="37" presetID="1" presetClass="entr" presetSubtype="0" fill="hold" nodeType="afterEffect">
                                  <p:stCondLst>
                                    <p:cond delay="0"/>
                                  </p:stCondLst>
                                  <p:childTnLst>
                                    <p:set>
                                      <p:cBhvr>
                                        <p:cTn id="38" dur="1" fill="hold">
                                          <p:stCondLst>
                                            <p:cond delay="0"/>
                                          </p:stCondLst>
                                        </p:cTn>
                                        <p:tgtEl>
                                          <p:spTgt spid="11784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55" presetClass="entr" presetSubtype="0" fill="hold" nodeType="clickEffect">
                                  <p:stCondLst>
                                    <p:cond delay="0"/>
                                  </p:stCondLst>
                                  <p:childTnLst>
                                    <p:set>
                                      <p:cBhvr>
                                        <p:cTn id="42" dur="1" fill="hold">
                                          <p:stCondLst>
                                            <p:cond delay="0"/>
                                          </p:stCondLst>
                                        </p:cTn>
                                        <p:tgtEl>
                                          <p:spTgt spid="95"/>
                                        </p:tgtEl>
                                        <p:attrNameLst>
                                          <p:attrName>style.visibility</p:attrName>
                                        </p:attrNameLst>
                                      </p:cBhvr>
                                      <p:to>
                                        <p:strVal val="visible"/>
                                      </p:to>
                                    </p:set>
                                    <p:anim calcmode="lin" valueType="num">
                                      <p:cBhvr>
                                        <p:cTn id="43" dur="1000" fill="hold"/>
                                        <p:tgtEl>
                                          <p:spTgt spid="95"/>
                                        </p:tgtEl>
                                        <p:attrNameLst>
                                          <p:attrName>ppt_w</p:attrName>
                                        </p:attrNameLst>
                                      </p:cBhvr>
                                      <p:tavLst>
                                        <p:tav tm="0">
                                          <p:val>
                                            <p:strVal val="#ppt_w*0.70"/>
                                          </p:val>
                                        </p:tav>
                                        <p:tav tm="100000">
                                          <p:val>
                                            <p:strVal val="#ppt_w"/>
                                          </p:val>
                                        </p:tav>
                                      </p:tavLst>
                                    </p:anim>
                                    <p:anim calcmode="lin" valueType="num">
                                      <p:cBhvr>
                                        <p:cTn id="44" dur="1000" fill="hold"/>
                                        <p:tgtEl>
                                          <p:spTgt spid="95"/>
                                        </p:tgtEl>
                                        <p:attrNameLst>
                                          <p:attrName>ppt_h</p:attrName>
                                        </p:attrNameLst>
                                      </p:cBhvr>
                                      <p:tavLst>
                                        <p:tav tm="0">
                                          <p:val>
                                            <p:strVal val="#ppt_h"/>
                                          </p:val>
                                        </p:tav>
                                        <p:tav tm="100000">
                                          <p:val>
                                            <p:strVal val="#ppt_h"/>
                                          </p:val>
                                        </p:tav>
                                      </p:tavLst>
                                    </p:anim>
                                    <p:animEffect transition="in" filter="fade">
                                      <p:cBhvr>
                                        <p:cTn id="45" dur="1000"/>
                                        <p:tgtEl>
                                          <p:spTgt spid="95"/>
                                        </p:tgtEl>
                                      </p:cBhvr>
                                    </p:animEffect>
                                  </p:childTnLst>
                                </p:cTn>
                              </p:par>
                            </p:childTnLst>
                          </p:cTn>
                        </p:par>
                        <p:par>
                          <p:cTn id="46" fill="hold">
                            <p:stCondLst>
                              <p:cond delay="1000"/>
                            </p:stCondLst>
                            <p:childTnLst>
                              <p:par>
                                <p:cTn id="47" presetID="22" presetClass="entr" presetSubtype="2" fill="hold" grpId="0" nodeType="afterEffect">
                                  <p:stCondLst>
                                    <p:cond delay="0"/>
                                  </p:stCondLst>
                                  <p:childTnLst>
                                    <p:set>
                                      <p:cBhvr>
                                        <p:cTn id="48" dur="1" fill="hold">
                                          <p:stCondLst>
                                            <p:cond delay="0"/>
                                          </p:stCondLst>
                                        </p:cTn>
                                        <p:tgtEl>
                                          <p:spTgt spid="101"/>
                                        </p:tgtEl>
                                        <p:attrNameLst>
                                          <p:attrName>style.visibility</p:attrName>
                                        </p:attrNameLst>
                                      </p:cBhvr>
                                      <p:to>
                                        <p:strVal val="visible"/>
                                      </p:to>
                                    </p:set>
                                    <p:animEffect transition="in" filter="wipe(right)">
                                      <p:cBhvr>
                                        <p:cTn id="49"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850" grpId="0" animBg="1"/>
      <p:bldP spid="117851" grpId="0" animBg="1"/>
      <p:bldP spid="117852" grpId="0" animBg="1"/>
      <p:bldP spid="101"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3813"/>
            <a:ext cx="9170988" cy="6816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0946"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43012"/>
            <a:ext cx="9144000" cy="1079665"/>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Matthew says Jesus is King!</a:t>
            </a:r>
          </a:p>
        </p:txBody>
      </p:sp>
    </p:spTree>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2"/>
          <p:cNvSpPr>
            <a:spLocks noGrp="1" noChangeArrowheads="1"/>
          </p:cNvSpPr>
          <p:nvPr>
            <p:ph type="ctrTitle"/>
          </p:nvPr>
        </p:nvSpPr>
        <p:spPr>
          <a:xfrm>
            <a:off x="63500" y="533400"/>
            <a:ext cx="9045575" cy="609600"/>
          </a:xfrm>
        </p:spPr>
        <p:txBody>
          <a:bodyPr/>
          <a:lstStyle/>
          <a:p>
            <a:pPr algn="ctr" eaLnBrk="1" hangingPunct="1"/>
            <a:r>
              <a:rPr lang="en-US" sz="3600" b="1" dirty="0">
                <a:latin typeface="Arial" panose="020B0604020202020204" pitchFamily="34" charset="0"/>
                <a:ea typeface="ＭＳ Ｐゴシック" charset="0"/>
                <a:cs typeface="Arial" panose="020B0604020202020204" pitchFamily="34" charset="0"/>
              </a:rPr>
              <a:t>A Literal Kingdom for David</a:t>
            </a:r>
            <a:r>
              <a:rPr lang="uk-UA" altLang="ja-JP" sz="3600" b="1" dirty="0">
                <a:latin typeface="Arial" panose="020B0604020202020204" pitchFamily="34" charset="0"/>
                <a:ea typeface="ＭＳ Ｐゴシック" charset="0"/>
                <a:cs typeface="Arial" panose="020B0604020202020204" pitchFamily="34" charset="0"/>
              </a:rPr>
              <a:t>'</a:t>
            </a:r>
            <a:r>
              <a:rPr lang="en-US" altLang="ja-JP" sz="3600" b="1" dirty="0">
                <a:latin typeface="Arial" panose="020B0604020202020204" pitchFamily="34" charset="0"/>
                <a:ea typeface="ＭＳ Ｐゴシック" charset="0"/>
                <a:cs typeface="Arial" panose="020B0604020202020204" pitchFamily="34" charset="0"/>
              </a:rPr>
              <a:t>s Line</a:t>
            </a:r>
            <a:endParaRPr lang="en-US" dirty="0">
              <a:latin typeface="Arial" panose="020B0604020202020204" pitchFamily="34" charset="0"/>
              <a:ea typeface="ＭＳ Ｐゴシック" charset="0"/>
              <a:cs typeface="Arial" panose="020B0604020202020204" pitchFamily="34" charset="0"/>
            </a:endParaRPr>
          </a:p>
        </p:txBody>
      </p:sp>
      <p:sp>
        <p:nvSpPr>
          <p:cNvPr id="417794" name="Rectangle 4"/>
          <p:cNvSpPr>
            <a:spLocks noChangeArrowheads="1"/>
          </p:cNvSpPr>
          <p:nvPr/>
        </p:nvSpPr>
        <p:spPr bwMode="auto">
          <a:xfrm>
            <a:off x="381000" y="1268760"/>
            <a:ext cx="8763000"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76238" indent="-376238" algn="l">
              <a:spcBef>
                <a:spcPct val="20000"/>
              </a:spcBef>
              <a:buClr>
                <a:srgbClr val="9A0000"/>
              </a:buClr>
              <a:buSzPct val="75000"/>
              <a:buFont typeface="Arial" charset="0"/>
              <a:buAutoNum type="arabicPeriod"/>
            </a:pPr>
            <a:r>
              <a:rPr lang="en-US" sz="2400" b="1" dirty="0">
                <a:solidFill>
                  <a:srgbClr val="000000"/>
                </a:solidFill>
                <a:latin typeface="Arial" panose="020B0604020202020204" pitchFamily="34" charset="0"/>
                <a:cs typeface="Arial" panose="020B0604020202020204" pitchFamily="34" charset="0"/>
              </a:rPr>
              <a:t>Ordinary language for </a:t>
            </a:r>
            <a:r>
              <a:rPr lang="ru-RU" altLang="ja-JP" sz="2400" b="1" dirty="0">
                <a:solidFill>
                  <a:srgbClr val="000000"/>
                </a:solidFill>
                <a:latin typeface="Arial" panose="020B0604020202020204" pitchFamily="34" charset="0"/>
                <a:cs typeface="Arial" panose="020B0604020202020204" pitchFamily="34" charset="0"/>
              </a:rPr>
              <a:t>"</a:t>
            </a:r>
            <a:r>
              <a:rPr lang="en-US" altLang="ja-JP" sz="2400" b="1" dirty="0">
                <a:solidFill>
                  <a:srgbClr val="000000"/>
                </a:solidFill>
                <a:latin typeface="Arial" panose="020B0604020202020204" pitchFamily="34" charset="0"/>
                <a:cs typeface="Arial" panose="020B0604020202020204" pitchFamily="34" charset="0"/>
              </a:rPr>
              <a:t>kingdom</a:t>
            </a:r>
            <a:r>
              <a:rPr lang="ru-RU" altLang="ja-JP" sz="2400" b="1" dirty="0">
                <a:solidFill>
                  <a:srgbClr val="000000"/>
                </a:solidFill>
                <a:latin typeface="Arial" panose="020B0604020202020204" pitchFamily="34" charset="0"/>
                <a:cs typeface="Arial" panose="020B0604020202020204" pitchFamily="34" charset="0"/>
              </a:rPr>
              <a:t>"</a:t>
            </a:r>
            <a:r>
              <a:rPr lang="en-US" altLang="ja-JP" sz="2400" b="1" dirty="0">
                <a:solidFill>
                  <a:srgbClr val="000000"/>
                </a:solidFill>
                <a:latin typeface="Arial" panose="020B0604020202020204" pitchFamily="34" charset="0"/>
                <a:cs typeface="Arial" panose="020B0604020202020204" pitchFamily="34" charset="0"/>
              </a:rPr>
              <a:t> is used</a:t>
            </a:r>
          </a:p>
          <a:p>
            <a:pPr marL="376238" indent="-376238" algn="l">
              <a:spcBef>
                <a:spcPct val="20000"/>
              </a:spcBef>
              <a:buClr>
                <a:srgbClr val="9A0000"/>
              </a:buClr>
              <a:buSzPct val="75000"/>
              <a:buFont typeface="Arial" charset="0"/>
              <a:buAutoNum type="arabicPeriod"/>
            </a:pPr>
            <a:r>
              <a:rPr lang="en-US" sz="2400" b="1" dirty="0">
                <a:solidFill>
                  <a:srgbClr val="000000"/>
                </a:solidFill>
                <a:latin typeface="Arial" panose="020B0604020202020204" pitchFamily="34" charset="0"/>
                <a:cs typeface="Arial" panose="020B0604020202020204" pitchFamily="34" charset="0"/>
              </a:rPr>
              <a:t>Prophets interpreted the kingdom literally</a:t>
            </a:r>
          </a:p>
          <a:p>
            <a:pPr marL="376238" indent="-376238" algn="l">
              <a:spcBef>
                <a:spcPct val="20000"/>
              </a:spcBef>
              <a:buClr>
                <a:srgbClr val="9A0000"/>
              </a:buClr>
              <a:buSzPct val="75000"/>
              <a:buFont typeface="Arial" charset="0"/>
              <a:buAutoNum type="arabicPeriod"/>
            </a:pPr>
            <a:r>
              <a:rPr lang="en-US" sz="2400" b="1" dirty="0">
                <a:solidFill>
                  <a:srgbClr val="000000"/>
                </a:solidFill>
                <a:latin typeface="Arial" panose="020B0604020202020204" pitchFamily="34" charset="0"/>
                <a:cs typeface="Arial" panose="020B0604020202020204" pitchFamily="34" charset="0"/>
              </a:rPr>
              <a:t>Israel interpreted the kingdom literally</a:t>
            </a:r>
          </a:p>
          <a:p>
            <a:pPr marL="376238" indent="-376238" algn="l">
              <a:spcBef>
                <a:spcPct val="20000"/>
              </a:spcBef>
              <a:buClr>
                <a:srgbClr val="9A0000"/>
              </a:buClr>
              <a:buSzPct val="75000"/>
              <a:buFont typeface="Arial" charset="0"/>
              <a:buAutoNum type="arabicPeriod"/>
            </a:pPr>
            <a:r>
              <a:rPr lang="en-US" sz="2400" b="1" dirty="0">
                <a:solidFill>
                  <a:srgbClr val="000000"/>
                </a:solidFill>
                <a:latin typeface="Arial" panose="020B0604020202020204" pitchFamily="34" charset="0"/>
                <a:cs typeface="Arial" panose="020B0604020202020204" pitchFamily="34" charset="0"/>
              </a:rPr>
              <a:t>586 BC kingdom overthrown is the same kind</a:t>
            </a:r>
          </a:p>
          <a:p>
            <a:pPr marL="376238" indent="-376238" algn="l">
              <a:spcBef>
                <a:spcPct val="20000"/>
              </a:spcBef>
              <a:buClr>
                <a:srgbClr val="9A0000"/>
              </a:buClr>
              <a:buSzPct val="75000"/>
              <a:buFont typeface="Arial" charset="0"/>
              <a:buAutoNum type="arabicPeriod"/>
            </a:pPr>
            <a:r>
              <a:rPr lang="en-US" sz="2400" b="1" dirty="0">
                <a:solidFill>
                  <a:srgbClr val="000000"/>
                </a:solidFill>
                <a:latin typeface="Arial" panose="020B0604020202020204" pitchFamily="34" charset="0"/>
                <a:cs typeface="Arial" panose="020B0604020202020204" pitchFamily="34" charset="0"/>
              </a:rPr>
              <a:t>The Davidic Covenant relates only to Israel</a:t>
            </a:r>
          </a:p>
          <a:p>
            <a:pPr marL="376238" indent="-376238" algn="l">
              <a:spcBef>
                <a:spcPct val="20000"/>
              </a:spcBef>
              <a:buClr>
                <a:srgbClr val="9A0000"/>
              </a:buClr>
              <a:buSzPct val="75000"/>
              <a:buFont typeface="Arial" charset="0"/>
              <a:buAutoNum type="arabicPeriod"/>
            </a:pPr>
            <a:r>
              <a:rPr lang="en-US" sz="2400" b="1" dirty="0">
                <a:solidFill>
                  <a:srgbClr val="000000"/>
                </a:solidFill>
                <a:latin typeface="Arial" panose="020B0604020202020204" pitchFamily="34" charset="0"/>
                <a:cs typeface="Arial" panose="020B0604020202020204" pitchFamily="34" charset="0"/>
              </a:rPr>
              <a:t>David saw the covenant applying only to Israel</a:t>
            </a:r>
          </a:p>
          <a:p>
            <a:pPr marL="376238" indent="-376238" algn="l">
              <a:spcBef>
                <a:spcPct val="20000"/>
              </a:spcBef>
              <a:buClr>
                <a:srgbClr val="9A0000"/>
              </a:buClr>
              <a:buSzPct val="75000"/>
              <a:buFont typeface="Arial" charset="0"/>
              <a:buAutoNum type="arabicPeriod"/>
            </a:pPr>
            <a:r>
              <a:rPr lang="en-US" sz="2400" b="1" dirty="0">
                <a:solidFill>
                  <a:srgbClr val="000000"/>
                </a:solidFill>
                <a:latin typeface="Arial" panose="020B0604020202020204" pitchFamily="34" charset="0"/>
                <a:cs typeface="Arial" panose="020B0604020202020204" pitchFamily="34" charset="0"/>
              </a:rPr>
              <a:t>Portions have been fulfilled literally</a:t>
            </a:r>
          </a:p>
          <a:p>
            <a:pPr marL="376238" indent="-376238" algn="l">
              <a:spcBef>
                <a:spcPct val="20000"/>
              </a:spcBef>
              <a:buClr>
                <a:srgbClr val="9A0000"/>
              </a:buClr>
              <a:buSzPct val="75000"/>
              <a:buFont typeface="Arial" charset="0"/>
              <a:buAutoNum type="arabicPeriod"/>
            </a:pPr>
            <a:r>
              <a:rPr lang="en-US" sz="2400" b="1" dirty="0">
                <a:solidFill>
                  <a:srgbClr val="000000"/>
                </a:solidFill>
                <a:latin typeface="Arial" panose="020B0604020202020204" pitchFamily="34" charset="0"/>
                <a:cs typeface="Arial" panose="020B0604020202020204" pitchFamily="34" charset="0"/>
              </a:rPr>
              <a:t>David</a:t>
            </a:r>
            <a:r>
              <a:rPr lang="uk-UA" altLang="ja-JP" sz="2400" b="1" dirty="0">
                <a:solidFill>
                  <a:srgbClr val="000000"/>
                </a:solidFill>
                <a:latin typeface="Arial" panose="020B0604020202020204" pitchFamily="34" charset="0"/>
                <a:cs typeface="Arial" panose="020B0604020202020204" pitchFamily="34" charset="0"/>
              </a:rPr>
              <a:t>'</a:t>
            </a:r>
            <a:r>
              <a:rPr lang="en-US" altLang="ja-JP" sz="2400" b="1" dirty="0">
                <a:solidFill>
                  <a:srgbClr val="000000"/>
                </a:solidFill>
                <a:latin typeface="Arial" panose="020B0604020202020204" pitchFamily="34" charset="0"/>
                <a:cs typeface="Arial" panose="020B0604020202020204" pitchFamily="34" charset="0"/>
              </a:rPr>
              <a:t>s throne is not related to Christ</a:t>
            </a:r>
            <a:r>
              <a:rPr lang="uk-UA" altLang="ja-JP" sz="2400" b="1" dirty="0">
                <a:solidFill>
                  <a:srgbClr val="000000"/>
                </a:solidFill>
                <a:latin typeface="Arial" panose="020B0604020202020204" pitchFamily="34" charset="0"/>
                <a:cs typeface="Arial" panose="020B0604020202020204" pitchFamily="34" charset="0"/>
              </a:rPr>
              <a:t>'</a:t>
            </a:r>
            <a:r>
              <a:rPr lang="en-US" altLang="ja-JP" sz="2400" b="1" dirty="0">
                <a:solidFill>
                  <a:srgbClr val="000000"/>
                </a:solidFill>
                <a:latin typeface="Arial" panose="020B0604020202020204" pitchFamily="34" charset="0"/>
                <a:cs typeface="Arial" panose="020B0604020202020204" pitchFamily="34" charset="0"/>
              </a:rPr>
              <a:t>s present session in heaven</a:t>
            </a:r>
          </a:p>
          <a:p>
            <a:pPr marL="376238" indent="-376238" algn="l">
              <a:spcBef>
                <a:spcPct val="20000"/>
              </a:spcBef>
              <a:buClr>
                <a:srgbClr val="9A0000"/>
              </a:buClr>
              <a:buSzPct val="75000"/>
              <a:buFont typeface="Arial" charset="0"/>
              <a:buAutoNum type="arabicPeriod"/>
            </a:pPr>
            <a:r>
              <a:rPr lang="en-US" sz="2400" b="1" dirty="0">
                <a:solidFill>
                  <a:srgbClr val="000000"/>
                </a:solidFill>
                <a:latin typeface="Arial" panose="020B0604020202020204" pitchFamily="34" charset="0"/>
                <a:cs typeface="Arial" panose="020B0604020202020204" pitchFamily="34" charset="0"/>
              </a:rPr>
              <a:t>John, Jesus, the 12, and the 70 all offered Israel a literal kingdom (Matt. 3:11; 4;17; 10:7; Luke 10:1, 9)</a:t>
            </a:r>
          </a:p>
        </p:txBody>
      </p:sp>
      <p:sp>
        <p:nvSpPr>
          <p:cNvPr id="417795" name="Text Box 6"/>
          <p:cNvSpPr txBox="1">
            <a:spLocks noChangeArrowheads="1"/>
          </p:cNvSpPr>
          <p:nvPr/>
        </p:nvSpPr>
        <p:spPr bwMode="auto">
          <a:xfrm>
            <a:off x="8221663" y="47625"/>
            <a:ext cx="869349" cy="46166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a:r>
              <a:rPr lang="en-US" b="1">
                <a:solidFill>
                  <a:srgbClr val="FFFFFF"/>
                </a:solidFill>
                <a:latin typeface="Arial" panose="020B0604020202020204" pitchFamily="34" charset="0"/>
                <a:cs typeface="Arial" panose="020B0604020202020204" pitchFamily="34" charset="0"/>
              </a:rPr>
              <a:t>218c</a:t>
            </a:r>
          </a:p>
        </p:txBody>
      </p:sp>
      <p:sp>
        <p:nvSpPr>
          <p:cNvPr id="2" name="Rectangle 2">
            <a:extLst>
              <a:ext uri="{FF2B5EF4-FFF2-40B4-BE49-F238E27FC236}">
                <a16:creationId xmlns:a16="http://schemas.microsoft.com/office/drawing/2014/main" id="{C7F60038-CEB0-680D-5FE1-E605C2E9F273}"/>
              </a:ext>
            </a:extLst>
          </p:cNvPr>
          <p:cNvSpPr txBox="1">
            <a:spLocks noChangeArrowheads="1"/>
          </p:cNvSpPr>
          <p:nvPr/>
        </p:nvSpPr>
        <p:spPr bwMode="auto">
          <a:xfrm>
            <a:off x="92529" y="6165304"/>
            <a:ext cx="9045575"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rtl="0" eaLnBrk="0" fontAlgn="base" hangingPunct="0">
              <a:spcBef>
                <a:spcPct val="0"/>
              </a:spcBef>
              <a:spcAft>
                <a:spcPct val="0"/>
              </a:spcAft>
              <a:defRPr sz="4400">
                <a:solidFill>
                  <a:schemeClr val="tx2"/>
                </a:solidFill>
                <a:latin typeface="Arial" pitchFamily="8" charset="0"/>
                <a:ea typeface="+mj-ea"/>
                <a:cs typeface="+mj-cs"/>
              </a:defRPr>
            </a:lvl1pPr>
            <a:lvl2pPr algn="l" rtl="0" eaLnBrk="0" fontAlgn="base" hangingPunct="0">
              <a:spcBef>
                <a:spcPct val="0"/>
              </a:spcBef>
              <a:spcAft>
                <a:spcPct val="0"/>
              </a:spcAft>
              <a:defRPr sz="4400">
                <a:solidFill>
                  <a:schemeClr val="tx2"/>
                </a:solidFill>
                <a:latin typeface="Arial" pitchFamily="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Arial" pitchFamily="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Arial" pitchFamily="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Arial" pitchFamily="8"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Helvetica" pitchFamily="-111" charset="0"/>
              </a:defRPr>
            </a:lvl6pPr>
            <a:lvl7pPr marL="914400" algn="l" rtl="0" fontAlgn="base">
              <a:spcBef>
                <a:spcPct val="0"/>
              </a:spcBef>
              <a:spcAft>
                <a:spcPct val="0"/>
              </a:spcAft>
              <a:defRPr sz="4400">
                <a:solidFill>
                  <a:schemeClr val="tx2"/>
                </a:solidFill>
                <a:latin typeface="Helvetica" pitchFamily="-111" charset="0"/>
              </a:defRPr>
            </a:lvl7pPr>
            <a:lvl8pPr marL="1371600" algn="l" rtl="0" fontAlgn="base">
              <a:spcBef>
                <a:spcPct val="0"/>
              </a:spcBef>
              <a:spcAft>
                <a:spcPct val="0"/>
              </a:spcAft>
              <a:defRPr sz="4400">
                <a:solidFill>
                  <a:schemeClr val="tx2"/>
                </a:solidFill>
                <a:latin typeface="Helvetica" pitchFamily="-111" charset="0"/>
              </a:defRPr>
            </a:lvl8pPr>
            <a:lvl9pPr marL="1828800" algn="l" rtl="0" fontAlgn="base">
              <a:spcBef>
                <a:spcPct val="0"/>
              </a:spcBef>
              <a:spcAft>
                <a:spcPct val="0"/>
              </a:spcAft>
              <a:defRPr sz="4400">
                <a:solidFill>
                  <a:schemeClr val="tx2"/>
                </a:solidFill>
                <a:latin typeface="Helvetica" pitchFamily="-111" charset="0"/>
              </a:defRPr>
            </a:lvl9pPr>
          </a:lstStyle>
          <a:p>
            <a:pPr algn="ctr" eaLnBrk="1" hangingPunct="1"/>
            <a:r>
              <a:rPr lang="en-US" sz="3600" b="1" i="1" kern="0" dirty="0">
                <a:latin typeface="Arial" panose="020B0604020202020204" pitchFamily="34" charset="0"/>
                <a:ea typeface="ＭＳ Ｐゴシック" charset="0"/>
                <a:cs typeface="Arial" panose="020B0604020202020204" pitchFamily="34" charset="0"/>
              </a:rPr>
              <a:t>…so Jesus will reign in the future</a:t>
            </a:r>
            <a:endParaRPr lang="en-US" i="1" kern="0" dirty="0">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8</a:t>
            </a:r>
          </a:p>
        </p:txBody>
      </p:sp>
    </p:spTree>
    <p:extLst>
      <p:ext uri="{BB962C8B-B14F-4D97-AF65-F5344CB8AC3E}">
        <p14:creationId xmlns:p14="http://schemas.microsoft.com/office/powerpoint/2010/main" val="100379146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a:extLst>
              <a:ext uri="{28A0092B-C50C-407E-A947-70E740481C1C}">
                <a14:useLocalDpi xmlns:a14="http://schemas.microsoft.com/office/drawing/2010/main" val="0"/>
              </a:ext>
            </a:extLst>
          </a:blip>
          <a:srcRect r="8576" b="8030"/>
          <a:stretch/>
        </p:blipFill>
        <p:spPr>
          <a:xfrm>
            <a:off x="15368" y="-1"/>
            <a:ext cx="9074496" cy="6858001"/>
          </a:xfrm>
          <a:prstGeom prst="rect">
            <a:avLst/>
          </a:prstGeom>
        </p:spPr>
      </p:pic>
      <p:sp>
        <p:nvSpPr>
          <p:cNvPr id="27" name="Explosion 1 26"/>
          <p:cNvSpPr/>
          <p:nvPr/>
        </p:nvSpPr>
        <p:spPr bwMode="auto">
          <a:xfrm>
            <a:off x="5517059" y="5896806"/>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sz="2400">
              <a:solidFill>
                <a:srgbClr val="000000"/>
              </a:solidFill>
              <a:latin typeface="Comic Sans MS" pitchFamily="-112" charset="0"/>
              <a:ea typeface="+mn-ea"/>
              <a:cs typeface="+mn-cs"/>
            </a:endParaRPr>
          </a:p>
        </p:txBody>
      </p:sp>
      <p:sp>
        <p:nvSpPr>
          <p:cNvPr id="28" name="Explosion 1 27"/>
          <p:cNvSpPr/>
          <p:nvPr/>
        </p:nvSpPr>
        <p:spPr bwMode="auto">
          <a:xfrm>
            <a:off x="7395347" y="2811953"/>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sz="2400">
              <a:solidFill>
                <a:srgbClr val="000000"/>
              </a:solidFill>
              <a:latin typeface="Comic Sans MS" pitchFamily="-112" charset="0"/>
              <a:ea typeface="+mn-ea"/>
              <a:cs typeface="+mn-cs"/>
            </a:endParaRPr>
          </a:p>
        </p:txBody>
      </p:sp>
      <p:sp>
        <p:nvSpPr>
          <p:cNvPr id="25" name="Explosion 1 24"/>
          <p:cNvSpPr/>
          <p:nvPr/>
        </p:nvSpPr>
        <p:spPr bwMode="auto">
          <a:xfrm>
            <a:off x="7387011" y="855472"/>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sz="2400">
              <a:solidFill>
                <a:srgbClr val="000000"/>
              </a:solidFill>
              <a:latin typeface="Comic Sans MS" pitchFamily="-112" charset="0"/>
              <a:ea typeface="+mn-ea"/>
              <a:cs typeface="+mn-cs"/>
            </a:endParaRPr>
          </a:p>
        </p:txBody>
      </p:sp>
      <p:sp>
        <p:nvSpPr>
          <p:cNvPr id="26" name="Explosion 1 25"/>
          <p:cNvSpPr/>
          <p:nvPr/>
        </p:nvSpPr>
        <p:spPr bwMode="auto">
          <a:xfrm>
            <a:off x="6819343" y="-228055"/>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sz="2400">
              <a:solidFill>
                <a:srgbClr val="000000"/>
              </a:solidFill>
              <a:latin typeface="Comic Sans MS" pitchFamily="-112" charset="0"/>
              <a:ea typeface="+mn-ea"/>
              <a:cs typeface="+mn-cs"/>
            </a:endParaRPr>
          </a:p>
        </p:txBody>
      </p:sp>
      <p:sp>
        <p:nvSpPr>
          <p:cNvPr id="24" name="Explosion 1 23"/>
          <p:cNvSpPr/>
          <p:nvPr/>
        </p:nvSpPr>
        <p:spPr bwMode="auto">
          <a:xfrm>
            <a:off x="6210675" y="4718539"/>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sz="2400">
              <a:solidFill>
                <a:srgbClr val="000000"/>
              </a:solidFill>
              <a:latin typeface="Comic Sans MS" pitchFamily="-112" charset="0"/>
              <a:ea typeface="+mn-ea"/>
              <a:cs typeface="+mn-cs"/>
            </a:endParaRPr>
          </a:p>
        </p:txBody>
      </p:sp>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en-US" b="1" dirty="0">
                <a:effectLst>
                  <a:glow rad="127000">
                    <a:schemeClr val="tx1"/>
                  </a:glow>
                </a:effectLst>
                <a:latin typeface="Arial" charset="0"/>
                <a:ea typeface="ＭＳ Ｐゴシック" charset="0"/>
                <a:cs typeface="ＭＳ Ｐゴシック" charset="0"/>
              </a:rPr>
              <a:t>David's Victories</a:t>
            </a:r>
          </a:p>
        </p:txBody>
      </p:sp>
      <p:sp>
        <p:nvSpPr>
          <p:cNvPr id="12" name="Text Box 8"/>
          <p:cNvSpPr txBox="1">
            <a:spLocks noChangeArrowheads="1"/>
          </p:cNvSpPr>
          <p:nvPr/>
        </p:nvSpPr>
        <p:spPr bwMode="auto">
          <a:xfrm>
            <a:off x="4728347" y="2958488"/>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4800" b="1" dirty="0">
                <a:solidFill>
                  <a:srgbClr val="FFFFFF"/>
                </a:solidFill>
                <a:effectLst>
                  <a:glow rad="101600">
                    <a:srgbClr val="000000">
                      <a:alpha val="75000"/>
                    </a:srgbClr>
                  </a:glow>
                </a:effectLst>
                <a:latin typeface="Arial"/>
                <a:ea typeface="+mn-ea"/>
                <a:cs typeface="Arial"/>
              </a:rPr>
              <a:t>Israel</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fontAlgn="auto">
              <a:spcBef>
                <a:spcPts val="0"/>
              </a:spcBef>
              <a:spcAft>
                <a:spcPts val="0"/>
              </a:spcAft>
            </a:pPr>
            <a:r>
              <a:rPr lang="en-US" b="1" dirty="0">
                <a:solidFill>
                  <a:srgbClr val="FFFFFF"/>
                </a:solidFill>
                <a:latin typeface="Arial" charset="0"/>
                <a:cs typeface="Arial" charset="0"/>
              </a:rPr>
              <a:t>140</a:t>
            </a:r>
          </a:p>
        </p:txBody>
      </p:sp>
      <p:sp>
        <p:nvSpPr>
          <p:cNvPr id="50" name="Rectangle 2"/>
          <p:cNvSpPr txBox="1">
            <a:spLocks noChangeArrowheads="1"/>
          </p:cNvSpPr>
          <p:nvPr/>
        </p:nvSpPr>
        <p:spPr bwMode="auto">
          <a:xfrm>
            <a:off x="42606" y="1482883"/>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400" b="1" i="1" dirty="0">
                <a:solidFill>
                  <a:srgbClr val="FFFFFF"/>
                </a:solidFill>
                <a:effectLst>
                  <a:glow rad="127000">
                    <a:srgbClr val="000000"/>
                  </a:glow>
                </a:effectLst>
                <a:latin typeface="Arial" charset="0"/>
                <a:ea typeface="ＭＳ Ｐゴシック" charset="0"/>
                <a:cs typeface="ＭＳ Ｐゴシック" charset="0"/>
              </a:rPr>
              <a:t>2 Samuel 8</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Ammon</a:t>
            </a: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Aram</a:t>
            </a:r>
          </a:p>
        </p:txBody>
      </p:sp>
      <p:sp>
        <p:nvSpPr>
          <p:cNvPr id="15" name="Text Box 6"/>
          <p:cNvSpPr txBox="1">
            <a:spLocks noChangeArrowheads="1"/>
          </p:cNvSpPr>
          <p:nvPr/>
        </p:nvSpPr>
        <p:spPr bwMode="auto">
          <a:xfrm>
            <a:off x="5129690" y="615156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Edom</a:t>
            </a: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Moab</a:t>
            </a: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Egypt</a:t>
            </a: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Phoenicia</a:t>
            </a:r>
          </a:p>
        </p:txBody>
      </p:sp>
      <p:sp>
        <p:nvSpPr>
          <p:cNvPr id="2" name="Explosion 1 1"/>
          <p:cNvSpPr/>
          <p:nvPr/>
        </p:nvSpPr>
        <p:spPr bwMode="auto">
          <a:xfrm>
            <a:off x="3819769" y="3858846"/>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sz="2400">
              <a:solidFill>
                <a:srgbClr val="000000"/>
              </a:solidFill>
              <a:latin typeface="Comic Sans MS" pitchFamily="-112" charset="0"/>
              <a:ea typeface="+mn-ea"/>
              <a:cs typeface="+mn-cs"/>
            </a:endParaRP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Philistia</a:t>
            </a:r>
          </a:p>
        </p:txBody>
      </p:sp>
      <p:sp>
        <p:nvSpPr>
          <p:cNvPr id="23" name="Text Box 8"/>
          <p:cNvSpPr txBox="1">
            <a:spLocks noChangeArrowheads="1"/>
          </p:cNvSpPr>
          <p:nvPr/>
        </p:nvSpPr>
        <p:spPr bwMode="auto">
          <a:xfrm>
            <a:off x="6383336" y="-62536"/>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Zobah</a:t>
            </a:r>
          </a:p>
        </p:txBody>
      </p:sp>
    </p:spTree>
    <p:extLst>
      <p:ext uri="{BB962C8B-B14F-4D97-AF65-F5344CB8AC3E}">
        <p14:creationId xmlns:p14="http://schemas.microsoft.com/office/powerpoint/2010/main" val="31800686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26"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down)">
                                      <p:cBhvr>
                                        <p:cTn id="9" dur="580">
                                          <p:stCondLst>
                                            <p:cond delay="0"/>
                                          </p:stCondLst>
                                        </p:cTn>
                                        <p:tgtEl>
                                          <p:spTgt spid="2"/>
                                        </p:tgtEl>
                                      </p:cBhvr>
                                    </p:animEffect>
                                    <p:anim calcmode="lin" valueType="num">
                                      <p:cBhvr>
                                        <p:cTn id="1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5" dur="26">
                                          <p:stCondLst>
                                            <p:cond delay="650"/>
                                          </p:stCondLst>
                                        </p:cTn>
                                        <p:tgtEl>
                                          <p:spTgt spid="2"/>
                                        </p:tgtEl>
                                      </p:cBhvr>
                                      <p:to x="100000" y="60000"/>
                                    </p:animScale>
                                    <p:animScale>
                                      <p:cBhvr>
                                        <p:cTn id="16" dur="166" decel="50000">
                                          <p:stCondLst>
                                            <p:cond delay="676"/>
                                          </p:stCondLst>
                                        </p:cTn>
                                        <p:tgtEl>
                                          <p:spTgt spid="2"/>
                                        </p:tgtEl>
                                      </p:cBhvr>
                                      <p:to x="100000" y="100000"/>
                                    </p:animScale>
                                    <p:animScale>
                                      <p:cBhvr>
                                        <p:cTn id="17" dur="26">
                                          <p:stCondLst>
                                            <p:cond delay="1312"/>
                                          </p:stCondLst>
                                        </p:cTn>
                                        <p:tgtEl>
                                          <p:spTgt spid="2"/>
                                        </p:tgtEl>
                                      </p:cBhvr>
                                      <p:to x="100000" y="80000"/>
                                    </p:animScale>
                                    <p:animScale>
                                      <p:cBhvr>
                                        <p:cTn id="18" dur="166" decel="50000">
                                          <p:stCondLst>
                                            <p:cond delay="1338"/>
                                          </p:stCondLst>
                                        </p:cTn>
                                        <p:tgtEl>
                                          <p:spTgt spid="2"/>
                                        </p:tgtEl>
                                      </p:cBhvr>
                                      <p:to x="100000" y="100000"/>
                                    </p:animScale>
                                    <p:animScale>
                                      <p:cBhvr>
                                        <p:cTn id="19" dur="26">
                                          <p:stCondLst>
                                            <p:cond delay="1642"/>
                                          </p:stCondLst>
                                        </p:cTn>
                                        <p:tgtEl>
                                          <p:spTgt spid="2"/>
                                        </p:tgtEl>
                                      </p:cBhvr>
                                      <p:to x="100000" y="90000"/>
                                    </p:animScale>
                                    <p:animScale>
                                      <p:cBhvr>
                                        <p:cTn id="20" dur="166" decel="50000">
                                          <p:stCondLst>
                                            <p:cond delay="1668"/>
                                          </p:stCondLst>
                                        </p:cTn>
                                        <p:tgtEl>
                                          <p:spTgt spid="2"/>
                                        </p:tgtEl>
                                      </p:cBhvr>
                                      <p:to x="100000" y="100000"/>
                                    </p:animScale>
                                    <p:animScale>
                                      <p:cBhvr>
                                        <p:cTn id="21" dur="26">
                                          <p:stCondLst>
                                            <p:cond delay="1808"/>
                                          </p:stCondLst>
                                        </p:cTn>
                                        <p:tgtEl>
                                          <p:spTgt spid="2"/>
                                        </p:tgtEl>
                                      </p:cBhvr>
                                      <p:to x="100000" y="95000"/>
                                    </p:animScale>
                                    <p:animScale>
                                      <p:cBhvr>
                                        <p:cTn id="22" dur="166" decel="50000">
                                          <p:stCondLst>
                                            <p:cond delay="1834"/>
                                          </p:stCondLst>
                                        </p:cTn>
                                        <p:tgtEl>
                                          <p:spTgt spid="2"/>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26"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down)">
                                      <p:cBhvr>
                                        <p:cTn id="29" dur="580">
                                          <p:stCondLst>
                                            <p:cond delay="0"/>
                                          </p:stCondLst>
                                        </p:cTn>
                                        <p:tgtEl>
                                          <p:spTgt spid="24"/>
                                        </p:tgtEl>
                                      </p:cBhvr>
                                    </p:animEffect>
                                    <p:anim calcmode="lin" valueType="num">
                                      <p:cBhvr>
                                        <p:cTn id="30"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35" dur="26">
                                          <p:stCondLst>
                                            <p:cond delay="650"/>
                                          </p:stCondLst>
                                        </p:cTn>
                                        <p:tgtEl>
                                          <p:spTgt spid="24"/>
                                        </p:tgtEl>
                                      </p:cBhvr>
                                      <p:to x="100000" y="60000"/>
                                    </p:animScale>
                                    <p:animScale>
                                      <p:cBhvr>
                                        <p:cTn id="36" dur="166" decel="50000">
                                          <p:stCondLst>
                                            <p:cond delay="676"/>
                                          </p:stCondLst>
                                        </p:cTn>
                                        <p:tgtEl>
                                          <p:spTgt spid="24"/>
                                        </p:tgtEl>
                                      </p:cBhvr>
                                      <p:to x="100000" y="100000"/>
                                    </p:animScale>
                                    <p:animScale>
                                      <p:cBhvr>
                                        <p:cTn id="37" dur="26">
                                          <p:stCondLst>
                                            <p:cond delay="1312"/>
                                          </p:stCondLst>
                                        </p:cTn>
                                        <p:tgtEl>
                                          <p:spTgt spid="24"/>
                                        </p:tgtEl>
                                      </p:cBhvr>
                                      <p:to x="100000" y="80000"/>
                                    </p:animScale>
                                    <p:animScale>
                                      <p:cBhvr>
                                        <p:cTn id="38" dur="166" decel="50000">
                                          <p:stCondLst>
                                            <p:cond delay="1338"/>
                                          </p:stCondLst>
                                        </p:cTn>
                                        <p:tgtEl>
                                          <p:spTgt spid="24"/>
                                        </p:tgtEl>
                                      </p:cBhvr>
                                      <p:to x="100000" y="100000"/>
                                    </p:animScale>
                                    <p:animScale>
                                      <p:cBhvr>
                                        <p:cTn id="39" dur="26">
                                          <p:stCondLst>
                                            <p:cond delay="1642"/>
                                          </p:stCondLst>
                                        </p:cTn>
                                        <p:tgtEl>
                                          <p:spTgt spid="24"/>
                                        </p:tgtEl>
                                      </p:cBhvr>
                                      <p:to x="100000" y="90000"/>
                                    </p:animScale>
                                    <p:animScale>
                                      <p:cBhvr>
                                        <p:cTn id="40" dur="166" decel="50000">
                                          <p:stCondLst>
                                            <p:cond delay="1668"/>
                                          </p:stCondLst>
                                        </p:cTn>
                                        <p:tgtEl>
                                          <p:spTgt spid="24"/>
                                        </p:tgtEl>
                                      </p:cBhvr>
                                      <p:to x="100000" y="100000"/>
                                    </p:animScale>
                                    <p:animScale>
                                      <p:cBhvr>
                                        <p:cTn id="41" dur="26">
                                          <p:stCondLst>
                                            <p:cond delay="1808"/>
                                          </p:stCondLst>
                                        </p:cTn>
                                        <p:tgtEl>
                                          <p:spTgt spid="24"/>
                                        </p:tgtEl>
                                      </p:cBhvr>
                                      <p:to x="100000" y="95000"/>
                                    </p:animScale>
                                    <p:animScale>
                                      <p:cBhvr>
                                        <p:cTn id="42" dur="166" decel="50000">
                                          <p:stCondLst>
                                            <p:cond delay="1834"/>
                                          </p:stCondLst>
                                        </p:cTn>
                                        <p:tgtEl>
                                          <p:spTgt spid="24"/>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par>
                                <p:cTn id="47" presetID="26"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wipe(down)">
                                      <p:cBhvr>
                                        <p:cTn id="49" dur="580">
                                          <p:stCondLst>
                                            <p:cond delay="0"/>
                                          </p:stCondLst>
                                        </p:cTn>
                                        <p:tgtEl>
                                          <p:spTgt spid="26"/>
                                        </p:tgtEl>
                                      </p:cBhvr>
                                    </p:animEffect>
                                    <p:anim calcmode="lin" valueType="num">
                                      <p:cBhvr>
                                        <p:cTn id="50"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55" dur="26">
                                          <p:stCondLst>
                                            <p:cond delay="650"/>
                                          </p:stCondLst>
                                        </p:cTn>
                                        <p:tgtEl>
                                          <p:spTgt spid="26"/>
                                        </p:tgtEl>
                                      </p:cBhvr>
                                      <p:to x="100000" y="60000"/>
                                    </p:animScale>
                                    <p:animScale>
                                      <p:cBhvr>
                                        <p:cTn id="56" dur="166" decel="50000">
                                          <p:stCondLst>
                                            <p:cond delay="676"/>
                                          </p:stCondLst>
                                        </p:cTn>
                                        <p:tgtEl>
                                          <p:spTgt spid="26"/>
                                        </p:tgtEl>
                                      </p:cBhvr>
                                      <p:to x="100000" y="100000"/>
                                    </p:animScale>
                                    <p:animScale>
                                      <p:cBhvr>
                                        <p:cTn id="57" dur="26">
                                          <p:stCondLst>
                                            <p:cond delay="1312"/>
                                          </p:stCondLst>
                                        </p:cTn>
                                        <p:tgtEl>
                                          <p:spTgt spid="26"/>
                                        </p:tgtEl>
                                      </p:cBhvr>
                                      <p:to x="100000" y="80000"/>
                                    </p:animScale>
                                    <p:animScale>
                                      <p:cBhvr>
                                        <p:cTn id="58" dur="166" decel="50000">
                                          <p:stCondLst>
                                            <p:cond delay="1338"/>
                                          </p:stCondLst>
                                        </p:cTn>
                                        <p:tgtEl>
                                          <p:spTgt spid="26"/>
                                        </p:tgtEl>
                                      </p:cBhvr>
                                      <p:to x="100000" y="100000"/>
                                    </p:animScale>
                                    <p:animScale>
                                      <p:cBhvr>
                                        <p:cTn id="59" dur="26">
                                          <p:stCondLst>
                                            <p:cond delay="1642"/>
                                          </p:stCondLst>
                                        </p:cTn>
                                        <p:tgtEl>
                                          <p:spTgt spid="26"/>
                                        </p:tgtEl>
                                      </p:cBhvr>
                                      <p:to x="100000" y="90000"/>
                                    </p:animScale>
                                    <p:animScale>
                                      <p:cBhvr>
                                        <p:cTn id="60" dur="166" decel="50000">
                                          <p:stCondLst>
                                            <p:cond delay="1668"/>
                                          </p:stCondLst>
                                        </p:cTn>
                                        <p:tgtEl>
                                          <p:spTgt spid="26"/>
                                        </p:tgtEl>
                                      </p:cBhvr>
                                      <p:to x="100000" y="100000"/>
                                    </p:animScale>
                                    <p:animScale>
                                      <p:cBhvr>
                                        <p:cTn id="61" dur="26">
                                          <p:stCondLst>
                                            <p:cond delay="1808"/>
                                          </p:stCondLst>
                                        </p:cTn>
                                        <p:tgtEl>
                                          <p:spTgt spid="26"/>
                                        </p:tgtEl>
                                      </p:cBhvr>
                                      <p:to x="100000" y="95000"/>
                                    </p:animScale>
                                    <p:animScale>
                                      <p:cBhvr>
                                        <p:cTn id="62" dur="166" decel="50000">
                                          <p:stCondLst>
                                            <p:cond delay="1834"/>
                                          </p:stCondLst>
                                        </p:cTn>
                                        <p:tgtEl>
                                          <p:spTgt spid="26"/>
                                        </p:tgtEl>
                                      </p:cBhvr>
                                      <p:to x="100000" y="100000"/>
                                    </p:animScale>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childTnLst>
                                </p:cTn>
                              </p:par>
                              <p:par>
                                <p:cTn id="67" presetID="26" presetClass="entr" presetSubtype="0" fill="hold" grpId="0" nodeType="with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wipe(down)">
                                      <p:cBhvr>
                                        <p:cTn id="69" dur="580">
                                          <p:stCondLst>
                                            <p:cond delay="0"/>
                                          </p:stCondLst>
                                        </p:cTn>
                                        <p:tgtEl>
                                          <p:spTgt spid="25"/>
                                        </p:tgtEl>
                                      </p:cBhvr>
                                    </p:animEffect>
                                    <p:anim calcmode="lin" valueType="num">
                                      <p:cBhvr>
                                        <p:cTn id="70"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75" dur="26">
                                          <p:stCondLst>
                                            <p:cond delay="650"/>
                                          </p:stCondLst>
                                        </p:cTn>
                                        <p:tgtEl>
                                          <p:spTgt spid="25"/>
                                        </p:tgtEl>
                                      </p:cBhvr>
                                      <p:to x="100000" y="60000"/>
                                    </p:animScale>
                                    <p:animScale>
                                      <p:cBhvr>
                                        <p:cTn id="76" dur="166" decel="50000">
                                          <p:stCondLst>
                                            <p:cond delay="676"/>
                                          </p:stCondLst>
                                        </p:cTn>
                                        <p:tgtEl>
                                          <p:spTgt spid="25"/>
                                        </p:tgtEl>
                                      </p:cBhvr>
                                      <p:to x="100000" y="100000"/>
                                    </p:animScale>
                                    <p:animScale>
                                      <p:cBhvr>
                                        <p:cTn id="77" dur="26">
                                          <p:stCondLst>
                                            <p:cond delay="1312"/>
                                          </p:stCondLst>
                                        </p:cTn>
                                        <p:tgtEl>
                                          <p:spTgt spid="25"/>
                                        </p:tgtEl>
                                      </p:cBhvr>
                                      <p:to x="100000" y="80000"/>
                                    </p:animScale>
                                    <p:animScale>
                                      <p:cBhvr>
                                        <p:cTn id="78" dur="166" decel="50000">
                                          <p:stCondLst>
                                            <p:cond delay="1338"/>
                                          </p:stCondLst>
                                        </p:cTn>
                                        <p:tgtEl>
                                          <p:spTgt spid="25"/>
                                        </p:tgtEl>
                                      </p:cBhvr>
                                      <p:to x="100000" y="100000"/>
                                    </p:animScale>
                                    <p:animScale>
                                      <p:cBhvr>
                                        <p:cTn id="79" dur="26">
                                          <p:stCondLst>
                                            <p:cond delay="1642"/>
                                          </p:stCondLst>
                                        </p:cTn>
                                        <p:tgtEl>
                                          <p:spTgt spid="25"/>
                                        </p:tgtEl>
                                      </p:cBhvr>
                                      <p:to x="100000" y="90000"/>
                                    </p:animScale>
                                    <p:animScale>
                                      <p:cBhvr>
                                        <p:cTn id="80" dur="166" decel="50000">
                                          <p:stCondLst>
                                            <p:cond delay="1668"/>
                                          </p:stCondLst>
                                        </p:cTn>
                                        <p:tgtEl>
                                          <p:spTgt spid="25"/>
                                        </p:tgtEl>
                                      </p:cBhvr>
                                      <p:to x="100000" y="100000"/>
                                    </p:animScale>
                                    <p:animScale>
                                      <p:cBhvr>
                                        <p:cTn id="81" dur="26">
                                          <p:stCondLst>
                                            <p:cond delay="1808"/>
                                          </p:stCondLst>
                                        </p:cTn>
                                        <p:tgtEl>
                                          <p:spTgt spid="25"/>
                                        </p:tgtEl>
                                      </p:cBhvr>
                                      <p:to x="100000" y="95000"/>
                                    </p:animScale>
                                    <p:animScale>
                                      <p:cBhvr>
                                        <p:cTn id="82" dur="166" decel="50000">
                                          <p:stCondLst>
                                            <p:cond delay="1834"/>
                                          </p:stCondLst>
                                        </p:cTn>
                                        <p:tgtEl>
                                          <p:spTgt spid="25"/>
                                        </p:tgtEl>
                                      </p:cBhvr>
                                      <p:to x="100000" y="100000"/>
                                    </p:animScale>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3"/>
                                        </p:tgtEl>
                                        <p:attrNameLst>
                                          <p:attrName>style.visibility</p:attrName>
                                        </p:attrNameLst>
                                      </p:cBhvr>
                                      <p:to>
                                        <p:strVal val="visible"/>
                                      </p:to>
                                    </p:set>
                                  </p:childTnLst>
                                </p:cTn>
                              </p:par>
                              <p:par>
                                <p:cTn id="87" presetID="26" presetClass="entr" presetSubtype="0" fill="hold" grpId="0" nodeType="withEffect">
                                  <p:stCondLst>
                                    <p:cond delay="0"/>
                                  </p:stCondLst>
                                  <p:childTnLst>
                                    <p:set>
                                      <p:cBhvr>
                                        <p:cTn id="88" dur="1" fill="hold">
                                          <p:stCondLst>
                                            <p:cond delay="0"/>
                                          </p:stCondLst>
                                        </p:cTn>
                                        <p:tgtEl>
                                          <p:spTgt spid="28"/>
                                        </p:tgtEl>
                                        <p:attrNameLst>
                                          <p:attrName>style.visibility</p:attrName>
                                        </p:attrNameLst>
                                      </p:cBhvr>
                                      <p:to>
                                        <p:strVal val="visible"/>
                                      </p:to>
                                    </p:set>
                                    <p:animEffect transition="in" filter="wipe(down)">
                                      <p:cBhvr>
                                        <p:cTn id="89" dur="580">
                                          <p:stCondLst>
                                            <p:cond delay="0"/>
                                          </p:stCondLst>
                                        </p:cTn>
                                        <p:tgtEl>
                                          <p:spTgt spid="28"/>
                                        </p:tgtEl>
                                      </p:cBhvr>
                                    </p:animEffect>
                                    <p:anim calcmode="lin" valueType="num">
                                      <p:cBhvr>
                                        <p:cTn id="90"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95" dur="26">
                                          <p:stCondLst>
                                            <p:cond delay="650"/>
                                          </p:stCondLst>
                                        </p:cTn>
                                        <p:tgtEl>
                                          <p:spTgt spid="28"/>
                                        </p:tgtEl>
                                      </p:cBhvr>
                                      <p:to x="100000" y="60000"/>
                                    </p:animScale>
                                    <p:animScale>
                                      <p:cBhvr>
                                        <p:cTn id="96" dur="166" decel="50000">
                                          <p:stCondLst>
                                            <p:cond delay="676"/>
                                          </p:stCondLst>
                                        </p:cTn>
                                        <p:tgtEl>
                                          <p:spTgt spid="28"/>
                                        </p:tgtEl>
                                      </p:cBhvr>
                                      <p:to x="100000" y="100000"/>
                                    </p:animScale>
                                    <p:animScale>
                                      <p:cBhvr>
                                        <p:cTn id="97" dur="26">
                                          <p:stCondLst>
                                            <p:cond delay="1312"/>
                                          </p:stCondLst>
                                        </p:cTn>
                                        <p:tgtEl>
                                          <p:spTgt spid="28"/>
                                        </p:tgtEl>
                                      </p:cBhvr>
                                      <p:to x="100000" y="80000"/>
                                    </p:animScale>
                                    <p:animScale>
                                      <p:cBhvr>
                                        <p:cTn id="98" dur="166" decel="50000">
                                          <p:stCondLst>
                                            <p:cond delay="1338"/>
                                          </p:stCondLst>
                                        </p:cTn>
                                        <p:tgtEl>
                                          <p:spTgt spid="28"/>
                                        </p:tgtEl>
                                      </p:cBhvr>
                                      <p:to x="100000" y="100000"/>
                                    </p:animScale>
                                    <p:animScale>
                                      <p:cBhvr>
                                        <p:cTn id="99" dur="26">
                                          <p:stCondLst>
                                            <p:cond delay="1642"/>
                                          </p:stCondLst>
                                        </p:cTn>
                                        <p:tgtEl>
                                          <p:spTgt spid="28"/>
                                        </p:tgtEl>
                                      </p:cBhvr>
                                      <p:to x="100000" y="90000"/>
                                    </p:animScale>
                                    <p:animScale>
                                      <p:cBhvr>
                                        <p:cTn id="100" dur="166" decel="50000">
                                          <p:stCondLst>
                                            <p:cond delay="1668"/>
                                          </p:stCondLst>
                                        </p:cTn>
                                        <p:tgtEl>
                                          <p:spTgt spid="28"/>
                                        </p:tgtEl>
                                      </p:cBhvr>
                                      <p:to x="100000" y="100000"/>
                                    </p:animScale>
                                    <p:animScale>
                                      <p:cBhvr>
                                        <p:cTn id="101" dur="26">
                                          <p:stCondLst>
                                            <p:cond delay="1808"/>
                                          </p:stCondLst>
                                        </p:cTn>
                                        <p:tgtEl>
                                          <p:spTgt spid="28"/>
                                        </p:tgtEl>
                                      </p:cBhvr>
                                      <p:to x="100000" y="95000"/>
                                    </p:animScale>
                                    <p:animScale>
                                      <p:cBhvr>
                                        <p:cTn id="102" dur="166" decel="50000">
                                          <p:stCondLst>
                                            <p:cond delay="1834"/>
                                          </p:stCondLst>
                                        </p:cTn>
                                        <p:tgtEl>
                                          <p:spTgt spid="28"/>
                                        </p:tgtEl>
                                      </p:cBhvr>
                                      <p:to x="100000" y="100000"/>
                                    </p:animScale>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15"/>
                                        </p:tgtEl>
                                        <p:attrNameLst>
                                          <p:attrName>style.visibility</p:attrName>
                                        </p:attrNameLst>
                                      </p:cBhvr>
                                      <p:to>
                                        <p:strVal val="visible"/>
                                      </p:to>
                                    </p:set>
                                  </p:childTnLst>
                                </p:cTn>
                              </p:par>
                              <p:par>
                                <p:cTn id="107" presetID="26" presetClass="entr" presetSubtype="0" fill="hold" grpId="0" nodeType="withEffect">
                                  <p:stCondLst>
                                    <p:cond delay="0"/>
                                  </p:stCondLst>
                                  <p:childTnLst>
                                    <p:set>
                                      <p:cBhvr>
                                        <p:cTn id="108" dur="1" fill="hold">
                                          <p:stCondLst>
                                            <p:cond delay="0"/>
                                          </p:stCondLst>
                                        </p:cTn>
                                        <p:tgtEl>
                                          <p:spTgt spid="27"/>
                                        </p:tgtEl>
                                        <p:attrNameLst>
                                          <p:attrName>style.visibility</p:attrName>
                                        </p:attrNameLst>
                                      </p:cBhvr>
                                      <p:to>
                                        <p:strVal val="visible"/>
                                      </p:to>
                                    </p:set>
                                    <p:animEffect transition="in" filter="wipe(down)">
                                      <p:cBhvr>
                                        <p:cTn id="109" dur="580">
                                          <p:stCondLst>
                                            <p:cond delay="0"/>
                                          </p:stCondLst>
                                        </p:cTn>
                                        <p:tgtEl>
                                          <p:spTgt spid="27"/>
                                        </p:tgtEl>
                                      </p:cBhvr>
                                    </p:animEffect>
                                    <p:anim calcmode="lin" valueType="num">
                                      <p:cBhvr>
                                        <p:cTn id="110"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11"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12"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13"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14"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115" dur="26">
                                          <p:stCondLst>
                                            <p:cond delay="650"/>
                                          </p:stCondLst>
                                        </p:cTn>
                                        <p:tgtEl>
                                          <p:spTgt spid="27"/>
                                        </p:tgtEl>
                                      </p:cBhvr>
                                      <p:to x="100000" y="60000"/>
                                    </p:animScale>
                                    <p:animScale>
                                      <p:cBhvr>
                                        <p:cTn id="116" dur="166" decel="50000">
                                          <p:stCondLst>
                                            <p:cond delay="676"/>
                                          </p:stCondLst>
                                        </p:cTn>
                                        <p:tgtEl>
                                          <p:spTgt spid="27"/>
                                        </p:tgtEl>
                                      </p:cBhvr>
                                      <p:to x="100000" y="100000"/>
                                    </p:animScale>
                                    <p:animScale>
                                      <p:cBhvr>
                                        <p:cTn id="117" dur="26">
                                          <p:stCondLst>
                                            <p:cond delay="1312"/>
                                          </p:stCondLst>
                                        </p:cTn>
                                        <p:tgtEl>
                                          <p:spTgt spid="27"/>
                                        </p:tgtEl>
                                      </p:cBhvr>
                                      <p:to x="100000" y="80000"/>
                                    </p:animScale>
                                    <p:animScale>
                                      <p:cBhvr>
                                        <p:cTn id="118" dur="166" decel="50000">
                                          <p:stCondLst>
                                            <p:cond delay="1338"/>
                                          </p:stCondLst>
                                        </p:cTn>
                                        <p:tgtEl>
                                          <p:spTgt spid="27"/>
                                        </p:tgtEl>
                                      </p:cBhvr>
                                      <p:to x="100000" y="100000"/>
                                    </p:animScale>
                                    <p:animScale>
                                      <p:cBhvr>
                                        <p:cTn id="119" dur="26">
                                          <p:stCondLst>
                                            <p:cond delay="1642"/>
                                          </p:stCondLst>
                                        </p:cTn>
                                        <p:tgtEl>
                                          <p:spTgt spid="27"/>
                                        </p:tgtEl>
                                      </p:cBhvr>
                                      <p:to x="100000" y="90000"/>
                                    </p:animScale>
                                    <p:animScale>
                                      <p:cBhvr>
                                        <p:cTn id="120" dur="166" decel="50000">
                                          <p:stCondLst>
                                            <p:cond delay="1668"/>
                                          </p:stCondLst>
                                        </p:cTn>
                                        <p:tgtEl>
                                          <p:spTgt spid="27"/>
                                        </p:tgtEl>
                                      </p:cBhvr>
                                      <p:to x="100000" y="100000"/>
                                    </p:animScale>
                                    <p:animScale>
                                      <p:cBhvr>
                                        <p:cTn id="121" dur="26">
                                          <p:stCondLst>
                                            <p:cond delay="1808"/>
                                          </p:stCondLst>
                                        </p:cTn>
                                        <p:tgtEl>
                                          <p:spTgt spid="27"/>
                                        </p:tgtEl>
                                      </p:cBhvr>
                                      <p:to x="100000" y="95000"/>
                                    </p:animScale>
                                    <p:animScale>
                                      <p:cBhvr>
                                        <p:cTn id="122" dur="166" decel="50000">
                                          <p:stCondLst>
                                            <p:cond delay="1834"/>
                                          </p:stCondLst>
                                        </p:cTn>
                                        <p:tgtEl>
                                          <p:spTgt spid="2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5" grpId="0" animBg="1"/>
      <p:bldP spid="26" grpId="0" animBg="1"/>
      <p:bldP spid="24" grpId="0" animBg="1"/>
      <p:bldP spid="13" grpId="0"/>
      <p:bldP spid="14" grpId="0"/>
      <p:bldP spid="15" grpId="0"/>
      <p:bldP spid="16" grpId="0"/>
      <p:bldP spid="2" grpId="0" animBg="1"/>
      <p:bldP spid="18" grpId="0"/>
      <p:bldP spid="23"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89" name="Picture 5" descr="II SAMUEL 8"/>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8600" y="228600"/>
            <a:ext cx="3714750" cy="5108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7090" name="Text Box 6"/>
          <p:cNvSpPr txBox="1">
            <a:spLocks noChangeArrowheads="1"/>
          </p:cNvSpPr>
          <p:nvPr/>
        </p:nvSpPr>
        <p:spPr bwMode="auto">
          <a:xfrm>
            <a:off x="228600" y="5334000"/>
            <a:ext cx="37338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endParaRPr lang="en-US" sz="1800"/>
          </a:p>
        </p:txBody>
      </p:sp>
      <p:sp>
        <p:nvSpPr>
          <p:cNvPr id="217091" name="Text Box 7"/>
          <p:cNvSpPr txBox="1">
            <a:spLocks noChangeArrowheads="1"/>
          </p:cNvSpPr>
          <p:nvPr/>
        </p:nvSpPr>
        <p:spPr bwMode="auto">
          <a:xfrm>
            <a:off x="228600" y="5334000"/>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endParaRPr lang="en-US" sz="1800"/>
          </a:p>
        </p:txBody>
      </p:sp>
      <p:sp>
        <p:nvSpPr>
          <p:cNvPr id="217092" name="Rectangle 11"/>
          <p:cNvSpPr>
            <a:spLocks noGrp="1" noChangeArrowheads="1"/>
          </p:cNvSpPr>
          <p:nvPr>
            <p:ph type="title" idx="4294967295"/>
          </p:nvPr>
        </p:nvSpPr>
        <p:spPr>
          <a:xfrm>
            <a:off x="5562600" y="5943600"/>
            <a:ext cx="3581400" cy="914400"/>
          </a:xfrm>
          <a:gradFill rotWithShape="0">
            <a:gsLst>
              <a:gs pos="0">
                <a:srgbClr val="800080"/>
              </a:gs>
              <a:gs pos="100000">
                <a:srgbClr val="3B003B"/>
              </a:gs>
            </a:gsLst>
            <a:path path="rect">
              <a:fillToRect r="100000" b="100000"/>
            </a:path>
          </a:gradFill>
        </p:spPr>
        <p:txBody>
          <a:bodyPr/>
          <a:lstStyle/>
          <a:p>
            <a:pPr eaLnBrk="1" hangingPunct="1"/>
            <a:r>
              <a:rPr lang="en-US" sz="3200" b="1">
                <a:solidFill>
                  <a:schemeClr val="bg1"/>
                </a:solidFill>
                <a:latin typeface="Arial" charset="0"/>
                <a:ea typeface="ＭＳ Ｐゴシック" charset="0"/>
                <a:cs typeface="ＭＳ Ｐゴシック" charset="0"/>
              </a:rPr>
              <a:t>New Boundary</a:t>
            </a:r>
            <a:br>
              <a:rPr lang="en-US" sz="3200" b="1">
                <a:solidFill>
                  <a:schemeClr val="bg1"/>
                </a:solidFill>
                <a:latin typeface="Arial" charset="0"/>
                <a:ea typeface="ＭＳ Ｐゴシック" charset="0"/>
                <a:cs typeface="ＭＳ Ｐゴシック" charset="0"/>
              </a:rPr>
            </a:br>
            <a:r>
              <a:rPr lang="en-US" sz="2400" b="1">
                <a:solidFill>
                  <a:schemeClr val="bg1"/>
                </a:solidFill>
                <a:latin typeface="Arial" charset="0"/>
                <a:ea typeface="ＭＳ Ｐゴシック" charset="0"/>
                <a:cs typeface="ＭＳ Ｐゴシック" charset="0"/>
              </a:rPr>
              <a:t>(2 Sam 8)</a:t>
            </a:r>
            <a:endParaRPr lang="en-US" sz="3200">
              <a:solidFill>
                <a:schemeClr val="bg1"/>
              </a:solidFill>
              <a:latin typeface="Arial" charset="0"/>
              <a:ea typeface="ＭＳ Ｐゴシック" charset="0"/>
              <a:cs typeface="ＭＳ Ｐゴシック" charset="0"/>
            </a:endParaRPr>
          </a:p>
        </p:txBody>
      </p:sp>
      <p:sp>
        <p:nvSpPr>
          <p:cNvPr id="217093" name="Rectangle 9"/>
          <p:cNvSpPr>
            <a:spLocks noChangeArrowheads="1"/>
          </p:cNvSpPr>
          <p:nvPr/>
        </p:nvSpPr>
        <p:spPr bwMode="auto">
          <a:xfrm>
            <a:off x="4067175" y="765175"/>
            <a:ext cx="5005388" cy="40318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l"/>
            <a:r>
              <a:rPr lang="ru-RU" sz="3200" b="1">
                <a:solidFill>
                  <a:srgbClr val="FFFFFF"/>
                </a:solidFill>
                <a:cs typeface="Arial" charset="0"/>
              </a:rPr>
              <a:t>"</a:t>
            </a:r>
            <a:r>
              <a:rPr lang="en-US" sz="3200" b="1">
                <a:solidFill>
                  <a:srgbClr val="FFFFFF"/>
                </a:solidFill>
                <a:cs typeface="Arial" charset="0"/>
              </a:rPr>
              <a:t>King David dedicated all these gifts to the L</a:t>
            </a:r>
            <a:r>
              <a:rPr lang="en-US" sz="2800" b="1">
                <a:solidFill>
                  <a:srgbClr val="FFFFFF"/>
                </a:solidFill>
                <a:cs typeface="Arial" charset="0"/>
              </a:rPr>
              <a:t>ORD</a:t>
            </a:r>
            <a:r>
              <a:rPr lang="en-US" sz="3200" b="1">
                <a:solidFill>
                  <a:srgbClr val="FFFFFF"/>
                </a:solidFill>
                <a:cs typeface="Arial" charset="0"/>
              </a:rPr>
              <a:t>, along with the silver and gold he had set apart from the other nations he had subdued</a:t>
            </a:r>
            <a:r>
              <a:rPr lang="ru-RU" sz="3200" b="1">
                <a:solidFill>
                  <a:srgbClr val="FFFFFF"/>
                </a:solidFill>
                <a:cs typeface="Arial" charset="0"/>
              </a:rPr>
              <a:t>"</a:t>
            </a:r>
            <a:r>
              <a:rPr lang="en-US" sz="3200" b="1">
                <a:solidFill>
                  <a:srgbClr val="FFFFFF"/>
                </a:solidFill>
                <a:cs typeface="Arial" charset="0"/>
              </a:rPr>
              <a:t> </a:t>
            </a:r>
            <a:br>
              <a:rPr lang="en-US" sz="3200" b="1">
                <a:solidFill>
                  <a:srgbClr val="FFFFFF"/>
                </a:solidFill>
                <a:cs typeface="Arial" charset="0"/>
              </a:rPr>
            </a:br>
            <a:r>
              <a:rPr lang="en-US" sz="3200" b="1" i="1">
                <a:solidFill>
                  <a:srgbClr val="FFFFFF"/>
                </a:solidFill>
                <a:cs typeface="Arial" charset="0"/>
              </a:rPr>
              <a:t>(2 Samuel 8:11)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9</a:t>
            </a:r>
          </a:p>
        </p:txBody>
      </p:sp>
    </p:spTree>
    <p:extLst>
      <p:ext uri="{BB962C8B-B14F-4D97-AF65-F5344CB8AC3E}">
        <p14:creationId xmlns:p14="http://schemas.microsoft.com/office/powerpoint/2010/main" val="11975869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8114" name="Picture 1026" descr="II SAMUEL 9"/>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0163"/>
            <a:ext cx="7740650" cy="7080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8115" name="Text Box 1028"/>
          <p:cNvSpPr txBox="1">
            <a:spLocks noChangeArrowheads="1"/>
          </p:cNvSpPr>
          <p:nvPr/>
        </p:nvSpPr>
        <p:spPr bwMode="auto">
          <a:xfrm>
            <a:off x="228600" y="5334000"/>
            <a:ext cx="37338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endParaRPr lang="en-US" sz="1800"/>
          </a:p>
        </p:txBody>
      </p:sp>
      <p:sp>
        <p:nvSpPr>
          <p:cNvPr id="218116" name="Text Box 1029"/>
          <p:cNvSpPr txBox="1">
            <a:spLocks noChangeArrowheads="1"/>
          </p:cNvSpPr>
          <p:nvPr/>
        </p:nvSpPr>
        <p:spPr bwMode="auto">
          <a:xfrm>
            <a:off x="228600" y="5334000"/>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endParaRPr lang="en-US" sz="1800"/>
          </a:p>
        </p:txBody>
      </p:sp>
      <p:sp>
        <p:nvSpPr>
          <p:cNvPr id="218117" name="Text Box 1030"/>
          <p:cNvSpPr txBox="1">
            <a:spLocks noChangeArrowheads="1"/>
          </p:cNvSpPr>
          <p:nvPr/>
        </p:nvSpPr>
        <p:spPr bwMode="auto">
          <a:xfrm>
            <a:off x="6227763" y="0"/>
            <a:ext cx="2916237" cy="2308225"/>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b="1">
                <a:solidFill>
                  <a:srgbClr val="FFFFFF"/>
                </a:solidFill>
                <a:cs typeface="Arial" charset="0"/>
              </a:rPr>
              <a:t>But David said, </a:t>
            </a:r>
            <a:r>
              <a:rPr lang="ru-RU" altLang="ja-JP" b="1">
                <a:solidFill>
                  <a:srgbClr val="FFFFFF"/>
                </a:solidFill>
                <a:cs typeface="Arial" charset="0"/>
              </a:rPr>
              <a:t>"</a:t>
            </a:r>
            <a:r>
              <a:rPr lang="en-US" b="1">
                <a:solidFill>
                  <a:srgbClr val="FFFFFF"/>
                </a:solidFill>
                <a:cs typeface="Arial" charset="0"/>
              </a:rPr>
              <a:t>Don</a:t>
            </a:r>
            <a:r>
              <a:rPr lang="uk-UA" altLang="ja-JP" b="1">
                <a:solidFill>
                  <a:srgbClr val="FFFFFF"/>
                </a:solidFill>
                <a:cs typeface="Arial" charset="0"/>
              </a:rPr>
              <a:t>'</a:t>
            </a:r>
            <a:r>
              <a:rPr lang="en-US" b="1">
                <a:solidFill>
                  <a:srgbClr val="FFFFFF"/>
                </a:solidFill>
                <a:cs typeface="Arial" charset="0"/>
              </a:rPr>
              <a:t>t be afraid!</a:t>
            </a:r>
            <a:r>
              <a:rPr lang="ru-RU" altLang="ja-JP" b="1">
                <a:solidFill>
                  <a:srgbClr val="FFFFFF"/>
                </a:solidFill>
                <a:cs typeface="Arial" charset="0"/>
              </a:rPr>
              <a:t>"</a:t>
            </a:r>
            <a:r>
              <a:rPr lang="en-US" b="1">
                <a:solidFill>
                  <a:srgbClr val="FFFFFF"/>
                </a:solidFill>
                <a:cs typeface="Arial" charset="0"/>
              </a:rPr>
              <a:t> (to Mephibosheth, Jonathan</a:t>
            </a:r>
            <a:r>
              <a:rPr lang="uk-UA" b="1">
                <a:solidFill>
                  <a:srgbClr val="FFFFFF"/>
                </a:solidFill>
                <a:cs typeface="Arial" charset="0"/>
              </a:rPr>
              <a:t>'</a:t>
            </a:r>
            <a:r>
              <a:rPr lang="en-US" b="1">
                <a:solidFill>
                  <a:srgbClr val="FFFFFF"/>
                </a:solidFill>
                <a:cs typeface="Arial" charset="0"/>
              </a:rPr>
              <a:t>s son) </a:t>
            </a:r>
          </a:p>
          <a:p>
            <a:pPr eaLnBrk="1" hangingPunct="1"/>
            <a:r>
              <a:rPr lang="en-US" b="1" i="1">
                <a:solidFill>
                  <a:srgbClr val="FFFFFF"/>
                </a:solidFill>
                <a:cs typeface="Arial" charset="0"/>
              </a:rPr>
              <a:t>2 Samuel 9:7</a:t>
            </a:r>
          </a:p>
        </p:txBody>
      </p:sp>
      <p:sp>
        <p:nvSpPr>
          <p:cNvPr id="218118" name="Rectangle 1031"/>
          <p:cNvSpPr>
            <a:spLocks noGrp="1" noChangeArrowheads="1"/>
          </p:cNvSpPr>
          <p:nvPr>
            <p:ph type="title" idx="4294967295"/>
          </p:nvPr>
        </p:nvSpPr>
        <p:spPr>
          <a:xfrm>
            <a:off x="5562600" y="5943600"/>
            <a:ext cx="3581400" cy="914400"/>
          </a:xfrm>
          <a:gradFill rotWithShape="0">
            <a:gsLst>
              <a:gs pos="0">
                <a:srgbClr val="800080"/>
              </a:gs>
              <a:gs pos="100000">
                <a:srgbClr val="3B003B"/>
              </a:gs>
            </a:gsLst>
            <a:path path="rect">
              <a:fillToRect r="100000" b="100000"/>
            </a:path>
          </a:gradFill>
        </p:spPr>
        <p:txBody>
          <a:bodyPr/>
          <a:lstStyle/>
          <a:p>
            <a:pPr eaLnBrk="1" hangingPunct="1"/>
            <a:r>
              <a:rPr lang="en-US" sz="3200" b="1">
                <a:solidFill>
                  <a:schemeClr val="bg1"/>
                </a:solidFill>
                <a:latin typeface="Arial" charset="0"/>
                <a:ea typeface="ＭＳ Ｐゴシック" charset="0"/>
                <a:cs typeface="ＭＳ Ｐゴシック" charset="0"/>
              </a:rPr>
              <a:t>New Son</a:t>
            </a:r>
            <a:br>
              <a:rPr lang="en-US" sz="3200" b="1">
                <a:solidFill>
                  <a:schemeClr val="bg1"/>
                </a:solidFill>
                <a:latin typeface="Arial" charset="0"/>
                <a:ea typeface="ＭＳ Ｐゴシック" charset="0"/>
                <a:cs typeface="ＭＳ Ｐゴシック" charset="0"/>
              </a:rPr>
            </a:br>
            <a:r>
              <a:rPr lang="en-US" sz="2400" b="1">
                <a:solidFill>
                  <a:schemeClr val="bg1"/>
                </a:solidFill>
                <a:latin typeface="Arial" charset="0"/>
                <a:ea typeface="ＭＳ Ｐゴシック" charset="0"/>
                <a:cs typeface="ＭＳ Ｐゴシック" charset="0"/>
              </a:rPr>
              <a:t>(2 Sam 9)</a:t>
            </a:r>
            <a:endParaRPr lang="en-US" sz="3200">
              <a:solidFill>
                <a:schemeClr val="bg1"/>
              </a:solidFill>
              <a:latin typeface="Arial" charset="0"/>
              <a:ea typeface="ＭＳ Ｐゴシック" charset="0"/>
              <a:cs typeface="ＭＳ Ｐゴシック"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10</a:t>
            </a:r>
          </a:p>
        </p:txBody>
      </p:sp>
    </p:spTree>
    <p:extLst>
      <p:ext uri="{BB962C8B-B14F-4D97-AF65-F5344CB8AC3E}">
        <p14:creationId xmlns:p14="http://schemas.microsoft.com/office/powerpoint/2010/main" val="154696852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a:extLst>
              <a:ext uri="{28A0092B-C50C-407E-A947-70E740481C1C}">
                <a14:useLocalDpi xmlns:a14="http://schemas.microsoft.com/office/drawing/2010/main" val="0"/>
              </a:ext>
            </a:extLst>
          </a:blip>
          <a:srcRect r="8576" b="8030"/>
          <a:stretch/>
        </p:blipFill>
        <p:spPr>
          <a:xfrm>
            <a:off x="15368" y="-1"/>
            <a:ext cx="9074496" cy="6858001"/>
          </a:xfrm>
          <a:prstGeom prst="rect">
            <a:avLst/>
          </a:prstGeom>
        </p:spPr>
      </p:pic>
      <p:sp>
        <p:nvSpPr>
          <p:cNvPr id="27" name="Explosion 1 26"/>
          <p:cNvSpPr/>
          <p:nvPr/>
        </p:nvSpPr>
        <p:spPr bwMode="auto">
          <a:xfrm>
            <a:off x="5517059" y="5896806"/>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sz="2400">
              <a:solidFill>
                <a:srgbClr val="000000"/>
              </a:solidFill>
              <a:latin typeface="Comic Sans MS" pitchFamily="-112" charset="0"/>
              <a:ea typeface="+mn-ea"/>
              <a:cs typeface="+mn-cs"/>
            </a:endParaRPr>
          </a:p>
        </p:txBody>
      </p:sp>
      <p:sp>
        <p:nvSpPr>
          <p:cNvPr id="28" name="Explosion 1 27"/>
          <p:cNvSpPr/>
          <p:nvPr/>
        </p:nvSpPr>
        <p:spPr bwMode="auto">
          <a:xfrm>
            <a:off x="7395347" y="2811953"/>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sz="2400">
              <a:solidFill>
                <a:srgbClr val="000000"/>
              </a:solidFill>
              <a:latin typeface="Comic Sans MS" pitchFamily="-112" charset="0"/>
              <a:ea typeface="+mn-ea"/>
              <a:cs typeface="+mn-cs"/>
            </a:endParaRPr>
          </a:p>
        </p:txBody>
      </p:sp>
      <p:sp>
        <p:nvSpPr>
          <p:cNvPr id="25" name="Explosion 1 24"/>
          <p:cNvSpPr/>
          <p:nvPr/>
        </p:nvSpPr>
        <p:spPr bwMode="auto">
          <a:xfrm>
            <a:off x="7387011" y="855472"/>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sz="2400">
              <a:solidFill>
                <a:srgbClr val="000000"/>
              </a:solidFill>
              <a:latin typeface="Comic Sans MS" pitchFamily="-112" charset="0"/>
              <a:ea typeface="+mn-ea"/>
              <a:cs typeface="+mn-cs"/>
            </a:endParaRPr>
          </a:p>
        </p:txBody>
      </p:sp>
      <p:sp>
        <p:nvSpPr>
          <p:cNvPr id="26" name="Explosion 1 25"/>
          <p:cNvSpPr/>
          <p:nvPr/>
        </p:nvSpPr>
        <p:spPr bwMode="auto">
          <a:xfrm>
            <a:off x="6819343" y="-228055"/>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sz="2400">
              <a:solidFill>
                <a:srgbClr val="000000"/>
              </a:solidFill>
              <a:latin typeface="Comic Sans MS" pitchFamily="-112" charset="0"/>
              <a:ea typeface="+mn-ea"/>
              <a:cs typeface="+mn-cs"/>
            </a:endParaRPr>
          </a:p>
        </p:txBody>
      </p:sp>
      <p:sp>
        <p:nvSpPr>
          <p:cNvPr id="24" name="Explosion 1 23"/>
          <p:cNvSpPr/>
          <p:nvPr/>
        </p:nvSpPr>
        <p:spPr bwMode="auto">
          <a:xfrm>
            <a:off x="6210675" y="4718539"/>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sz="2400">
              <a:solidFill>
                <a:srgbClr val="000000"/>
              </a:solidFill>
              <a:latin typeface="Comic Sans MS" pitchFamily="-112" charset="0"/>
              <a:ea typeface="+mn-ea"/>
              <a:cs typeface="+mn-cs"/>
            </a:endParaRPr>
          </a:p>
        </p:txBody>
      </p:sp>
      <p:sp>
        <p:nvSpPr>
          <p:cNvPr id="900098" name="Rectangle 2"/>
          <p:cNvSpPr>
            <a:spLocks noGrp="1" noChangeArrowheads="1"/>
          </p:cNvSpPr>
          <p:nvPr>
            <p:ph type="ctrTitle"/>
          </p:nvPr>
        </p:nvSpPr>
        <p:spPr>
          <a:xfrm>
            <a:off x="-1" y="43012"/>
            <a:ext cx="4337539" cy="2203339"/>
          </a:xfrm>
          <a:effectLst>
            <a:outerShdw blurRad="63500" dist="35921" dir="2700000" algn="ctr" rotWithShape="0">
              <a:schemeClr val="tx2">
                <a:alpha val="74998"/>
              </a:schemeClr>
            </a:outerShdw>
          </a:effectLst>
        </p:spPr>
        <p:txBody>
          <a:bodyPr anchor="t"/>
          <a:lstStyle/>
          <a:p>
            <a:pPr algn="l">
              <a:defRPr/>
            </a:pPr>
            <a:r>
              <a:rPr lang="en-US" b="1" dirty="0">
                <a:effectLst>
                  <a:glow rad="127000">
                    <a:schemeClr val="tx1"/>
                  </a:glow>
                </a:effectLst>
                <a:latin typeface="Arial" charset="0"/>
                <a:ea typeface="ＭＳ Ｐゴシック" charset="0"/>
                <a:cs typeface="ＭＳ Ｐゴシック" charset="0"/>
              </a:rPr>
              <a:t>David's New Vassal States</a:t>
            </a:r>
          </a:p>
        </p:txBody>
      </p:sp>
      <p:sp>
        <p:nvSpPr>
          <p:cNvPr id="12" name="Text Box 8"/>
          <p:cNvSpPr txBox="1">
            <a:spLocks noChangeArrowheads="1"/>
          </p:cNvSpPr>
          <p:nvPr/>
        </p:nvSpPr>
        <p:spPr bwMode="auto">
          <a:xfrm>
            <a:off x="4728347" y="2958488"/>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4800" b="1" dirty="0">
                <a:solidFill>
                  <a:srgbClr val="FFFFFF"/>
                </a:solidFill>
                <a:effectLst>
                  <a:glow rad="101600">
                    <a:srgbClr val="000000">
                      <a:alpha val="75000"/>
                    </a:srgbClr>
                  </a:glow>
                </a:effectLst>
                <a:latin typeface="Arial"/>
                <a:ea typeface="+mn-ea"/>
                <a:cs typeface="Arial"/>
              </a:rPr>
              <a:t>Israel</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fontAlgn="auto">
              <a:spcBef>
                <a:spcPts val="0"/>
              </a:spcBef>
              <a:spcAft>
                <a:spcPts val="0"/>
              </a:spcAft>
            </a:pPr>
            <a:r>
              <a:rPr lang="en-US" b="1" dirty="0">
                <a:solidFill>
                  <a:srgbClr val="FFFFFF"/>
                </a:solidFill>
                <a:latin typeface="Arial" charset="0"/>
                <a:cs typeface="Arial" charset="0"/>
              </a:rPr>
              <a:t>140</a:t>
            </a:r>
          </a:p>
        </p:txBody>
      </p:sp>
      <p:sp>
        <p:nvSpPr>
          <p:cNvPr id="50" name="Rectangle 2"/>
          <p:cNvSpPr txBox="1">
            <a:spLocks noChangeArrowheads="1"/>
          </p:cNvSpPr>
          <p:nvPr/>
        </p:nvSpPr>
        <p:spPr bwMode="auto">
          <a:xfrm>
            <a:off x="42606" y="1482883"/>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400" b="1" i="1" dirty="0">
                <a:solidFill>
                  <a:srgbClr val="FFFFFF"/>
                </a:solidFill>
                <a:effectLst>
                  <a:glow rad="127000">
                    <a:srgbClr val="000000"/>
                  </a:glow>
                </a:effectLst>
                <a:latin typeface="Arial" charset="0"/>
                <a:ea typeface="ＭＳ Ｐゴシック" charset="0"/>
                <a:cs typeface="ＭＳ Ｐゴシック" charset="0"/>
              </a:rPr>
              <a:t>2 Samuel 10</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Ammon</a:t>
            </a: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Aram</a:t>
            </a:r>
          </a:p>
        </p:txBody>
      </p:sp>
      <p:sp>
        <p:nvSpPr>
          <p:cNvPr id="15" name="Text Box 6"/>
          <p:cNvSpPr txBox="1">
            <a:spLocks noChangeArrowheads="1"/>
          </p:cNvSpPr>
          <p:nvPr/>
        </p:nvSpPr>
        <p:spPr bwMode="auto">
          <a:xfrm>
            <a:off x="5129690" y="615156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Edom</a:t>
            </a: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Moab</a:t>
            </a: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Egypt</a:t>
            </a: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Phoenicia</a:t>
            </a:r>
          </a:p>
        </p:txBody>
      </p:sp>
      <p:sp>
        <p:nvSpPr>
          <p:cNvPr id="2" name="Explosion 1 1"/>
          <p:cNvSpPr/>
          <p:nvPr/>
        </p:nvSpPr>
        <p:spPr bwMode="auto">
          <a:xfrm>
            <a:off x="3819769" y="3858846"/>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sz="2400">
              <a:solidFill>
                <a:srgbClr val="000000"/>
              </a:solidFill>
              <a:latin typeface="Comic Sans MS" pitchFamily="-112" charset="0"/>
              <a:ea typeface="+mn-ea"/>
              <a:cs typeface="+mn-cs"/>
            </a:endParaRP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Philistia</a:t>
            </a:r>
          </a:p>
        </p:txBody>
      </p:sp>
      <p:sp>
        <p:nvSpPr>
          <p:cNvPr id="23" name="Text Box 8"/>
          <p:cNvSpPr txBox="1">
            <a:spLocks noChangeArrowheads="1"/>
          </p:cNvSpPr>
          <p:nvPr/>
        </p:nvSpPr>
        <p:spPr bwMode="auto">
          <a:xfrm>
            <a:off x="6383336" y="-62536"/>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Zobah</a:t>
            </a:r>
          </a:p>
        </p:txBody>
      </p:sp>
    </p:spTree>
    <p:extLst>
      <p:ext uri="{BB962C8B-B14F-4D97-AF65-F5344CB8AC3E}">
        <p14:creationId xmlns:p14="http://schemas.microsoft.com/office/powerpoint/2010/main" val="36327006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26"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animEffect transition="in" filter="wipe(down)">
                                      <p:cBhvr>
                                        <p:cTn id="9" dur="580">
                                          <p:stCondLst>
                                            <p:cond delay="0"/>
                                          </p:stCondLst>
                                        </p:cTn>
                                        <p:tgtEl>
                                          <p:spTgt spid="28"/>
                                        </p:tgtEl>
                                      </p:cBhvr>
                                    </p:animEffect>
                                    <p:anim calcmode="lin" valueType="num">
                                      <p:cBhvr>
                                        <p:cTn id="10"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5" dur="26">
                                          <p:stCondLst>
                                            <p:cond delay="650"/>
                                          </p:stCondLst>
                                        </p:cTn>
                                        <p:tgtEl>
                                          <p:spTgt spid="28"/>
                                        </p:tgtEl>
                                      </p:cBhvr>
                                      <p:to x="100000" y="60000"/>
                                    </p:animScale>
                                    <p:animScale>
                                      <p:cBhvr>
                                        <p:cTn id="16" dur="166" decel="50000">
                                          <p:stCondLst>
                                            <p:cond delay="676"/>
                                          </p:stCondLst>
                                        </p:cTn>
                                        <p:tgtEl>
                                          <p:spTgt spid="28"/>
                                        </p:tgtEl>
                                      </p:cBhvr>
                                      <p:to x="100000" y="100000"/>
                                    </p:animScale>
                                    <p:animScale>
                                      <p:cBhvr>
                                        <p:cTn id="17" dur="26">
                                          <p:stCondLst>
                                            <p:cond delay="1312"/>
                                          </p:stCondLst>
                                        </p:cTn>
                                        <p:tgtEl>
                                          <p:spTgt spid="28"/>
                                        </p:tgtEl>
                                      </p:cBhvr>
                                      <p:to x="100000" y="80000"/>
                                    </p:animScale>
                                    <p:animScale>
                                      <p:cBhvr>
                                        <p:cTn id="18" dur="166" decel="50000">
                                          <p:stCondLst>
                                            <p:cond delay="1338"/>
                                          </p:stCondLst>
                                        </p:cTn>
                                        <p:tgtEl>
                                          <p:spTgt spid="28"/>
                                        </p:tgtEl>
                                      </p:cBhvr>
                                      <p:to x="100000" y="100000"/>
                                    </p:animScale>
                                    <p:animScale>
                                      <p:cBhvr>
                                        <p:cTn id="19" dur="26">
                                          <p:stCondLst>
                                            <p:cond delay="1642"/>
                                          </p:stCondLst>
                                        </p:cTn>
                                        <p:tgtEl>
                                          <p:spTgt spid="28"/>
                                        </p:tgtEl>
                                      </p:cBhvr>
                                      <p:to x="100000" y="90000"/>
                                    </p:animScale>
                                    <p:animScale>
                                      <p:cBhvr>
                                        <p:cTn id="20" dur="166" decel="50000">
                                          <p:stCondLst>
                                            <p:cond delay="1668"/>
                                          </p:stCondLst>
                                        </p:cTn>
                                        <p:tgtEl>
                                          <p:spTgt spid="28"/>
                                        </p:tgtEl>
                                      </p:cBhvr>
                                      <p:to x="100000" y="100000"/>
                                    </p:animScale>
                                    <p:animScale>
                                      <p:cBhvr>
                                        <p:cTn id="21" dur="26">
                                          <p:stCondLst>
                                            <p:cond delay="1808"/>
                                          </p:stCondLst>
                                        </p:cTn>
                                        <p:tgtEl>
                                          <p:spTgt spid="28"/>
                                        </p:tgtEl>
                                      </p:cBhvr>
                                      <p:to x="100000" y="95000"/>
                                    </p:animScale>
                                    <p:animScale>
                                      <p:cBhvr>
                                        <p:cTn id="22" dur="166" decel="50000">
                                          <p:stCondLst>
                                            <p:cond delay="1834"/>
                                          </p:stCondLst>
                                        </p:cTn>
                                        <p:tgtEl>
                                          <p:spTgt spid="28"/>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26"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down)">
                                      <p:cBhvr>
                                        <p:cTn id="29" dur="580">
                                          <p:stCondLst>
                                            <p:cond delay="0"/>
                                          </p:stCondLst>
                                        </p:cTn>
                                        <p:tgtEl>
                                          <p:spTgt spid="25"/>
                                        </p:tgtEl>
                                      </p:cBhvr>
                                    </p:animEffect>
                                    <p:anim calcmode="lin" valueType="num">
                                      <p:cBhvr>
                                        <p:cTn id="30"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35" dur="26">
                                          <p:stCondLst>
                                            <p:cond delay="650"/>
                                          </p:stCondLst>
                                        </p:cTn>
                                        <p:tgtEl>
                                          <p:spTgt spid="25"/>
                                        </p:tgtEl>
                                      </p:cBhvr>
                                      <p:to x="100000" y="60000"/>
                                    </p:animScale>
                                    <p:animScale>
                                      <p:cBhvr>
                                        <p:cTn id="36" dur="166" decel="50000">
                                          <p:stCondLst>
                                            <p:cond delay="676"/>
                                          </p:stCondLst>
                                        </p:cTn>
                                        <p:tgtEl>
                                          <p:spTgt spid="25"/>
                                        </p:tgtEl>
                                      </p:cBhvr>
                                      <p:to x="100000" y="100000"/>
                                    </p:animScale>
                                    <p:animScale>
                                      <p:cBhvr>
                                        <p:cTn id="37" dur="26">
                                          <p:stCondLst>
                                            <p:cond delay="1312"/>
                                          </p:stCondLst>
                                        </p:cTn>
                                        <p:tgtEl>
                                          <p:spTgt spid="25"/>
                                        </p:tgtEl>
                                      </p:cBhvr>
                                      <p:to x="100000" y="80000"/>
                                    </p:animScale>
                                    <p:animScale>
                                      <p:cBhvr>
                                        <p:cTn id="38" dur="166" decel="50000">
                                          <p:stCondLst>
                                            <p:cond delay="1338"/>
                                          </p:stCondLst>
                                        </p:cTn>
                                        <p:tgtEl>
                                          <p:spTgt spid="25"/>
                                        </p:tgtEl>
                                      </p:cBhvr>
                                      <p:to x="100000" y="100000"/>
                                    </p:animScale>
                                    <p:animScale>
                                      <p:cBhvr>
                                        <p:cTn id="39" dur="26">
                                          <p:stCondLst>
                                            <p:cond delay="1642"/>
                                          </p:stCondLst>
                                        </p:cTn>
                                        <p:tgtEl>
                                          <p:spTgt spid="25"/>
                                        </p:tgtEl>
                                      </p:cBhvr>
                                      <p:to x="100000" y="90000"/>
                                    </p:animScale>
                                    <p:animScale>
                                      <p:cBhvr>
                                        <p:cTn id="40" dur="166" decel="50000">
                                          <p:stCondLst>
                                            <p:cond delay="1668"/>
                                          </p:stCondLst>
                                        </p:cTn>
                                        <p:tgtEl>
                                          <p:spTgt spid="25"/>
                                        </p:tgtEl>
                                      </p:cBhvr>
                                      <p:to x="100000" y="100000"/>
                                    </p:animScale>
                                    <p:animScale>
                                      <p:cBhvr>
                                        <p:cTn id="41" dur="26">
                                          <p:stCondLst>
                                            <p:cond delay="1808"/>
                                          </p:stCondLst>
                                        </p:cTn>
                                        <p:tgtEl>
                                          <p:spTgt spid="25"/>
                                        </p:tgtEl>
                                      </p:cBhvr>
                                      <p:to x="100000" y="95000"/>
                                    </p:animScale>
                                    <p:animScale>
                                      <p:cBhvr>
                                        <p:cTn id="42" dur="166" decel="50000">
                                          <p:stCondLst>
                                            <p:cond delay="1834"/>
                                          </p:stCondLst>
                                        </p:cTn>
                                        <p:tgtEl>
                                          <p:spTgt spid="2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5" grpId="0" animBg="1"/>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00-Acrostic Bible Scanned (dragged).pdf"/>
          <p:cNvPicPr>
            <a:picLocks noChangeAspect="1"/>
          </p:cNvPicPr>
          <p:nvPr/>
        </p:nvPicPr>
        <p:blipFill rotWithShape="1">
          <a:blip r:embed="rId3" cstate="screen">
            <a:extLst>
              <a:ext uri="{28A0092B-C50C-407E-A947-70E740481C1C}">
                <a14:useLocalDpi xmlns:a14="http://schemas.microsoft.com/office/drawing/2010/main"/>
              </a:ext>
            </a:extLst>
          </a:blip>
          <a:srcRect l="6842" t="7438" r="1799" b="8472"/>
          <a:stretch/>
        </p:blipFill>
        <p:spPr>
          <a:xfrm>
            <a:off x="0" y="433812"/>
            <a:ext cx="9144000" cy="5947516"/>
          </a:xfrm>
          <a:prstGeom prst="rect">
            <a:avLst/>
          </a:prstGeom>
        </p:spPr>
      </p:pic>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3" name="TextBox 3"/>
          <p:cNvSpPr txBox="1">
            <a:spLocks noChangeArrowheads="1"/>
          </p:cNvSpPr>
          <p:nvPr/>
        </p:nvSpPr>
        <p:spPr bwMode="auto">
          <a:xfrm>
            <a:off x="9217866" y="27974"/>
            <a:ext cx="3024907" cy="175432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G</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enealogy of Jesus Christ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pposition of King Herod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S</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pirit</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descent upon Jesus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P</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ower over Satan</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temptations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xpounding Sermon on Mount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L</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essons on proper priorities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utline for personal relationships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F</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aith of the centurion</a:t>
            </a:r>
          </a:p>
        </p:txBody>
      </p:sp>
      <p:sp>
        <p:nvSpPr>
          <p:cNvPr id="4" name="TextBox 4"/>
          <p:cNvSpPr txBox="1">
            <a:spLocks noChangeArrowheads="1"/>
          </p:cNvSpPr>
          <p:nvPr/>
        </p:nvSpPr>
        <p:spPr bwMode="auto">
          <a:xfrm>
            <a:off x="9217866" y="2027651"/>
            <a:ext cx="2700337" cy="138499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M</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atthew</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call from Jesus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A</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postles sent to preach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estimony about John</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message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rue Messiah called demonic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idden message of parables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xecution of the Baptist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W</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isdom is answering Pharisees</a:t>
            </a:r>
          </a:p>
        </p:txBody>
      </p:sp>
      <p:sp>
        <p:nvSpPr>
          <p:cNvPr id="5" name="TextBox 5"/>
          <p:cNvSpPr txBox="1">
            <a:spLocks noChangeArrowheads="1"/>
          </p:cNvSpPr>
          <p:nvPr/>
        </p:nvSpPr>
        <p:spPr bwMode="auto">
          <a:xfrm>
            <a:off x="9217866" y="3657996"/>
            <a:ext cx="2663751" cy="138499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K</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eys of the kingdom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I</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mpact of Jesus</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 transfiguration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N</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eed for true forgiveness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G</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rounds for divorce clarified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pportunities in the vineyard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F</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ig tree is cursed</a:t>
            </a:r>
          </a:p>
        </p:txBody>
      </p:sp>
      <p:sp>
        <p:nvSpPr>
          <p:cNvPr id="6" name="TextBox 6"/>
          <p:cNvSpPr txBox="1">
            <a:spLocks noChangeArrowheads="1"/>
          </p:cNvSpPr>
          <p:nvPr/>
        </p:nvSpPr>
        <p:spPr bwMode="auto">
          <a:xfrm>
            <a:off x="9217866" y="5288340"/>
            <a:ext cx="2952329" cy="156966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axes paid to Caesar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ypocrisy denounced by </a:t>
            </a:r>
            <a:r>
              <a:rPr kumimoji="0" lang="ru-RU"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woes</a:t>
            </a:r>
            <a:r>
              <a:rPr kumimoji="0" lang="ru-RU" sz="1200" b="0" i="0" u="none" strike="noStrike" kern="1200" cap="none" spc="0" normalizeH="0" baseline="0" noProof="0" dirty="0">
                <a:ln>
                  <a:noFill/>
                </a:ln>
                <a:solidFill>
                  <a:prstClr val="black"/>
                </a:solidFill>
                <a:effectLst/>
                <a:uLnTx/>
                <a:uFillTx/>
                <a:latin typeface="Arial" charset="0"/>
                <a:ea typeface="ＭＳ Ｐゴシック" charset="0"/>
              </a:rPr>
              <a:t>"</a:t>
            </a: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vents of second coming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J</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udgment of the nations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vents on Calvary</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eve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W</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ay of the cross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S</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avior</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resurrection and commission</a:t>
            </a:r>
          </a:p>
        </p:txBody>
      </p:sp>
      <p:sp>
        <p:nvSpPr>
          <p:cNvPr id="7" name="TextBox 3"/>
          <p:cNvSpPr txBox="1">
            <a:spLocks noChangeArrowheads="1"/>
          </p:cNvSpPr>
          <p:nvPr/>
        </p:nvSpPr>
        <p:spPr bwMode="auto">
          <a:xfrm>
            <a:off x="-3233475" y="0"/>
            <a:ext cx="3024907" cy="193899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 Inception of the world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N</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ewlyweds placed in Eden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emptation and man</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fall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atred and first murder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ntire genealogy of Adam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L</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essons on proper priorities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utline for personal relationships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F</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aith of the centurion</a:t>
            </a:r>
          </a:p>
        </p:txBody>
      </p:sp>
      <p:sp>
        <p:nvSpPr>
          <p:cNvPr id="8" name="TextBox 4"/>
          <p:cNvSpPr txBox="1">
            <a:spLocks noChangeArrowheads="1"/>
          </p:cNvSpPr>
          <p:nvPr/>
        </p:nvSpPr>
        <p:spPr bwMode="auto">
          <a:xfrm>
            <a:off x="-3071607" y="2076837"/>
            <a:ext cx="2700337" cy="138499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  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M</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atthew</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call from Jesus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A</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postles sent to preach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estimony about John</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message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rue Messiah called demonic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idden message of parables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xecution of the Baptist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W</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isdom is answering Pharisees</a:t>
            </a:r>
          </a:p>
        </p:txBody>
      </p:sp>
      <p:sp>
        <p:nvSpPr>
          <p:cNvPr id="9" name="TextBox 5"/>
          <p:cNvSpPr txBox="1">
            <a:spLocks noChangeArrowheads="1"/>
          </p:cNvSpPr>
          <p:nvPr/>
        </p:nvSpPr>
        <p:spPr bwMode="auto">
          <a:xfrm>
            <a:off x="-3071607" y="3707182"/>
            <a:ext cx="2663751" cy="138499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K</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eys of the kingdom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I</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mpact of Jesus</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 transfiguration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N</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eed for true forgiveness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G</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rounds for divorce clarified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pportunities in the vineyard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F</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ig tree is cursed</a:t>
            </a:r>
          </a:p>
        </p:txBody>
      </p:sp>
      <p:sp>
        <p:nvSpPr>
          <p:cNvPr id="10" name="TextBox 6"/>
          <p:cNvSpPr txBox="1">
            <a:spLocks noChangeArrowheads="1"/>
          </p:cNvSpPr>
          <p:nvPr/>
        </p:nvSpPr>
        <p:spPr bwMode="auto">
          <a:xfrm>
            <a:off x="-3071607" y="5337526"/>
            <a:ext cx="2952329" cy="156966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axes paid to Caesar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ypocrisy denounced by </a:t>
            </a:r>
            <a:r>
              <a:rPr kumimoji="0" lang="ru-RU"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woes</a:t>
            </a:r>
            <a:r>
              <a:rPr kumimoji="0" lang="ru-RU" sz="1200" b="0" i="0" u="none" strike="noStrike" kern="1200" cap="none" spc="0" normalizeH="0" baseline="0" noProof="0" dirty="0">
                <a:ln>
                  <a:noFill/>
                </a:ln>
                <a:solidFill>
                  <a:prstClr val="black"/>
                </a:solidFill>
                <a:effectLst/>
                <a:uLnTx/>
                <a:uFillTx/>
                <a:latin typeface="Arial" charset="0"/>
                <a:ea typeface="ＭＳ Ｐゴシック" charset="0"/>
              </a:rPr>
              <a:t>"</a:t>
            </a: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vents of second coming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J</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udgment of the nations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vents on Calvary</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eve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W</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ay of the cross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S</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avior</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resurrection and commission</a:t>
            </a:r>
          </a:p>
        </p:txBody>
      </p:sp>
      <p:sp>
        <p:nvSpPr>
          <p:cNvPr id="11" name="Rectangle 10"/>
          <p:cNvSpPr/>
          <p:nvPr/>
        </p:nvSpPr>
        <p:spPr>
          <a:xfrm>
            <a:off x="1314192" y="2263388"/>
            <a:ext cx="18466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a:ea typeface="ＭＳ Ｐゴシック" charset="0"/>
                <a:cs typeface="ＭＳ Ｐゴシック" charset="0"/>
              </a:rPr>
              <a:t> </a:t>
            </a:r>
            <a:endParaRPr kumimoji="0" lang="en-US" sz="1800" b="0" i="0" u="none" strike="noStrike" kern="1200" cap="none" spc="0" normalizeH="0" baseline="0" noProof="0">
              <a:ln>
                <a:noFill/>
              </a:ln>
              <a:solidFill>
                <a:prstClr val="black"/>
              </a:solidFill>
              <a:effectLst/>
              <a:uLnTx/>
              <a:uFillTx/>
              <a:latin typeface="Tw Cen MT"/>
              <a:ea typeface="ＭＳ Ｐゴシック" charset="0"/>
              <a:cs typeface="ＭＳ Ｐゴシック" charset="0"/>
            </a:endParaRPr>
          </a:p>
        </p:txBody>
      </p:sp>
      <p:sp>
        <p:nvSpPr>
          <p:cNvPr id="13" name="Title 1"/>
          <p:cNvSpPr txBox="1">
            <a:spLocks/>
          </p:cNvSpPr>
          <p:nvPr/>
        </p:nvSpPr>
        <p:spPr bwMode="auto">
          <a:xfrm>
            <a:off x="0" y="1"/>
            <a:ext cx="9144000" cy="7239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a:ea typeface="ＭＳ Ｐゴシック" charset="0"/>
                <a:cs typeface="Arial"/>
              </a:rPr>
              <a:t>Second Samuel</a:t>
            </a:r>
          </a:p>
        </p:txBody>
      </p:sp>
      <p:sp>
        <p:nvSpPr>
          <p:cNvPr id="15" name="Rectangle 14"/>
          <p:cNvSpPr/>
          <p:nvPr/>
        </p:nvSpPr>
        <p:spPr>
          <a:xfrm>
            <a:off x="385621" y="4492146"/>
            <a:ext cx="3255036" cy="3502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Tree>
    <p:extLst>
      <p:ext uri="{BB962C8B-B14F-4D97-AF65-F5344CB8AC3E}">
        <p14:creationId xmlns:p14="http://schemas.microsoft.com/office/powerpoint/2010/main" val="395816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7" name="Text Box 5"/>
          <p:cNvSpPr txBox="1">
            <a:spLocks noChangeArrowheads="1"/>
          </p:cNvSpPr>
          <p:nvPr/>
        </p:nvSpPr>
        <p:spPr bwMode="auto">
          <a:xfrm>
            <a:off x="8375650" y="76200"/>
            <a:ext cx="692150" cy="457200"/>
          </a:xfrm>
          <a:prstGeom prst="rect">
            <a:avLst/>
          </a:prstGeom>
          <a:noFill/>
          <a:ln w="9525">
            <a:noFill/>
            <a:miter lim="800000"/>
            <a:headEnd/>
            <a:tailEnd/>
          </a:ln>
          <a:effec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a:solidFill>
                  <a:schemeClr val="bg1"/>
                </a:solidFill>
                <a:effectLst>
                  <a:outerShdw blurRad="38100" dist="38100" dir="2700000" algn="tl">
                    <a:srgbClr val="DDDDDD"/>
                  </a:outerShdw>
                </a:effectLst>
              </a:rPr>
              <a:t>209</a:t>
            </a:r>
            <a:endParaRPr lang="en-US" sz="1800"/>
          </a:p>
        </p:txBody>
      </p:sp>
      <p:pic>
        <p:nvPicPr>
          <p:cNvPr id="219138" name="Picture 7" descr="DavidsEmpir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175" y="-76200"/>
            <a:ext cx="4911725"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9139" name="Rectangle 2"/>
          <p:cNvSpPr>
            <a:spLocks noGrp="1" noChangeArrowheads="1"/>
          </p:cNvSpPr>
          <p:nvPr>
            <p:ph type="ctrTitle"/>
          </p:nvPr>
        </p:nvSpPr>
        <p:spPr>
          <a:xfrm>
            <a:off x="3962400" y="4724400"/>
            <a:ext cx="5181600" cy="609600"/>
          </a:xfrm>
          <a:solidFill>
            <a:srgbClr val="000090"/>
          </a:solidFill>
        </p:spPr>
        <p:txBody>
          <a:bodyPr/>
          <a:lstStyle/>
          <a:p>
            <a:pPr eaLnBrk="1" hangingPunct="1"/>
            <a:r>
              <a:rPr lang="en-US" sz="4000">
                <a:solidFill>
                  <a:schemeClr val="bg1"/>
                </a:solidFill>
                <a:latin typeface="Arial" charset="0"/>
                <a:ea typeface="ＭＳ Ｐゴシック" charset="0"/>
                <a:cs typeface="ＭＳ Ｐゴシック" charset="0"/>
              </a:rPr>
              <a:t>David</a:t>
            </a:r>
            <a:r>
              <a:rPr lang="uk-UA" altLang="ja-JP" sz="4000">
                <a:solidFill>
                  <a:schemeClr val="bg1"/>
                </a:solidFill>
                <a:latin typeface="Arial" charset="0"/>
                <a:ea typeface="ＭＳ Ｐゴシック" charset="0"/>
                <a:cs typeface="ＭＳ Ｐゴシック" charset="0"/>
              </a:rPr>
              <a:t>'</a:t>
            </a:r>
            <a:r>
              <a:rPr lang="en-US" sz="4000">
                <a:solidFill>
                  <a:schemeClr val="bg1"/>
                </a:solidFill>
                <a:latin typeface="Arial" charset="0"/>
                <a:ea typeface="ＭＳ Ｐゴシック" charset="0"/>
                <a:cs typeface="ＭＳ Ｐゴシック" charset="0"/>
              </a:rPr>
              <a:t>s Conquests</a:t>
            </a:r>
            <a:endParaRPr lang="en-US" sz="4000">
              <a:latin typeface="Arial" charset="0"/>
              <a:ea typeface="ＭＳ Ｐゴシック" charset="0"/>
              <a:cs typeface="ＭＳ Ｐゴシック" charset="0"/>
            </a:endParaRPr>
          </a:p>
        </p:txBody>
      </p:sp>
      <p:sp>
        <p:nvSpPr>
          <p:cNvPr id="219140" name="Rectangle 8"/>
          <p:cNvSpPr>
            <a:spLocks noChangeArrowheads="1"/>
          </p:cNvSpPr>
          <p:nvPr/>
        </p:nvSpPr>
        <p:spPr bwMode="auto">
          <a:xfrm>
            <a:off x="5562600" y="5867400"/>
            <a:ext cx="3581400" cy="9144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en-US" sz="3200" b="1">
                <a:solidFill>
                  <a:schemeClr val="bg1"/>
                </a:solidFill>
              </a:rPr>
              <a:t>New Vassals</a:t>
            </a:r>
            <a:br>
              <a:rPr lang="en-US" sz="3200" b="1">
                <a:solidFill>
                  <a:schemeClr val="bg1"/>
                </a:solidFill>
              </a:rPr>
            </a:br>
            <a:r>
              <a:rPr lang="en-US" sz="2400" b="1">
                <a:solidFill>
                  <a:schemeClr val="bg1"/>
                </a:solidFill>
              </a:rPr>
              <a:t>(2 Sam 10)</a:t>
            </a:r>
            <a:endParaRPr lang="en-US" sz="3200">
              <a:solidFill>
                <a:schemeClr val="bg1"/>
              </a:solidFill>
            </a:endParaRPr>
          </a:p>
        </p:txBody>
      </p:sp>
      <p:sp>
        <p:nvSpPr>
          <p:cNvPr id="219141" name="Rectangle 3"/>
          <p:cNvSpPr>
            <a:spLocks noGrp="1" noChangeArrowheads="1"/>
          </p:cNvSpPr>
          <p:nvPr>
            <p:ph type="subTitle" idx="1"/>
          </p:nvPr>
        </p:nvSpPr>
        <p:spPr>
          <a:xfrm>
            <a:off x="3657600" y="2514600"/>
            <a:ext cx="1219200" cy="1828800"/>
          </a:xfrm>
        </p:spPr>
        <p:txBody>
          <a:bodyPr/>
          <a:lstStyle/>
          <a:p>
            <a:pPr eaLnBrk="1" hangingPunct="1"/>
            <a:r>
              <a:rPr lang="en-US" sz="1800" i="1">
                <a:solidFill>
                  <a:schemeClr val="tx2"/>
                </a:solidFill>
                <a:latin typeface="Arial" charset="0"/>
                <a:ea typeface="ＭＳ Ｐゴシック" charset="0"/>
                <a:cs typeface="ＭＳ Ｐゴシック" charset="0"/>
              </a:rPr>
              <a:t>Moody Atlas of Bible Lands, </a:t>
            </a:r>
            <a:r>
              <a:rPr lang="en-US" sz="1800">
                <a:solidFill>
                  <a:schemeClr val="tx2"/>
                </a:solidFill>
                <a:latin typeface="Arial" charset="0"/>
                <a:ea typeface="ＭＳ Ｐゴシック" charset="0"/>
                <a:cs typeface="ＭＳ Ｐゴシック" charset="0"/>
              </a:rPr>
              <a:t>121</a:t>
            </a:r>
            <a:endParaRPr lang="en-US" sz="1800" i="1">
              <a:solidFill>
                <a:schemeClr val="tx2"/>
              </a:solidFill>
              <a:latin typeface="Arial" charset="0"/>
              <a:ea typeface="ＭＳ Ｐゴシック" charset="0"/>
              <a:cs typeface="ＭＳ Ｐゴシック" charset="0"/>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899593" y="368300"/>
            <a:ext cx="7416824" cy="1080120"/>
          </a:xfrm>
          <a:effectLst/>
        </p:spPr>
        <p:txBody>
          <a:bodyPr/>
          <a:lstStyle/>
          <a:p>
            <a:pPr>
              <a:defRPr/>
            </a:pPr>
            <a:r>
              <a:rPr lang="en-US" b="1" dirty="0">
                <a:solidFill>
                  <a:srgbClr val="FFFFFF"/>
                </a:solidFill>
                <a:effectLst/>
                <a:latin typeface="Arial" charset="0"/>
                <a:ea typeface="ＭＳ Ｐゴシック" charset="0"/>
                <a:cs typeface="ＭＳ Ｐゴシック" charset="0"/>
              </a:rPr>
              <a:t>God is kind to give us Jesus as King.</a:t>
            </a:r>
          </a:p>
        </p:txBody>
      </p:sp>
      <p:pic>
        <p:nvPicPr>
          <p:cNvPr id="2" name="Picture 1"/>
          <p:cNvPicPr>
            <a:picLocks noChangeAspect="1"/>
          </p:cNvPicPr>
          <p:nvPr/>
        </p:nvPicPr>
        <p:blipFill>
          <a:blip r:embed="rId4"/>
          <a:stretch>
            <a:fillRect/>
          </a:stretch>
        </p:blipFill>
        <p:spPr>
          <a:xfrm>
            <a:off x="0" y="1916832"/>
            <a:ext cx="9144000" cy="4504962"/>
          </a:xfrm>
          <a:prstGeom prst="rect">
            <a:avLst/>
          </a:prstGeom>
        </p:spPr>
      </p:pic>
    </p:spTree>
    <p:extLst>
      <p:ext uri="{BB962C8B-B14F-4D97-AF65-F5344CB8AC3E}">
        <p14:creationId xmlns:p14="http://schemas.microsoft.com/office/powerpoint/2010/main" val="3567989322"/>
      </p:ext>
    </p:extLst>
  </p:cSld>
  <p:clrMapOvr>
    <a:overrideClrMapping bg1="lt1" tx1="dk1" bg2="lt2" tx2="dk2" accent1="accent1" accent2="accent2" accent3="accent3" accent4="accent4" accent5="accent5" accent6="accent6" hlink="hlink" folHlink="folHlink"/>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91220"/>
            <a:ext cx="9144000" cy="609194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151001"/>
            <a:ext cx="9144000" cy="829727"/>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We Want Democracy.</a:t>
            </a:r>
          </a:p>
        </p:txBody>
      </p:sp>
      <p:sp>
        <p:nvSpPr>
          <p:cNvPr id="6" name="Rectangle 2"/>
          <p:cNvSpPr txBox="1">
            <a:spLocks noChangeArrowheads="1"/>
          </p:cNvSpPr>
          <p:nvPr/>
        </p:nvSpPr>
        <p:spPr bwMode="auto">
          <a:xfrm>
            <a:off x="0" y="1303129"/>
            <a:ext cx="9144000"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i="1" dirty="0">
                <a:effectLst>
                  <a:glow rad="127000">
                    <a:schemeClr val="tx1"/>
                  </a:glow>
                </a:effectLst>
                <a:latin typeface="Arial" charset="0"/>
                <a:ea typeface="ＭＳ Ｐゴシック" charset="0"/>
                <a:cs typeface="ＭＳ Ｐゴシック" charset="0"/>
              </a:rPr>
              <a:t>Demos</a:t>
            </a:r>
            <a:r>
              <a:rPr lang="en-US" sz="4000" b="1" dirty="0">
                <a:effectLst>
                  <a:glow rad="127000">
                    <a:schemeClr val="tx1"/>
                  </a:glow>
                </a:effectLst>
                <a:latin typeface="Arial" charset="0"/>
                <a:ea typeface="ＭＳ Ｐゴシック" charset="0"/>
                <a:cs typeface="ＭＳ Ｐゴシック" charset="0"/>
              </a:rPr>
              <a:t> ("people") + </a:t>
            </a:r>
            <a:r>
              <a:rPr lang="en-US" sz="4000" b="1" i="1" dirty="0" err="1">
                <a:effectLst>
                  <a:glow rad="127000">
                    <a:schemeClr val="tx1"/>
                  </a:glow>
                </a:effectLst>
                <a:latin typeface="Arial" charset="0"/>
                <a:ea typeface="ＭＳ Ｐゴシック" charset="0"/>
                <a:cs typeface="ＭＳ Ｐゴシック" charset="0"/>
              </a:rPr>
              <a:t>kratos</a:t>
            </a:r>
            <a:r>
              <a:rPr lang="en-US" sz="4000" b="1" dirty="0">
                <a:effectLst>
                  <a:glow rad="127000">
                    <a:schemeClr val="tx1"/>
                  </a:glow>
                </a:effectLst>
                <a:latin typeface="Arial" charset="0"/>
                <a:ea typeface="ＭＳ Ｐゴシック" charset="0"/>
                <a:cs typeface="ＭＳ Ｐゴシック" charset="0"/>
              </a:rPr>
              <a:t> ("to rule")</a:t>
            </a:r>
          </a:p>
        </p:txBody>
      </p:sp>
    </p:spTree>
    <p:extLst>
      <p:ext uri="{BB962C8B-B14F-4D97-AF65-F5344CB8AC3E}">
        <p14:creationId xmlns:p14="http://schemas.microsoft.com/office/powerpoint/2010/main" val="3429375153"/>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pic>
        <p:nvPicPr>
          <p:cNvPr id="5" name="Picture 4"/>
          <p:cNvPicPr>
            <a:picLocks noChangeAspect="1"/>
          </p:cNvPicPr>
          <p:nvPr/>
        </p:nvPicPr>
        <p:blipFill>
          <a:blip r:embed="rId4"/>
          <a:stretch>
            <a:fillRect/>
          </a:stretch>
        </p:blipFill>
        <p:spPr>
          <a:xfrm>
            <a:off x="0" y="2090142"/>
            <a:ext cx="9144000" cy="4795242"/>
          </a:xfrm>
          <a:prstGeom prst="rect">
            <a:avLst/>
          </a:prstGeom>
        </p:spPr>
      </p:pic>
      <p:sp>
        <p:nvSpPr>
          <p:cNvPr id="900098" name="Rectangle 2"/>
          <p:cNvSpPr>
            <a:spLocks noGrp="1" noChangeArrowheads="1"/>
          </p:cNvSpPr>
          <p:nvPr>
            <p:ph type="ctrTitle"/>
          </p:nvPr>
        </p:nvSpPr>
        <p:spPr>
          <a:xfrm>
            <a:off x="0" y="368300"/>
            <a:ext cx="9144000" cy="1764556"/>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en-US" sz="4800" b="1" dirty="0">
                <a:effectLst>
                  <a:glow rad="127000">
                    <a:schemeClr val="tx1"/>
                  </a:glow>
                </a:effectLst>
                <a:latin typeface="Arial" charset="0"/>
                <a:ea typeface="ＭＳ Ｐゴシック" charset="0"/>
                <a:cs typeface="ＭＳ Ｐゴシック" charset="0"/>
              </a:rPr>
              <a:t>We prefer democracy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but God mandates kingship</a:t>
            </a:r>
          </a:p>
        </p:txBody>
      </p:sp>
    </p:spTree>
    <p:extLst>
      <p:ext uri="{BB962C8B-B14F-4D97-AF65-F5344CB8AC3E}">
        <p14:creationId xmlns:p14="http://schemas.microsoft.com/office/powerpoint/2010/main" val="540290236"/>
      </p:ext>
    </p:extLst>
  </p:cSld>
  <p:clrMapOvr>
    <a:overrideClrMapping bg1="lt1" tx1="dk1" bg2="lt2" tx2="dk2" accent1="accent1" accent2="accent2" accent3="accent3" accent4="accent4" accent5="accent5" accent6="accent6" hlink="hlink" folHlink="folHlink"/>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95017"/>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Rule from Rome?</a:t>
            </a:r>
          </a:p>
        </p:txBody>
      </p:sp>
      <p:pic>
        <p:nvPicPr>
          <p:cNvPr id="3" name="Picture 2"/>
          <p:cNvPicPr>
            <a:picLocks noChangeAspect="1"/>
          </p:cNvPicPr>
          <p:nvPr/>
        </p:nvPicPr>
        <p:blipFill>
          <a:blip r:embed="rId3"/>
          <a:stretch>
            <a:fillRect/>
          </a:stretch>
        </p:blipFill>
        <p:spPr>
          <a:xfrm>
            <a:off x="17324" y="1858103"/>
            <a:ext cx="9144000" cy="4987636"/>
          </a:xfrm>
          <a:prstGeom prst="rect">
            <a:avLst/>
          </a:prstGeom>
        </p:spPr>
      </p:pic>
    </p:spTree>
    <p:extLst>
      <p:ext uri="{BB962C8B-B14F-4D97-AF65-F5344CB8AC3E}">
        <p14:creationId xmlns:p14="http://schemas.microsoft.com/office/powerpoint/2010/main" val="377296056"/>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6028273"/>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Jerusalem</a:t>
            </a:r>
          </a:p>
        </p:txBody>
      </p:sp>
      <p:pic>
        <p:nvPicPr>
          <p:cNvPr id="2" name="Picture 1"/>
          <p:cNvPicPr>
            <a:picLocks noChangeAspect="1"/>
          </p:cNvPicPr>
          <p:nvPr/>
        </p:nvPicPr>
        <p:blipFill>
          <a:blip r:embed="rId3"/>
          <a:stretch>
            <a:fillRect/>
          </a:stretch>
        </p:blipFill>
        <p:spPr>
          <a:xfrm>
            <a:off x="-36512" y="7952"/>
            <a:ext cx="9204159" cy="5869319"/>
          </a:xfrm>
          <a:prstGeom prst="rect">
            <a:avLst/>
          </a:prstGeom>
        </p:spPr>
      </p:pic>
    </p:spTree>
    <p:extLst>
      <p:ext uri="{BB962C8B-B14F-4D97-AF65-F5344CB8AC3E}">
        <p14:creationId xmlns:p14="http://schemas.microsoft.com/office/powerpoint/2010/main" val="476117537"/>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108520" y="836712"/>
            <a:ext cx="9144000" cy="829727"/>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1000 Years!</a:t>
            </a:r>
          </a:p>
        </p:txBody>
      </p:sp>
      <p:pic>
        <p:nvPicPr>
          <p:cNvPr id="2" name="Picture 1"/>
          <p:cNvPicPr>
            <a:picLocks noChangeAspect="1"/>
          </p:cNvPicPr>
          <p:nvPr/>
        </p:nvPicPr>
        <p:blipFill>
          <a:blip r:embed="rId3"/>
          <a:stretch>
            <a:fillRect/>
          </a:stretch>
        </p:blipFill>
        <p:spPr>
          <a:xfrm>
            <a:off x="0" y="2489200"/>
            <a:ext cx="9144000" cy="1866122"/>
          </a:xfrm>
          <a:prstGeom prst="rect">
            <a:avLst/>
          </a:prstGeom>
        </p:spPr>
      </p:pic>
      <p:sp>
        <p:nvSpPr>
          <p:cNvPr id="5" name="Rectangle 2">
            <a:extLst>
              <a:ext uri="{FF2B5EF4-FFF2-40B4-BE49-F238E27FC236}">
                <a16:creationId xmlns:a16="http://schemas.microsoft.com/office/drawing/2014/main" id="{5107DC22-1861-934D-9D0A-4EBDFD0429F5}"/>
              </a:ext>
            </a:extLst>
          </p:cNvPr>
          <p:cNvSpPr txBox="1">
            <a:spLocks noChangeArrowheads="1"/>
          </p:cNvSpPr>
          <p:nvPr/>
        </p:nvSpPr>
        <p:spPr bwMode="auto">
          <a:xfrm>
            <a:off x="3203848" y="3068960"/>
            <a:ext cx="5940152" cy="513144"/>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kern="0" dirty="0">
                <a:effectLst>
                  <a:glow rad="127000">
                    <a:schemeClr val="tx1"/>
                  </a:glow>
                </a:effectLst>
                <a:latin typeface="Arial" charset="0"/>
                <a:ea typeface="ＭＳ Ｐゴシック" charset="0"/>
                <a:cs typeface="ＭＳ Ｐゴシック" charset="0"/>
              </a:rPr>
              <a:t>MILLENNIAL REIGN OF CHRIST</a:t>
            </a:r>
          </a:p>
        </p:txBody>
      </p:sp>
    </p:spTree>
    <p:extLst>
      <p:ext uri="{BB962C8B-B14F-4D97-AF65-F5344CB8AC3E}">
        <p14:creationId xmlns:p14="http://schemas.microsoft.com/office/powerpoint/2010/main" val="1794042857"/>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2376264"/>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How does God model </a:t>
            </a:r>
            <a:r>
              <a:rPr lang="en-US" sz="4800" b="1" dirty="0">
                <a:solidFill>
                  <a:srgbClr val="FFFF00"/>
                </a:solidFill>
                <a:effectLst>
                  <a:glow rad="127000">
                    <a:schemeClr val="tx1"/>
                  </a:glow>
                </a:effectLst>
                <a:latin typeface="Arial" charset="0"/>
                <a:ea typeface="ＭＳ Ｐゴシック" charset="0"/>
                <a:cs typeface="ＭＳ Ｐゴシック" charset="0"/>
              </a:rPr>
              <a:t>kindness</a:t>
            </a:r>
            <a:r>
              <a:rPr lang="en-US" sz="4800" b="1" dirty="0">
                <a:effectLst>
                  <a:glow rad="127000">
                    <a:schemeClr val="tx1"/>
                  </a:glow>
                </a:effectLst>
                <a:latin typeface="Arial" charset="0"/>
                <a:ea typeface="ＭＳ Ｐゴシック" charset="0"/>
                <a:cs typeface="ＭＳ Ｐゴシック" charset="0"/>
              </a:rPr>
              <a:t> to us so we can be kind to others?</a:t>
            </a:r>
          </a:p>
        </p:txBody>
      </p:sp>
      <p:pic>
        <p:nvPicPr>
          <p:cNvPr id="3" name="Picture 2"/>
          <p:cNvPicPr>
            <a:picLocks noChangeAspect="1"/>
          </p:cNvPicPr>
          <p:nvPr/>
        </p:nvPicPr>
        <p:blipFill>
          <a:blip r:embed="rId3"/>
          <a:stretch>
            <a:fillRect/>
          </a:stretch>
        </p:blipFill>
        <p:spPr>
          <a:xfrm>
            <a:off x="35860" y="2215662"/>
            <a:ext cx="9144000" cy="4642338"/>
          </a:xfrm>
          <a:prstGeom prst="rect">
            <a:avLst/>
          </a:prstGeom>
        </p:spPr>
      </p:pic>
      <p:sp>
        <p:nvSpPr>
          <p:cNvPr id="4" name="Rectangle 2"/>
          <p:cNvSpPr txBox="1">
            <a:spLocks noChangeArrowheads="1"/>
          </p:cNvSpPr>
          <p:nvPr/>
        </p:nvSpPr>
        <p:spPr bwMode="auto">
          <a:xfrm>
            <a:off x="107504" y="4581128"/>
            <a:ext cx="9144000" cy="108012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8000" b="1" dirty="0">
                <a:solidFill>
                  <a:srgbClr val="FFFFFF"/>
                </a:solidFill>
                <a:effectLst>
                  <a:glow rad="127000">
                    <a:srgbClr val="000000"/>
                  </a:glow>
                </a:effectLst>
                <a:latin typeface="Arial" charset="0"/>
                <a:ea typeface="ＭＳ Ｐゴシック" charset="0"/>
                <a:cs typeface="ＭＳ Ｐゴシック" charset="0"/>
              </a:rPr>
              <a:t>2 ways</a:t>
            </a:r>
          </a:p>
        </p:txBody>
      </p:sp>
    </p:spTree>
    <p:extLst>
      <p:ext uri="{BB962C8B-B14F-4D97-AF65-F5344CB8AC3E}">
        <p14:creationId xmlns:p14="http://schemas.microsoft.com/office/powerpoint/2010/main" val="1000085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6461"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7384"/>
            <a:ext cx="9144000" cy="165102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God’s kindness gives us </a:t>
            </a:r>
            <a:r>
              <a:rPr lang="en-US" sz="4800" b="1" dirty="0">
                <a:solidFill>
                  <a:srgbClr val="FFFF00"/>
                </a:solidFill>
                <a:effectLst>
                  <a:glow rad="127000">
                    <a:schemeClr val="tx1"/>
                  </a:glow>
                </a:effectLst>
                <a:latin typeface="Arial" charset="0"/>
                <a:ea typeface="ＭＳ Ｐゴシック" charset="0"/>
                <a:cs typeface="ＭＳ Ｐゴシック" charset="0"/>
              </a:rPr>
              <a:t>leaders</a:t>
            </a:r>
            <a:r>
              <a:rPr lang="en-US" sz="4800" b="1" dirty="0">
                <a:effectLst>
                  <a:glow rad="127000">
                    <a:schemeClr val="tx1"/>
                  </a:glow>
                </a:effectLst>
                <a:latin typeface="Arial" charset="0"/>
                <a:ea typeface="ＭＳ Ｐゴシック" charset="0"/>
                <a:cs typeface="ＭＳ Ｐゴシック" charset="0"/>
              </a:rPr>
              <a:t> (2 Sam 1–10).</a:t>
            </a:r>
          </a:p>
        </p:txBody>
      </p:sp>
    </p:spTree>
    <p:extLst>
      <p:ext uri="{BB962C8B-B14F-4D97-AF65-F5344CB8AC3E}">
        <p14:creationId xmlns:p14="http://schemas.microsoft.com/office/powerpoint/2010/main" val="1515274033"/>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7384"/>
            <a:ext cx="9144000" cy="165102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God’s kindness gives us </a:t>
            </a:r>
            <a:r>
              <a:rPr lang="en-US" sz="4800" b="1" dirty="0">
                <a:solidFill>
                  <a:srgbClr val="FFFF00"/>
                </a:solidFill>
                <a:effectLst>
                  <a:glow rad="127000">
                    <a:schemeClr val="tx1"/>
                  </a:glow>
                </a:effectLst>
                <a:latin typeface="Arial" charset="0"/>
                <a:ea typeface="ＭＳ Ｐゴシック" charset="0"/>
                <a:cs typeface="ＭＳ Ｐゴシック" charset="0"/>
              </a:rPr>
              <a:t>discipline</a:t>
            </a:r>
            <a:r>
              <a:rPr lang="en-US" sz="4800" b="1" dirty="0">
                <a:effectLst>
                  <a:glow rad="127000">
                    <a:schemeClr val="tx1"/>
                  </a:glow>
                </a:effectLst>
                <a:latin typeface="Arial" charset="0"/>
                <a:ea typeface="ＭＳ Ｐゴシック" charset="0"/>
                <a:cs typeface="ＭＳ Ｐゴシック" charset="0"/>
              </a:rPr>
              <a:t> (2 Sam 11–24).</a:t>
            </a:r>
          </a:p>
        </p:txBody>
      </p:sp>
      <p:pic>
        <p:nvPicPr>
          <p:cNvPr id="2" name="Picture 1"/>
          <p:cNvPicPr>
            <a:picLocks noChangeAspect="1"/>
          </p:cNvPicPr>
          <p:nvPr/>
        </p:nvPicPr>
        <p:blipFill>
          <a:blip r:embed="rId3"/>
          <a:stretch>
            <a:fillRect/>
          </a:stretch>
        </p:blipFill>
        <p:spPr>
          <a:xfrm>
            <a:off x="1475656" y="2060848"/>
            <a:ext cx="6550032" cy="4327996"/>
          </a:xfrm>
          <a:prstGeom prst="rect">
            <a:avLst/>
          </a:prstGeom>
        </p:spPr>
      </p:pic>
    </p:spTree>
    <p:extLst>
      <p:ext uri="{BB962C8B-B14F-4D97-AF65-F5344CB8AC3E}">
        <p14:creationId xmlns:p14="http://schemas.microsoft.com/office/powerpoint/2010/main" val="118045508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87624" y="1628800"/>
            <a:ext cx="7080448" cy="3936988"/>
          </a:xfrm>
          <a:prstGeom prst="rect">
            <a:avLst/>
          </a:prstGeom>
        </p:spPr>
      </p:pic>
      <p:sp>
        <p:nvSpPr>
          <p:cNvPr id="8" name="Rectangle 2"/>
          <p:cNvSpPr txBox="1">
            <a:spLocks noChangeArrowheads="1"/>
          </p:cNvSpPr>
          <p:nvPr/>
        </p:nvSpPr>
        <p:spPr bwMode="auto">
          <a:xfrm>
            <a:off x="34529" y="4365104"/>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Samuel</a:t>
            </a:r>
          </a:p>
        </p:txBody>
      </p:sp>
      <p:sp>
        <p:nvSpPr>
          <p:cNvPr id="900098" name="Rectangle 2"/>
          <p:cNvSpPr>
            <a:spLocks noGrp="1" noChangeArrowheads="1"/>
          </p:cNvSpPr>
          <p:nvPr>
            <p:ph type="ctrTitle"/>
          </p:nvPr>
        </p:nvSpPr>
        <p:spPr>
          <a:xfrm>
            <a:off x="0" y="0"/>
            <a:ext cx="9120187" cy="1446653"/>
          </a:xfrm>
          <a:effectLst>
            <a:outerShdw blurRad="63500" dist="35921" dir="2700000" algn="ctr" rotWithShape="0">
              <a:schemeClr val="tx2">
                <a:alpha val="74998"/>
              </a:schemeClr>
            </a:outerShdw>
          </a:effectLst>
        </p:spPr>
        <p:txBody>
          <a:bodyPr/>
          <a:lstStyle/>
          <a:p>
            <a:pPr>
              <a:defRPr/>
            </a:pPr>
            <a:r>
              <a:rPr lang="en-US" sz="8000" b="1" dirty="0">
                <a:effectLst>
                  <a:glow rad="127000">
                    <a:schemeClr val="tx1"/>
                  </a:glow>
                </a:effectLst>
                <a:latin typeface="Arial" charset="0"/>
                <a:ea typeface="ＭＳ Ｐゴシック" charset="0"/>
                <a:cs typeface="ＭＳ Ｐゴシック" charset="0"/>
              </a:rPr>
              <a:t>Be Kind</a:t>
            </a: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 • BibleStudyDownloads.org</a:t>
            </a:r>
          </a:p>
        </p:txBody>
      </p:sp>
    </p:spTree>
    <p:extLst>
      <p:ext uri="{BB962C8B-B14F-4D97-AF65-F5344CB8AC3E}">
        <p14:creationId xmlns:p14="http://schemas.microsoft.com/office/powerpoint/2010/main" val="21058325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11</a:t>
            </a:r>
          </a:p>
        </p:txBody>
      </p:sp>
    </p:spTree>
    <p:extLst>
      <p:ext uri="{BB962C8B-B14F-4D97-AF65-F5344CB8AC3E}">
        <p14:creationId xmlns:p14="http://schemas.microsoft.com/office/powerpoint/2010/main" val="174685221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0161"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5796136" y="0"/>
            <a:ext cx="3096344" cy="2636912"/>
          </a:xfrm>
        </p:spPr>
        <p:txBody>
          <a:bodyPr/>
          <a:lstStyle/>
          <a:p>
            <a:pPr algn="ctr" eaLnBrk="1" hangingPunct="1">
              <a:defRPr/>
            </a:pPr>
            <a:r>
              <a:rPr lang="en-US" sz="4000" b="1" i="1" dirty="0">
                <a:solidFill>
                  <a:srgbClr val="FFFFFF"/>
                </a:solidFill>
                <a:effectLst>
                  <a:glow rad="317500">
                    <a:schemeClr val="bg1"/>
                  </a:glow>
                </a:effectLst>
              </a:rPr>
              <a:t>When life is </a:t>
            </a:r>
            <a:r>
              <a:rPr lang="ru-RU" sz="4000" b="1" i="1" dirty="0">
                <a:solidFill>
                  <a:srgbClr val="FFFFFF"/>
                </a:solidFill>
                <a:effectLst>
                  <a:glow rad="317500">
                    <a:schemeClr val="bg1"/>
                  </a:glow>
                </a:effectLst>
              </a:rPr>
              <a:t>"</a:t>
            </a:r>
            <a:r>
              <a:rPr lang="en-US" sz="4000" b="1" i="1" dirty="0">
                <a:solidFill>
                  <a:srgbClr val="FFFFFF"/>
                </a:solidFill>
                <a:effectLst>
                  <a:glow rad="317500">
                    <a:schemeClr val="bg1"/>
                  </a:glow>
                </a:effectLst>
              </a:rPr>
              <a:t>too good</a:t>
            </a:r>
            <a:r>
              <a:rPr lang="ru-RU" sz="4000" b="1" i="1" dirty="0">
                <a:solidFill>
                  <a:srgbClr val="FFFFFF"/>
                </a:solidFill>
                <a:effectLst>
                  <a:glow rad="317500">
                    <a:schemeClr val="bg1"/>
                  </a:glow>
                </a:effectLst>
              </a:rPr>
              <a:t>"</a:t>
            </a:r>
            <a:r>
              <a:rPr lang="en-US" sz="4000" b="1" i="1" dirty="0">
                <a:solidFill>
                  <a:srgbClr val="FFFFFF"/>
                </a:solidFill>
                <a:effectLst>
                  <a:glow rad="317500">
                    <a:schemeClr val="bg1"/>
                  </a:glow>
                </a:effectLst>
              </a:rPr>
              <a:t> then watch out…</a:t>
            </a:r>
          </a:p>
        </p:txBody>
      </p:sp>
    </p:spTree>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1185"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5400" y="842963"/>
            <a:ext cx="9118600" cy="6015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0" y="0"/>
            <a:ext cx="9144000" cy="836712"/>
          </a:xfrm>
        </p:spPr>
        <p:txBody>
          <a:bodyPr/>
          <a:lstStyle/>
          <a:p>
            <a:pPr algn="ctr" eaLnBrk="1" hangingPunct="1">
              <a:defRPr/>
            </a:pPr>
            <a:r>
              <a:rPr lang="en-US" sz="4000" b="1" i="1" dirty="0">
                <a:solidFill>
                  <a:srgbClr val="FFFFFF"/>
                </a:solidFill>
                <a:effectLst>
                  <a:glow rad="317500">
                    <a:schemeClr val="bg1"/>
                  </a:glow>
                </a:effectLst>
              </a:rPr>
              <a:t>Chapter 11 = Bankruptcy</a:t>
            </a:r>
          </a:p>
        </p:txBody>
      </p:sp>
      <p:sp>
        <p:nvSpPr>
          <p:cNvPr id="221187" name="Rectangle 2"/>
          <p:cNvSpPr txBox="1">
            <a:spLocks noChangeArrowheads="1"/>
          </p:cNvSpPr>
          <p:nvPr/>
        </p:nvSpPr>
        <p:spPr bwMode="auto">
          <a:xfrm rot="-292925">
            <a:off x="-2609850" y="3681413"/>
            <a:ext cx="2568575" cy="727075"/>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a:solidFill>
                  <a:schemeClr val="bg1"/>
                </a:solidFill>
                <a:cs typeface="Arial" charset="0"/>
              </a:rPr>
              <a:t>Bankruptcy</a:t>
            </a:r>
          </a:p>
        </p:txBody>
      </p:sp>
    </p:spTree>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732" name="Group 108"/>
          <p:cNvGraphicFramePr>
            <a:graphicFrameLocks noGrp="1"/>
          </p:cNvGraphicFramePr>
          <p:nvPr/>
        </p:nvGraphicFramePr>
        <p:xfrm>
          <a:off x="1524000" y="550863"/>
          <a:ext cx="6096000" cy="5756278"/>
        </p:xfrm>
        <a:graphic>
          <a:graphicData uri="http://schemas.openxmlformats.org/drawingml/2006/table">
            <a:tbl>
              <a:tblPr/>
              <a:tblGrid>
                <a:gridCol w="2975992">
                  <a:extLst>
                    <a:ext uri="{9D8B030D-6E8A-4147-A177-3AD203B41FA5}">
                      <a16:colId xmlns:a16="http://schemas.microsoft.com/office/drawing/2014/main" val="20000"/>
                    </a:ext>
                  </a:extLst>
                </a:gridCol>
                <a:gridCol w="216024">
                  <a:extLst>
                    <a:ext uri="{9D8B030D-6E8A-4147-A177-3AD203B41FA5}">
                      <a16:colId xmlns:a16="http://schemas.microsoft.com/office/drawing/2014/main" val="20001"/>
                    </a:ext>
                  </a:extLst>
                </a:gridCol>
                <a:gridCol w="2903984">
                  <a:extLst>
                    <a:ext uri="{9D8B030D-6E8A-4147-A177-3AD203B41FA5}">
                      <a16:colId xmlns:a16="http://schemas.microsoft.com/office/drawing/2014/main" val="20002"/>
                    </a:ext>
                  </a:extLst>
                </a:gridCol>
              </a:tblGrid>
              <a:tr h="550863">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S I N</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50863">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pitchFamily="-112" charset="0"/>
                        </a:rPr>
                        <a:t>T R A N S G R E S S I O N</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4927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pitchFamily="-112" charset="0"/>
                        </a:rPr>
                        <a:t>D I S O B E D I E N C E</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6515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pitchFamily="-112" charset="0"/>
                        </a:rPr>
                        <a:t>CHAPTER 11 </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9445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pitchFamily="-112" charset="0"/>
                        </a:rPr>
                        <a:t>ADULTERY</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endParaRPr lang="en-US" sz="1800"/>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pitchFamily="-112" charset="0"/>
                        </a:rPr>
                        <a:t>MURDER</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50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1–5</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endParaRPr lang="en-US" sz="1800" dirty="0"/>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6–27 </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50863">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pitchFamily="-112" charset="0"/>
                        </a:rPr>
                        <a:t>OVER  ALL  ISRAEL</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54927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pitchFamily="-112" charset="0"/>
                        </a:rPr>
                        <a:t>From JERUSALEM</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944563">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33 Yrs. (1004–971 BC)</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222237" name="Text Box 101"/>
          <p:cNvSpPr txBox="1">
            <a:spLocks noChangeArrowheads="1"/>
          </p:cNvSpPr>
          <p:nvPr/>
        </p:nvSpPr>
        <p:spPr bwMode="auto">
          <a:xfrm>
            <a:off x="838200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b="1">
                <a:solidFill>
                  <a:schemeClr val="bg1"/>
                </a:solidFill>
              </a:rPr>
              <a:t>209</a:t>
            </a:r>
          </a:p>
        </p:txBody>
      </p:sp>
      <p:pic>
        <p:nvPicPr>
          <p:cNvPr id="222238"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3" y="0"/>
            <a:ext cx="2232026" cy="2232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2239" name="Rectangle 2"/>
          <p:cNvSpPr txBox="1">
            <a:spLocks noChangeArrowheads="1"/>
          </p:cNvSpPr>
          <p:nvPr/>
        </p:nvSpPr>
        <p:spPr bwMode="auto">
          <a:xfrm rot="-292925">
            <a:off x="1471613" y="225425"/>
            <a:ext cx="2570162" cy="727075"/>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a:solidFill>
                  <a:schemeClr val="bg1"/>
                </a:solidFill>
                <a:cs typeface="Arial" charset="0"/>
              </a:rPr>
              <a:t>Bankruptcy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323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2225" y="-28575"/>
            <a:ext cx="9153525" cy="6886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4174054" y="7144"/>
            <a:ext cx="4882604" cy="1124744"/>
          </a:xfrm>
        </p:spPr>
        <p:txBody>
          <a:bodyPr/>
          <a:lstStyle/>
          <a:p>
            <a:pPr algn="ctr" eaLnBrk="1" hangingPunct="1">
              <a:defRPr/>
            </a:pPr>
            <a:r>
              <a:rPr lang="en-US" sz="4000" b="1" dirty="0">
                <a:solidFill>
                  <a:srgbClr val="FFFFFF"/>
                </a:solidFill>
                <a:effectLst>
                  <a:glow rad="317500">
                    <a:schemeClr val="bg1"/>
                  </a:glow>
                </a:effectLst>
              </a:rPr>
              <a:t>An idle mind…</a:t>
            </a:r>
            <a:endParaRPr lang="en-US" b="1" dirty="0">
              <a:solidFill>
                <a:srgbClr val="FFFFFF"/>
              </a:solidFill>
              <a:effectLst>
                <a:glow rad="317500">
                  <a:schemeClr val="bg1"/>
                </a:glow>
              </a:effectLst>
            </a:endParaRPr>
          </a:p>
        </p:txBody>
      </p:sp>
      <p:sp>
        <p:nvSpPr>
          <p:cNvPr id="5" name="Rectangle 3"/>
          <p:cNvSpPr txBox="1">
            <a:spLocks noChangeArrowheads="1"/>
          </p:cNvSpPr>
          <p:nvPr/>
        </p:nvSpPr>
        <p:spPr bwMode="auto">
          <a:xfrm>
            <a:off x="0" y="6252864"/>
            <a:ext cx="9144000" cy="6325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algn="l" rtl="0" eaLnBrk="0" fontAlgn="base" hangingPunct="0">
              <a:spcBef>
                <a:spcPct val="20000"/>
              </a:spcBef>
              <a:spcAft>
                <a:spcPct val="0"/>
              </a:spcAft>
              <a:buClr>
                <a:schemeClr val="hlink"/>
              </a:buClr>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Arial"/>
                <a:ea typeface="Geneva"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charset="-128"/>
                <a:cs typeface="Arial"/>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5pPr>
            <a:lvl6pPr marL="2514600" indent="-228600" algn="l" rtl="0" fontAlgn="base">
              <a:spcBef>
                <a:spcPct val="20000"/>
              </a:spcBef>
              <a:spcAft>
                <a:spcPct val="0"/>
              </a:spcAft>
              <a:buFont typeface="Times New Roman" charset="0"/>
              <a:buChar char="–"/>
              <a:defRPr sz="2000">
                <a:solidFill>
                  <a:schemeClr val="tx1"/>
                </a:solidFill>
                <a:latin typeface="+mn-lt"/>
                <a:ea typeface="Geneva" charset="-128"/>
              </a:defRPr>
            </a:lvl6pPr>
            <a:lvl7pPr marL="2971800" indent="-228600" algn="l" rtl="0" fontAlgn="base">
              <a:spcBef>
                <a:spcPct val="20000"/>
              </a:spcBef>
              <a:spcAft>
                <a:spcPct val="0"/>
              </a:spcAft>
              <a:buFont typeface="Times New Roman" charset="0"/>
              <a:buChar char="–"/>
              <a:defRPr sz="2000">
                <a:solidFill>
                  <a:schemeClr val="tx1"/>
                </a:solidFill>
                <a:latin typeface="+mn-lt"/>
                <a:ea typeface="Geneva" charset="-128"/>
              </a:defRPr>
            </a:lvl7pPr>
            <a:lvl8pPr marL="3429000" indent="-228600" algn="l" rtl="0" fontAlgn="base">
              <a:spcBef>
                <a:spcPct val="20000"/>
              </a:spcBef>
              <a:spcAft>
                <a:spcPct val="0"/>
              </a:spcAft>
              <a:buFont typeface="Times New Roman" charset="0"/>
              <a:buChar char="–"/>
              <a:defRPr sz="2000">
                <a:solidFill>
                  <a:schemeClr val="tx1"/>
                </a:solidFill>
                <a:latin typeface="+mn-lt"/>
                <a:ea typeface="Geneva" charset="-128"/>
              </a:defRPr>
            </a:lvl8pPr>
            <a:lvl9pPr marL="3886200" indent="-228600" algn="l" rtl="0" fontAlgn="base">
              <a:spcBef>
                <a:spcPct val="20000"/>
              </a:spcBef>
              <a:spcAft>
                <a:spcPct val="0"/>
              </a:spcAft>
              <a:buFont typeface="Times New Roman" charset="0"/>
              <a:buChar char="–"/>
              <a:defRPr sz="2000">
                <a:solidFill>
                  <a:schemeClr val="tx1"/>
                </a:solidFill>
                <a:latin typeface="+mn-lt"/>
                <a:ea typeface="Geneva" charset="-128"/>
              </a:defRPr>
            </a:lvl9pPr>
          </a:lstStyle>
          <a:p>
            <a:pPr marL="0" indent="0" algn="ctr" eaLnBrk="1" hangingPunct="1">
              <a:buClr>
                <a:srgbClr val="FF3399"/>
              </a:buClr>
              <a:buFontTx/>
              <a:buNone/>
              <a:defRPr/>
            </a:pPr>
            <a:r>
              <a:rPr lang="ru-RU" sz="2800" b="1" dirty="0">
                <a:solidFill>
                  <a:srgbClr val="FFFFFF"/>
                </a:solidFill>
                <a:effectLst>
                  <a:glow rad="317500">
                    <a:srgbClr val="000000"/>
                  </a:glow>
                </a:effectLst>
              </a:rPr>
              <a:t>"</a:t>
            </a:r>
            <a:r>
              <a:rPr lang="en-US" sz="2800" b="1" dirty="0">
                <a:solidFill>
                  <a:srgbClr val="FFFFFF"/>
                </a:solidFill>
                <a:effectLst>
                  <a:glow rad="317500">
                    <a:srgbClr val="000000"/>
                  </a:glow>
                </a:effectLst>
              </a:rPr>
              <a:t>In the spring when kings go out to war…</a:t>
            </a:r>
            <a:r>
              <a:rPr lang="ru-RU" sz="2800" b="1" dirty="0">
                <a:solidFill>
                  <a:srgbClr val="FFFFFF"/>
                </a:solidFill>
                <a:effectLst>
                  <a:glow rad="317500">
                    <a:srgbClr val="000000"/>
                  </a:glow>
                </a:effectLst>
              </a:rPr>
              <a:t>"</a:t>
            </a:r>
            <a:r>
              <a:rPr lang="en-US" sz="2800" b="1" dirty="0">
                <a:solidFill>
                  <a:srgbClr val="FFFFFF"/>
                </a:solidFill>
                <a:effectLst>
                  <a:glow rad="317500">
                    <a:srgbClr val="000000"/>
                  </a:glow>
                </a:effectLst>
              </a:rPr>
              <a:t> (11:1)</a:t>
            </a:r>
            <a:endParaRPr lang="en-US" sz="1800" b="1" dirty="0">
              <a:solidFill>
                <a:srgbClr val="FFFFFF"/>
              </a:solidFill>
              <a:effectLst>
                <a:glow rad="317500">
                  <a:srgbClr val="000000"/>
                </a:glow>
              </a:effectLst>
            </a:endParaRPr>
          </a:p>
        </p:txBody>
      </p:sp>
      <p:sp>
        <p:nvSpPr>
          <p:cNvPr id="223236" name="TextBox 3"/>
          <p:cNvSpPr txBox="1">
            <a:spLocks noChangeArrowheads="1"/>
          </p:cNvSpPr>
          <p:nvPr/>
        </p:nvSpPr>
        <p:spPr bwMode="auto">
          <a:xfrm>
            <a:off x="7646988" y="-354013"/>
            <a:ext cx="18415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sp>
        <p:nvSpPr>
          <p:cNvPr id="6" name="Rectangle 2"/>
          <p:cNvSpPr txBox="1">
            <a:spLocks noChangeArrowheads="1"/>
          </p:cNvSpPr>
          <p:nvPr/>
        </p:nvSpPr>
        <p:spPr bwMode="auto">
          <a:xfrm>
            <a:off x="4174054" y="817972"/>
            <a:ext cx="4882604" cy="1124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a:lstStyle>
          <a:p>
            <a:pPr algn="ctr" eaLnBrk="1" hangingPunct="1">
              <a:defRPr/>
            </a:pPr>
            <a:r>
              <a:rPr lang="mr-IN" sz="4000" b="1" dirty="0">
                <a:solidFill>
                  <a:srgbClr val="FFFFFF"/>
                </a:solidFill>
                <a:effectLst>
                  <a:glow rad="317500">
                    <a:schemeClr val="bg1"/>
                  </a:glow>
                </a:effectLst>
              </a:rPr>
              <a:t>…</a:t>
            </a:r>
            <a:r>
              <a:rPr lang="en-US" sz="4000" b="1" dirty="0">
                <a:solidFill>
                  <a:srgbClr val="FFFFFF"/>
                </a:solidFill>
                <a:effectLst>
                  <a:glow rad="317500">
                    <a:schemeClr val="bg1"/>
                  </a:glow>
                </a:effectLst>
              </a:rPr>
              <a:t>leads to…</a:t>
            </a:r>
            <a:endParaRPr lang="en-US" b="1" dirty="0">
              <a:solidFill>
                <a:srgbClr val="FFFFFF"/>
              </a:solidFill>
              <a:effectLst>
                <a:glow rad="317500">
                  <a:schemeClr val="bg1"/>
                </a:glow>
              </a:effectLst>
            </a:endParaRPr>
          </a:p>
        </p:txBody>
      </p:sp>
      <p:sp>
        <p:nvSpPr>
          <p:cNvPr id="7" name="Rectangle 2"/>
          <p:cNvSpPr txBox="1">
            <a:spLocks noChangeArrowheads="1"/>
          </p:cNvSpPr>
          <p:nvPr/>
        </p:nvSpPr>
        <p:spPr bwMode="auto">
          <a:xfrm>
            <a:off x="4174054" y="1628800"/>
            <a:ext cx="4882604" cy="1124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a:lstStyle>
          <a:p>
            <a:pPr algn="ctr" eaLnBrk="1" hangingPunct="1">
              <a:defRPr/>
            </a:pPr>
            <a:r>
              <a:rPr lang="en-US" sz="4000" b="1" dirty="0">
                <a:solidFill>
                  <a:srgbClr val="FFFFFF"/>
                </a:solidFill>
                <a:effectLst>
                  <a:glow rad="317500">
                    <a:schemeClr val="bg1"/>
                  </a:glow>
                </a:effectLst>
              </a:rPr>
              <a:t>an idol mind…</a:t>
            </a:r>
            <a:endParaRPr lang="en-US" b="1" dirty="0">
              <a:solidFill>
                <a:srgbClr val="FFFFFF"/>
              </a:solidFill>
              <a:effectLst>
                <a:glow rad="317500">
                  <a:schemeClr val="bg1"/>
                </a:glo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70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1" grpId="0"/>
      <p:bldP spid="6" grpId="0"/>
      <p:bldP spid="7" grpId="0"/>
    </p:bldLst>
  </p:timing>
</p:sld>
</file>

<file path=ppt/slides/slide1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4257"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4932363" cy="686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4258"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324975" y="115888"/>
            <a:ext cx="5440363" cy="640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395536" y="7144"/>
            <a:ext cx="8555012" cy="1981696"/>
          </a:xfrm>
        </p:spPr>
        <p:txBody>
          <a:bodyPr anchor="t"/>
          <a:lstStyle/>
          <a:p>
            <a:pPr algn="ctr" eaLnBrk="1" hangingPunct="1">
              <a:defRPr/>
            </a:pPr>
            <a:r>
              <a:rPr lang="en-US" sz="4800" b="1" dirty="0">
                <a:solidFill>
                  <a:srgbClr val="FFFFFF"/>
                </a:solidFill>
                <a:effectLst>
                  <a:glow rad="317500">
                    <a:schemeClr val="bg1"/>
                  </a:glow>
                </a:effectLst>
              </a:rPr>
              <a:t>Bath for Bathsheba</a:t>
            </a:r>
            <a:endParaRPr lang="en-US" sz="5400" b="1" dirty="0">
              <a:solidFill>
                <a:srgbClr val="FFFFFF"/>
              </a:solidFill>
              <a:effectLst>
                <a:glow rad="317500">
                  <a:schemeClr val="bg1"/>
                </a:glow>
              </a:effectLst>
            </a:endParaRPr>
          </a:p>
        </p:txBody>
      </p:sp>
    </p:spTree>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281"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525" y="981075"/>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395536" y="7144"/>
            <a:ext cx="8555012" cy="829568"/>
          </a:xfrm>
        </p:spPr>
        <p:txBody>
          <a:bodyPr anchor="t"/>
          <a:lstStyle/>
          <a:p>
            <a:pPr algn="ctr" eaLnBrk="1" hangingPunct="1">
              <a:defRPr/>
            </a:pPr>
            <a:r>
              <a:rPr lang="en-US" sz="4000" b="1" dirty="0">
                <a:solidFill>
                  <a:srgbClr val="FFFFFF"/>
                </a:solidFill>
                <a:effectLst>
                  <a:glow rad="317500">
                    <a:schemeClr val="bg1"/>
                  </a:glow>
                </a:effectLst>
              </a:rPr>
              <a:t>The inevitable conclusion</a:t>
            </a:r>
            <a:endParaRPr lang="en-US" b="1" dirty="0">
              <a:solidFill>
                <a:srgbClr val="FFFFFF"/>
              </a:solidFill>
              <a:effectLst>
                <a:glow rad="317500">
                  <a:schemeClr val="bg1"/>
                </a:glow>
              </a:effectLst>
            </a:endParaRPr>
          </a:p>
        </p:txBody>
      </p:sp>
    </p:spTree>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4" descr="uriah-lastma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7656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8002" name="Text Box 5"/>
          <p:cNvSpPr txBox="1">
            <a:spLocks noChangeArrowheads="1"/>
          </p:cNvSpPr>
          <p:nvPr/>
        </p:nvSpPr>
        <p:spPr bwMode="auto">
          <a:xfrm>
            <a:off x="5436096" y="5334000"/>
            <a:ext cx="3707904"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200" b="1" dirty="0">
                <a:solidFill>
                  <a:srgbClr val="FFFFFF"/>
                </a:solidFill>
                <a:effectLst>
                  <a:glow rad="228600">
                    <a:schemeClr val="tx1"/>
                  </a:glow>
                </a:effectLst>
                <a:cs typeface="Arial" charset="0"/>
              </a:rPr>
              <a:t>Uriah the Hittite and his wicked king, David</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a:xfrm>
            <a:off x="395536" y="7144"/>
            <a:ext cx="8555012" cy="1981696"/>
          </a:xfrm>
        </p:spPr>
        <p:txBody>
          <a:bodyPr anchor="t"/>
          <a:lstStyle/>
          <a:p>
            <a:pPr algn="ctr" eaLnBrk="1" hangingPunct="1">
              <a:defRPr/>
            </a:pPr>
            <a:r>
              <a:rPr lang="en-US" sz="4000" b="1" dirty="0">
                <a:solidFill>
                  <a:srgbClr val="FFFFFF"/>
                </a:solidFill>
                <a:effectLst>
                  <a:glow rad="317500">
                    <a:schemeClr val="bg1"/>
                  </a:glow>
                </a:effectLst>
              </a:rPr>
              <a:t>Uriah was killed along with several other Israelite soldiers</a:t>
            </a:r>
            <a:br>
              <a:rPr lang="en-US" sz="4000" b="1" dirty="0">
                <a:solidFill>
                  <a:srgbClr val="FFFFFF"/>
                </a:solidFill>
                <a:effectLst>
                  <a:glow rad="317500">
                    <a:schemeClr val="bg1"/>
                  </a:glow>
                </a:effectLst>
              </a:rPr>
            </a:br>
            <a:r>
              <a:rPr lang="en-US" sz="4000" b="1" dirty="0">
                <a:solidFill>
                  <a:srgbClr val="FFFFFF"/>
                </a:solidFill>
                <a:effectLst>
                  <a:glow rad="317500">
                    <a:schemeClr val="bg1"/>
                  </a:glow>
                </a:effectLst>
              </a:rPr>
              <a:t>(2 Sam. 11:17)</a:t>
            </a:r>
            <a:br>
              <a:rPr lang="en-US" sz="4000" b="1" dirty="0">
                <a:solidFill>
                  <a:srgbClr val="FFFFFF"/>
                </a:solidFill>
                <a:effectLst>
                  <a:glow rad="317500">
                    <a:schemeClr val="bg1"/>
                  </a:glow>
                </a:effectLst>
              </a:rPr>
            </a:br>
            <a:endParaRPr lang="en-US" b="1" dirty="0">
              <a:solidFill>
                <a:srgbClr val="FFFFFF"/>
              </a:solidFill>
              <a:effectLst>
                <a:glow rad="317500">
                  <a:schemeClr val="bg1"/>
                </a:glow>
              </a:effectLst>
            </a:endParaRPr>
          </a:p>
        </p:txBody>
      </p:sp>
      <p:pic>
        <p:nvPicPr>
          <p:cNvPr id="227330"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68313" y="1989138"/>
            <a:ext cx="81280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hidden="1">
            <a:extLst>
              <a:ext uri="{FF2B5EF4-FFF2-40B4-BE49-F238E27FC236}">
                <a16:creationId xmlns:a16="http://schemas.microsoft.com/office/drawing/2014/main" id="{DEF5EB47-139F-184B-8898-922FC7156290}"/>
              </a:ext>
            </a:extLst>
          </p:cNvPr>
          <p:cNvSpPr>
            <a:spLocks noGrp="1" noChangeArrowheads="1"/>
          </p:cNvSpPr>
          <p:nvPr>
            <p:ph type="title"/>
          </p:nvPr>
        </p:nvSpPr>
        <p:spPr/>
        <p:txBody>
          <a:bodyPr/>
          <a:lstStyle/>
          <a:p>
            <a:r>
              <a:rPr lang="en-US" altLang="en-US" sz="2400"/>
              <a:t>Amman Citadel northern wall from west</a:t>
            </a:r>
            <a:endParaRPr lang="en-US" altLang="en-US"/>
          </a:p>
        </p:txBody>
      </p:sp>
      <p:pic>
        <p:nvPicPr>
          <p:cNvPr id="69635" name="Picture 3">
            <a:extLst>
              <a:ext uri="{FF2B5EF4-FFF2-40B4-BE49-F238E27FC236}">
                <a16:creationId xmlns:a16="http://schemas.microsoft.com/office/drawing/2014/main" id="{9DBAECC6-35E1-C04B-9D91-9B5BD29C7CA7}"/>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1588"/>
            <a:ext cx="9144000" cy="6861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636" name="Text Box 4">
            <a:extLst>
              <a:ext uri="{FF2B5EF4-FFF2-40B4-BE49-F238E27FC236}">
                <a16:creationId xmlns:a16="http://schemas.microsoft.com/office/drawing/2014/main" id="{89DEA728-16DF-B148-B6C3-FCE6EF4527A6}"/>
              </a:ext>
            </a:extLst>
          </p:cNvPr>
          <p:cNvSpPr txBox="1">
            <a:spLocks noChangeArrowheads="1"/>
          </p:cNvSpPr>
          <p:nvPr/>
        </p:nvSpPr>
        <p:spPr bwMode="auto">
          <a:xfrm>
            <a:off x="0" y="6400800"/>
            <a:ext cx="9144000" cy="457200"/>
          </a:xfrm>
          <a:prstGeom prst="rect">
            <a:avLst/>
          </a:prstGeom>
          <a:solidFill>
            <a:schemeClr val="tx1"/>
          </a:solid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Amman Citadel Northern </a:t>
            </a:r>
            <a:r>
              <a:rPr lang="en-US" altLang="en-US" sz="2800" b="1" dirty="0">
                <a:solidFill>
                  <a:schemeClr val="bg1"/>
                </a:solidFill>
                <a:latin typeface="Arial" panose="020B0604020202020204" pitchFamily="34" charset="0"/>
                <a:ea typeface="+mn-ea"/>
                <a:cs typeface="+mn-cs"/>
              </a:rPr>
              <a:t>W</a:t>
            </a:r>
            <a:r>
              <a:rPr kumimoji="0" lang="en-US" altLang="en-US" sz="2800" b="1"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all from West</a:t>
            </a:r>
          </a:p>
        </p:txBody>
      </p:sp>
    </p:spTree>
    <p:extLst>
      <p:ext uri="{BB962C8B-B14F-4D97-AF65-F5344CB8AC3E}">
        <p14:creationId xmlns:p14="http://schemas.microsoft.com/office/powerpoint/2010/main" val="591604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05263"/>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Kindness is needed.</a:t>
            </a:r>
          </a:p>
        </p:txBody>
      </p:sp>
      <p:pic>
        <p:nvPicPr>
          <p:cNvPr id="4" name="Picture 3"/>
          <p:cNvPicPr>
            <a:picLocks noChangeAspect="1"/>
          </p:cNvPicPr>
          <p:nvPr/>
        </p:nvPicPr>
        <p:blipFill>
          <a:blip r:embed="rId3"/>
          <a:stretch>
            <a:fillRect/>
          </a:stretch>
        </p:blipFill>
        <p:spPr>
          <a:xfrm>
            <a:off x="-36512" y="1672656"/>
            <a:ext cx="9205268" cy="5184576"/>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Samuel</a:t>
            </a:r>
          </a:p>
        </p:txBody>
      </p:sp>
    </p:spTree>
    <p:extLst>
      <p:ext uri="{BB962C8B-B14F-4D97-AF65-F5344CB8AC3E}">
        <p14:creationId xmlns:p14="http://schemas.microsoft.com/office/powerpoint/2010/main" val="28253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hidden="1">
            <a:extLst>
              <a:ext uri="{FF2B5EF4-FFF2-40B4-BE49-F238E27FC236}">
                <a16:creationId xmlns:a16="http://schemas.microsoft.com/office/drawing/2014/main" id="{C8248745-5360-614D-9F8F-566C348E5A6B}"/>
              </a:ext>
            </a:extLst>
          </p:cNvPr>
          <p:cNvSpPr>
            <a:spLocks noGrp="1" noChangeArrowheads="1"/>
          </p:cNvSpPr>
          <p:nvPr>
            <p:ph type="title"/>
          </p:nvPr>
        </p:nvSpPr>
        <p:spPr/>
        <p:txBody>
          <a:bodyPr/>
          <a:lstStyle/>
          <a:p>
            <a:r>
              <a:rPr lang="en-US" altLang="en-US" sz="2400"/>
              <a:t>Amman Citadel northern end view to nw</a:t>
            </a:r>
            <a:endParaRPr lang="en-US" altLang="en-US"/>
          </a:p>
        </p:txBody>
      </p:sp>
      <p:pic>
        <p:nvPicPr>
          <p:cNvPr id="70659" name="Picture 3">
            <a:extLst>
              <a:ext uri="{FF2B5EF4-FFF2-40B4-BE49-F238E27FC236}">
                <a16:creationId xmlns:a16="http://schemas.microsoft.com/office/drawing/2014/main" id="{00BF6269-A00D-874B-8095-8D40D5F8839F}"/>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1588"/>
            <a:ext cx="9144000" cy="6861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660" name="Text Box 4">
            <a:extLst>
              <a:ext uri="{FF2B5EF4-FFF2-40B4-BE49-F238E27FC236}">
                <a16:creationId xmlns:a16="http://schemas.microsoft.com/office/drawing/2014/main" id="{FAA51427-663F-1F45-BAEE-BBAFF3938B24}"/>
              </a:ext>
            </a:extLst>
          </p:cNvPr>
          <p:cNvSpPr txBox="1">
            <a:spLocks noChangeArrowheads="1"/>
          </p:cNvSpPr>
          <p:nvPr/>
        </p:nvSpPr>
        <p:spPr bwMode="auto">
          <a:xfrm>
            <a:off x="0" y="6400800"/>
            <a:ext cx="9144000" cy="457200"/>
          </a:xfrm>
          <a:prstGeom prst="rect">
            <a:avLst/>
          </a:prstGeom>
          <a:solidFill>
            <a:schemeClr val="tx1"/>
          </a:solidFill>
          <a:ln>
            <a:noFill/>
          </a:ln>
          <a:effectLst/>
        </p:spPr>
        <p:txBody>
          <a:bodyPr anchor="ctr"/>
          <a:lstStyle>
            <a:defPPr>
              <a:defRPr lang="en-US"/>
            </a:defPPr>
            <a:lvl1pPr marL="0" marR="0" lvl="0" indent="0" defTabSz="914400" eaLnBrk="1" latinLnBrk="0" hangingPunct="1">
              <a:lnSpc>
                <a:spcPct val="100000"/>
              </a:lnSpc>
              <a:buClrTx/>
              <a:buSzTx/>
              <a:buFontTx/>
              <a:buNone/>
              <a:tabLst/>
              <a:defRPr kumimoji="0" sz="2800" b="1" i="0" u="none" strike="noStrike" cap="none" spc="0" normalizeH="0" baseline="0">
                <a:ln>
                  <a:noFill/>
                </a:ln>
                <a:solidFill>
                  <a:schemeClr val="bg1"/>
                </a:solidFill>
                <a:effectLst/>
                <a:uLnTx/>
                <a:uFillTx/>
                <a:latin typeface="Arial" panose="020B0604020202020204" pitchFamily="34" charset="0"/>
                <a:ea typeface="+mn-ea"/>
                <a:cs typeface="+mn-cs"/>
              </a:defRPr>
            </a:lvl1pPr>
          </a:lstStyle>
          <a:p>
            <a:r>
              <a:rPr lang="en-US" altLang="en-US" dirty="0"/>
              <a:t>Amman Citadel Northern End View to NW</a:t>
            </a:r>
          </a:p>
        </p:txBody>
      </p:sp>
    </p:spTree>
    <p:extLst>
      <p:ext uri="{BB962C8B-B14F-4D97-AF65-F5344CB8AC3E}">
        <p14:creationId xmlns:p14="http://schemas.microsoft.com/office/powerpoint/2010/main" val="1413920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835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9612313" cy="7966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4067944" y="7144"/>
            <a:ext cx="4882604" cy="1124744"/>
          </a:xfrm>
        </p:spPr>
        <p:txBody>
          <a:bodyPr/>
          <a:lstStyle/>
          <a:p>
            <a:pPr algn="r" eaLnBrk="1" hangingPunct="1">
              <a:defRPr/>
            </a:pPr>
            <a:r>
              <a:rPr lang="en-US" sz="4000" b="1" dirty="0">
                <a:solidFill>
                  <a:srgbClr val="FFFFFF"/>
                </a:solidFill>
                <a:effectLst>
                  <a:glow rad="317500">
                    <a:schemeClr val="bg1"/>
                  </a:glow>
                </a:effectLst>
              </a:rPr>
              <a:t>The Heartache David Caused</a:t>
            </a:r>
            <a:endParaRPr lang="en-US" b="1" dirty="0">
              <a:solidFill>
                <a:srgbClr val="FFFFFF"/>
              </a:solidFill>
              <a:effectLst>
                <a:glow rad="317500">
                  <a:schemeClr val="bg1"/>
                </a:glow>
              </a:effectLst>
            </a:endParaRPr>
          </a:p>
        </p:txBody>
      </p:sp>
      <p:sp>
        <p:nvSpPr>
          <p:cNvPr id="5" name="Rectangle 3"/>
          <p:cNvSpPr txBox="1">
            <a:spLocks noChangeArrowheads="1"/>
          </p:cNvSpPr>
          <p:nvPr/>
        </p:nvSpPr>
        <p:spPr bwMode="auto">
          <a:xfrm>
            <a:off x="0" y="6252864"/>
            <a:ext cx="9144000" cy="6325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algn="l" rtl="0" eaLnBrk="0" fontAlgn="base" hangingPunct="0">
              <a:spcBef>
                <a:spcPct val="20000"/>
              </a:spcBef>
              <a:spcAft>
                <a:spcPct val="0"/>
              </a:spcAft>
              <a:buClr>
                <a:schemeClr val="hlink"/>
              </a:buClr>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Arial"/>
                <a:ea typeface="Geneva"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charset="-128"/>
                <a:cs typeface="Arial"/>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5pPr>
            <a:lvl6pPr marL="2514600" indent="-228600" algn="l" rtl="0" fontAlgn="base">
              <a:spcBef>
                <a:spcPct val="20000"/>
              </a:spcBef>
              <a:spcAft>
                <a:spcPct val="0"/>
              </a:spcAft>
              <a:buFont typeface="Times New Roman" charset="0"/>
              <a:buChar char="–"/>
              <a:defRPr sz="2000">
                <a:solidFill>
                  <a:schemeClr val="tx1"/>
                </a:solidFill>
                <a:latin typeface="+mn-lt"/>
                <a:ea typeface="Geneva" charset="-128"/>
              </a:defRPr>
            </a:lvl6pPr>
            <a:lvl7pPr marL="2971800" indent="-228600" algn="l" rtl="0" fontAlgn="base">
              <a:spcBef>
                <a:spcPct val="20000"/>
              </a:spcBef>
              <a:spcAft>
                <a:spcPct val="0"/>
              </a:spcAft>
              <a:buFont typeface="Times New Roman" charset="0"/>
              <a:buChar char="–"/>
              <a:defRPr sz="2000">
                <a:solidFill>
                  <a:schemeClr val="tx1"/>
                </a:solidFill>
                <a:latin typeface="+mn-lt"/>
                <a:ea typeface="Geneva" charset="-128"/>
              </a:defRPr>
            </a:lvl7pPr>
            <a:lvl8pPr marL="3429000" indent="-228600" algn="l" rtl="0" fontAlgn="base">
              <a:spcBef>
                <a:spcPct val="20000"/>
              </a:spcBef>
              <a:spcAft>
                <a:spcPct val="0"/>
              </a:spcAft>
              <a:buFont typeface="Times New Roman" charset="0"/>
              <a:buChar char="–"/>
              <a:defRPr sz="2000">
                <a:solidFill>
                  <a:schemeClr val="tx1"/>
                </a:solidFill>
                <a:latin typeface="+mn-lt"/>
                <a:ea typeface="Geneva" charset="-128"/>
              </a:defRPr>
            </a:lvl8pPr>
            <a:lvl9pPr marL="3886200" indent="-228600" algn="l" rtl="0" fontAlgn="base">
              <a:spcBef>
                <a:spcPct val="20000"/>
              </a:spcBef>
              <a:spcAft>
                <a:spcPct val="0"/>
              </a:spcAft>
              <a:buFont typeface="Times New Roman" charset="0"/>
              <a:buChar char="–"/>
              <a:defRPr sz="2000">
                <a:solidFill>
                  <a:schemeClr val="tx1"/>
                </a:solidFill>
                <a:latin typeface="+mn-lt"/>
                <a:ea typeface="Geneva" charset="-128"/>
              </a:defRPr>
            </a:lvl9pPr>
          </a:lstStyle>
          <a:p>
            <a:pPr marL="0" indent="0" algn="ctr" eaLnBrk="1" hangingPunct="1">
              <a:buClr>
                <a:srgbClr val="FF3399"/>
              </a:buClr>
              <a:buFontTx/>
              <a:buNone/>
              <a:defRPr/>
            </a:pPr>
            <a:r>
              <a:rPr lang="en-US" sz="2800" b="1" dirty="0">
                <a:solidFill>
                  <a:srgbClr val="FFFFFF"/>
                </a:solidFill>
                <a:effectLst>
                  <a:glow rad="317500">
                    <a:srgbClr val="000000"/>
                  </a:glow>
                </a:effectLst>
              </a:rPr>
              <a:t>Bathsheba Mourns Her Husband</a:t>
            </a:r>
            <a:endParaRPr lang="en-US" sz="1800" b="1" dirty="0">
              <a:solidFill>
                <a:srgbClr val="FFFFFF"/>
              </a:solidFill>
              <a:effectLst>
                <a:glow rad="317500">
                  <a:srgbClr val="000000"/>
                </a:glow>
              </a:effectLst>
            </a:endParaRPr>
          </a:p>
        </p:txBody>
      </p:sp>
      <p:sp>
        <p:nvSpPr>
          <p:cNvPr id="228356" name="TextBox 3"/>
          <p:cNvSpPr txBox="1">
            <a:spLocks noChangeArrowheads="1"/>
          </p:cNvSpPr>
          <p:nvPr/>
        </p:nvSpPr>
        <p:spPr bwMode="auto">
          <a:xfrm>
            <a:off x="7646988" y="-354013"/>
            <a:ext cx="18415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spTree>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731" name="Group 131"/>
          <p:cNvGraphicFramePr>
            <a:graphicFrameLocks noGrp="1"/>
          </p:cNvGraphicFramePr>
          <p:nvPr/>
        </p:nvGraphicFramePr>
        <p:xfrm>
          <a:off x="1524000" y="533400"/>
          <a:ext cx="6096000" cy="5756276"/>
        </p:xfrm>
        <a:graphic>
          <a:graphicData uri="http://schemas.openxmlformats.org/drawingml/2006/table">
            <a:tbl>
              <a:tblPr/>
              <a:tblGrid>
                <a:gridCol w="2133600">
                  <a:extLst>
                    <a:ext uri="{9D8B030D-6E8A-4147-A177-3AD203B41FA5}">
                      <a16:colId xmlns:a16="http://schemas.microsoft.com/office/drawing/2014/main" val="20000"/>
                    </a:ext>
                  </a:extLst>
                </a:gridCol>
                <a:gridCol w="2209800">
                  <a:extLst>
                    <a:ext uri="{9D8B030D-6E8A-4147-A177-3AD203B41FA5}">
                      <a16:colId xmlns:a16="http://schemas.microsoft.com/office/drawing/2014/main" val="20001"/>
                    </a:ext>
                  </a:extLst>
                </a:gridCol>
                <a:gridCol w="1752600">
                  <a:extLst>
                    <a:ext uri="{9D8B030D-6E8A-4147-A177-3AD203B41FA5}">
                      <a16:colId xmlns:a16="http://schemas.microsoft.com/office/drawing/2014/main" val="20002"/>
                    </a:ext>
                  </a:extLst>
                </a:gridCol>
              </a:tblGrid>
              <a:tr h="550827">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S I N</a:t>
                      </a:r>
                    </a:p>
                  </a:txBody>
                  <a:tcPr marT="45717" marB="45717"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50827">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pitchFamily="-112" charset="0"/>
                        </a:rPr>
                        <a:t>T R A N S G R E S S I O N</a:t>
                      </a:r>
                    </a:p>
                  </a:txBody>
                  <a:tcPr marT="45717" marB="45717"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49239">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pitchFamily="-112" charset="0"/>
                        </a:rPr>
                        <a:t>D I S O B E D I E N C E</a:t>
                      </a:r>
                    </a:p>
                  </a:txBody>
                  <a:tcPr marT="45717" marB="45717"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65114">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pitchFamily="-112" charset="0"/>
                        </a:rPr>
                        <a:t>CHAPTER 11 </a:t>
                      </a:r>
                    </a:p>
                  </a:txBody>
                  <a:tcPr marT="45717" marB="45717"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9448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pitchFamily="-112" charset="0"/>
                        </a:rPr>
                        <a:t>ADULTERY</a:t>
                      </a:r>
                    </a:p>
                  </a:txBody>
                  <a:tcPr marT="45717" marB="45717"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bg1"/>
                          </a:solidFill>
                          <a:effectLst/>
                          <a:latin typeface="Century Gothic" pitchFamily="-112" charset="0"/>
                        </a:rPr>
                        <a:t>WICKED INTENTION</a:t>
                      </a:r>
                    </a:p>
                  </a:txBody>
                  <a:tcPr marT="45717" marB="45717"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pitchFamily="-112" charset="0"/>
                        </a:rPr>
                        <a:t>MURDER</a:t>
                      </a:r>
                    </a:p>
                  </a:txBody>
                  <a:tcPr marT="45717" marB="45717"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5082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1-5</a:t>
                      </a:r>
                    </a:p>
                  </a:txBody>
                  <a:tcPr marT="45717" marB="45717"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bg1"/>
                          </a:solidFill>
                          <a:effectLst/>
                          <a:latin typeface="Arial" pitchFamily="-112" charset="0"/>
                        </a:rPr>
                        <a:t>8, 10, 13</a:t>
                      </a:r>
                    </a:p>
                  </a:txBody>
                  <a:tcPr marT="45717" marB="45717"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6-27 </a:t>
                      </a:r>
                    </a:p>
                  </a:txBody>
                  <a:tcPr marT="45717" marB="45717"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50827">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pitchFamily="-112" charset="0"/>
                        </a:rPr>
                        <a:t>OVER  ALL  I S R A E L</a:t>
                      </a:r>
                    </a:p>
                  </a:txBody>
                  <a:tcPr marT="45717" marB="45717"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549239">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pitchFamily="-112" charset="0"/>
                        </a:rPr>
                        <a:t>From JERUSALEM</a:t>
                      </a:r>
                    </a:p>
                  </a:txBody>
                  <a:tcPr marT="45717" marB="45717"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944502">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33 Yrs.  (1004–971 BC)</a:t>
                      </a:r>
                    </a:p>
                  </a:txBody>
                  <a:tcPr marT="45717" marB="45717"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229405" name="Text Box 132"/>
          <p:cNvSpPr txBox="1">
            <a:spLocks noChangeArrowheads="1"/>
          </p:cNvSpPr>
          <p:nvPr/>
        </p:nvSpPr>
        <p:spPr bwMode="auto">
          <a:xfrm>
            <a:off x="838200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b="1">
                <a:solidFill>
                  <a:schemeClr val="bg1"/>
                </a:solidFill>
              </a:rPr>
              <a:t>209</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12</a:t>
            </a:r>
          </a:p>
        </p:txBody>
      </p:sp>
    </p:spTree>
    <p:extLst>
      <p:ext uri="{BB962C8B-B14F-4D97-AF65-F5344CB8AC3E}">
        <p14:creationId xmlns:p14="http://schemas.microsoft.com/office/powerpoint/2010/main" val="388959127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a:xfrm>
            <a:off x="5796136" y="0"/>
            <a:ext cx="3096344" cy="2636912"/>
          </a:xfrm>
        </p:spPr>
        <p:txBody>
          <a:bodyPr/>
          <a:lstStyle/>
          <a:p>
            <a:pPr algn="ctr" eaLnBrk="1" hangingPunct="1">
              <a:defRPr/>
            </a:pPr>
            <a:r>
              <a:rPr lang="ru-RU" sz="4000" b="1" i="1" dirty="0">
                <a:solidFill>
                  <a:srgbClr val="FFFFFF"/>
                </a:solidFill>
                <a:effectLst>
                  <a:glow rad="317500">
                    <a:schemeClr val="bg1"/>
                  </a:glow>
                </a:effectLst>
              </a:rPr>
              <a:t>"</a:t>
            </a:r>
            <a:r>
              <a:rPr lang="en-US" sz="4000" b="1" i="1" dirty="0">
                <a:solidFill>
                  <a:srgbClr val="FFFFFF"/>
                </a:solidFill>
                <a:effectLst>
                  <a:glow rad="317500">
                    <a:schemeClr val="bg1"/>
                  </a:glow>
                </a:effectLst>
              </a:rPr>
              <a:t>You are the man!</a:t>
            </a:r>
            <a:r>
              <a:rPr lang="ru-RU" sz="4000" b="1" i="1" dirty="0">
                <a:solidFill>
                  <a:srgbClr val="FFFFFF"/>
                </a:solidFill>
                <a:effectLst>
                  <a:glow rad="317500">
                    <a:schemeClr val="bg1"/>
                  </a:glow>
                </a:effectLst>
              </a:rPr>
              <a:t>"</a:t>
            </a:r>
            <a:endParaRPr lang="en-US" sz="4000" b="1" i="1" dirty="0">
              <a:solidFill>
                <a:srgbClr val="FFFFFF"/>
              </a:solidFill>
              <a:effectLst>
                <a:glow rad="317500">
                  <a:schemeClr val="bg1"/>
                </a:glow>
              </a:effectLst>
            </a:endParaRPr>
          </a:p>
        </p:txBody>
      </p:sp>
      <p:pic>
        <p:nvPicPr>
          <p:cNvPr id="230402"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3338"/>
            <a:ext cx="5634038" cy="682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5590480" y="4077072"/>
            <a:ext cx="3563888" cy="2636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a:lstStyle>
          <a:p>
            <a:pPr algn="ctr" eaLnBrk="1" hangingPunct="1">
              <a:defRPr/>
            </a:pPr>
            <a:r>
              <a:rPr lang="en-US" sz="3600" b="1" dirty="0">
                <a:solidFill>
                  <a:srgbClr val="FFFFFF"/>
                </a:solidFill>
                <a:effectLst>
                  <a:glow rad="317500">
                    <a:schemeClr val="bg1"/>
                  </a:glow>
                </a:effectLst>
              </a:rPr>
              <a:t>Nathan rebukes David for his sins</a:t>
            </a:r>
            <a:br>
              <a:rPr lang="en-US" sz="3600" b="1" dirty="0">
                <a:solidFill>
                  <a:srgbClr val="FFFFFF"/>
                </a:solidFill>
                <a:effectLst>
                  <a:glow rad="317500">
                    <a:schemeClr val="bg1"/>
                  </a:glow>
                </a:effectLst>
              </a:rPr>
            </a:br>
            <a:r>
              <a:rPr lang="en-US" sz="3600" b="1" dirty="0">
                <a:solidFill>
                  <a:srgbClr val="FFFFFF"/>
                </a:solidFill>
                <a:effectLst>
                  <a:glow rad="317500">
                    <a:schemeClr val="bg1"/>
                  </a:glow>
                </a:effectLst>
              </a:rPr>
              <a:t>(12:1-12)</a:t>
            </a:r>
          </a:p>
        </p:txBody>
      </p:sp>
    </p:spTree>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1425"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876425"/>
            <a:ext cx="9144000" cy="500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4932040" y="0"/>
            <a:ext cx="3960440" cy="2636912"/>
          </a:xfrm>
        </p:spPr>
        <p:txBody>
          <a:bodyPr/>
          <a:lstStyle/>
          <a:p>
            <a:pPr algn="ctr" eaLnBrk="1" hangingPunct="1">
              <a:defRPr/>
            </a:pPr>
            <a:r>
              <a:rPr lang="en-US" sz="4000" b="1" i="1" dirty="0">
                <a:solidFill>
                  <a:srgbClr val="FFFFFF"/>
                </a:solidFill>
                <a:effectLst>
                  <a:glow rad="317500">
                    <a:schemeClr val="bg1"/>
                  </a:glow>
                </a:effectLst>
              </a:rPr>
              <a:t>Bathsheba</a:t>
            </a:r>
            <a:r>
              <a:rPr lang="uk-UA" sz="4000" b="1" i="1" dirty="0">
                <a:solidFill>
                  <a:srgbClr val="FFFFFF"/>
                </a:solidFill>
                <a:effectLst>
                  <a:glow rad="317500">
                    <a:schemeClr val="bg1"/>
                  </a:glow>
                </a:effectLst>
              </a:rPr>
              <a:t>'</a:t>
            </a:r>
            <a:r>
              <a:rPr lang="en-US" sz="4000" b="1" i="1" dirty="0">
                <a:solidFill>
                  <a:srgbClr val="FFFFFF"/>
                </a:solidFill>
                <a:effectLst>
                  <a:glow rad="317500">
                    <a:schemeClr val="bg1"/>
                  </a:glow>
                </a:effectLst>
              </a:rPr>
              <a:t>s baby dies</a:t>
            </a:r>
          </a:p>
        </p:txBody>
      </p:sp>
    </p:spTree>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a:xfrm>
            <a:off x="5353720" y="0"/>
            <a:ext cx="3096344" cy="2636912"/>
          </a:xfrm>
        </p:spPr>
        <p:txBody>
          <a:bodyPr/>
          <a:lstStyle/>
          <a:p>
            <a:pPr algn="ctr" eaLnBrk="1" hangingPunct="1">
              <a:defRPr/>
            </a:pPr>
            <a:r>
              <a:rPr lang="en-US" sz="4000" b="1" i="1" dirty="0">
                <a:solidFill>
                  <a:srgbClr val="FFFFFF"/>
                </a:solidFill>
                <a:effectLst>
                  <a:glow rad="317500">
                    <a:schemeClr val="bg1"/>
                  </a:glow>
                </a:effectLst>
              </a:rPr>
              <a:t>Their baby dies</a:t>
            </a:r>
          </a:p>
        </p:txBody>
      </p:sp>
      <p:sp>
        <p:nvSpPr>
          <p:cNvPr id="5" name="Rectangle 2"/>
          <p:cNvSpPr txBox="1">
            <a:spLocks noChangeArrowheads="1"/>
          </p:cNvSpPr>
          <p:nvPr/>
        </p:nvSpPr>
        <p:spPr bwMode="auto">
          <a:xfrm>
            <a:off x="5148064" y="4077072"/>
            <a:ext cx="3563888" cy="2636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a:lstStyle>
          <a:p>
            <a:pPr algn="ctr" eaLnBrk="1" hangingPunct="1">
              <a:defRPr/>
            </a:pPr>
            <a:r>
              <a:rPr lang="en-US" sz="3600" b="1" dirty="0">
                <a:solidFill>
                  <a:srgbClr val="FFFFFF"/>
                </a:solidFill>
                <a:effectLst>
                  <a:glow rad="317500">
                    <a:schemeClr val="bg1"/>
                  </a:glow>
                </a:effectLst>
              </a:rPr>
              <a:t>God judges David</a:t>
            </a:r>
            <a:r>
              <a:rPr lang="uk-UA" sz="3600" b="1" dirty="0">
                <a:solidFill>
                  <a:srgbClr val="FFFFFF"/>
                </a:solidFill>
                <a:effectLst>
                  <a:glow rad="317500">
                    <a:schemeClr val="bg1"/>
                  </a:glow>
                </a:effectLst>
              </a:rPr>
              <a:t>'</a:t>
            </a:r>
            <a:r>
              <a:rPr lang="en-US" sz="3600" b="1" dirty="0">
                <a:solidFill>
                  <a:srgbClr val="FFFFFF"/>
                </a:solidFill>
                <a:effectLst>
                  <a:glow rad="317500">
                    <a:schemeClr val="bg1"/>
                  </a:glow>
                </a:effectLst>
              </a:rPr>
              <a:t>s family</a:t>
            </a:r>
            <a:br>
              <a:rPr lang="en-US" sz="3600" b="1" dirty="0">
                <a:solidFill>
                  <a:srgbClr val="FFFFFF"/>
                </a:solidFill>
                <a:effectLst>
                  <a:glow rad="317500">
                    <a:schemeClr val="bg1"/>
                  </a:glow>
                </a:effectLst>
              </a:rPr>
            </a:br>
            <a:r>
              <a:rPr lang="en-US" sz="3600" b="1" dirty="0">
                <a:solidFill>
                  <a:srgbClr val="FFFFFF"/>
                </a:solidFill>
                <a:effectLst>
                  <a:glow rad="317500">
                    <a:schemeClr val="bg1"/>
                  </a:glow>
                </a:effectLst>
              </a:rPr>
              <a:t>(12:1-12)</a:t>
            </a:r>
          </a:p>
        </p:txBody>
      </p:sp>
      <p:pic>
        <p:nvPicPr>
          <p:cNvPr id="232451"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4500563" cy="6911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739" name="Group 91"/>
          <p:cNvGraphicFramePr>
            <a:graphicFrameLocks noGrp="1"/>
          </p:cNvGraphicFramePr>
          <p:nvPr/>
        </p:nvGraphicFramePr>
        <p:xfrm>
          <a:off x="1524000" y="755650"/>
          <a:ext cx="6096000" cy="5348290"/>
        </p:xfrm>
        <a:graphic>
          <a:graphicData uri="http://schemas.openxmlformats.org/drawingml/2006/table">
            <a:tbl>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55086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CONSEQUENCES</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0"/>
                  </a:ext>
                </a:extLst>
              </a:tr>
              <a:tr h="55086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TROUBLES</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r h="549275">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JUDGMENTS</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55086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CHAPTERS 12–20 </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550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FAMILY</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POLITICS</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50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12–14</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15–20 </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5086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OVER ALL ISRAEL</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r h="549275">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pitchFamily="-112" charset="0"/>
                        </a:rPr>
                        <a:t>From JERUSALEM</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7"/>
                  </a:ext>
                </a:extLst>
              </a:tr>
              <a:tr h="944562">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33 yrs.  (1004–971 BC)</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233498" name="Text Box 93"/>
          <p:cNvSpPr txBox="1">
            <a:spLocks noChangeArrowheads="1"/>
          </p:cNvSpPr>
          <p:nvPr/>
        </p:nvSpPr>
        <p:spPr bwMode="auto">
          <a:xfrm>
            <a:off x="838200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b="1">
                <a:solidFill>
                  <a:schemeClr val="bg1"/>
                </a:solidFill>
              </a:rPr>
              <a:t>209</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F34302B-C590-5D48-BE21-7088F440EFC1}"/>
              </a:ext>
            </a:extLst>
          </p:cNvPr>
          <p:cNvGrpSpPr/>
          <p:nvPr/>
        </p:nvGrpSpPr>
        <p:grpSpPr>
          <a:xfrm>
            <a:off x="381000" y="490538"/>
            <a:ext cx="8437563" cy="5845175"/>
            <a:chOff x="381000" y="490538"/>
            <a:chExt cx="8437563" cy="5845175"/>
          </a:xfrm>
        </p:grpSpPr>
        <p:pic>
          <p:nvPicPr>
            <p:cNvPr id="234498"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1000" y="490538"/>
              <a:ext cx="8437563" cy="5845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a:extLst>
                <a:ext uri="{FF2B5EF4-FFF2-40B4-BE49-F238E27FC236}">
                  <a16:creationId xmlns:a16="http://schemas.microsoft.com/office/drawing/2014/main" id="{05923D3A-0C49-B749-B8E2-ABEFB1180A60}"/>
                </a:ext>
              </a:extLst>
            </p:cNvPr>
            <p:cNvSpPr/>
            <p:nvPr/>
          </p:nvSpPr>
          <p:spPr bwMode="auto">
            <a:xfrm>
              <a:off x="6172200" y="588169"/>
              <a:ext cx="2504256" cy="3048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11" charset="0"/>
                <a:ea typeface="ＭＳ Ｐゴシック" charset="0"/>
              </a:endParaRPr>
            </a:p>
          </p:txBody>
        </p:sp>
        <p:sp>
          <p:nvSpPr>
            <p:cNvPr id="11" name="Rectangle 10">
              <a:extLst>
                <a:ext uri="{FF2B5EF4-FFF2-40B4-BE49-F238E27FC236}">
                  <a16:creationId xmlns:a16="http://schemas.microsoft.com/office/drawing/2014/main" id="{AF7A5976-132F-2048-BDAF-E8483BA6687A}"/>
                </a:ext>
              </a:extLst>
            </p:cNvPr>
            <p:cNvSpPr/>
            <p:nvPr/>
          </p:nvSpPr>
          <p:spPr bwMode="auto">
            <a:xfrm>
              <a:off x="6516215" y="6017057"/>
              <a:ext cx="2202159" cy="318655"/>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11" charset="0"/>
                <a:ea typeface="ＭＳ Ｐゴシック" charset="0"/>
              </a:endParaRPr>
            </a:p>
          </p:txBody>
        </p:sp>
      </p:grpSp>
      <p:sp>
        <p:nvSpPr>
          <p:cNvPr id="234497" name="Rectangle 2"/>
          <p:cNvSpPr>
            <a:spLocks noGrp="1" noChangeArrowheads="1"/>
          </p:cNvSpPr>
          <p:nvPr>
            <p:ph type="title" idx="4294967295"/>
          </p:nvPr>
        </p:nvSpPr>
        <p:spPr>
          <a:xfrm>
            <a:off x="488775" y="563889"/>
            <a:ext cx="8229600" cy="457200"/>
          </a:xfrm>
        </p:spPr>
        <p:txBody>
          <a:bodyPr/>
          <a:lstStyle/>
          <a:p>
            <a:pPr eaLnBrk="1" hangingPunct="1"/>
            <a:r>
              <a:rPr lang="en-US" sz="2800" b="1" dirty="0">
                <a:latin typeface="Arial" charset="0"/>
                <a:ea typeface="ＭＳ Ｐゴシック" charset="0"/>
                <a:cs typeface="ＭＳ Ｐゴシック" charset="0"/>
              </a:rPr>
              <a:t>Descendants of David</a:t>
            </a:r>
          </a:p>
        </p:txBody>
      </p:sp>
      <p:sp>
        <p:nvSpPr>
          <p:cNvPr id="112644" name="AutoShape 4"/>
          <p:cNvSpPr>
            <a:spLocks noChangeArrowheads="1"/>
          </p:cNvSpPr>
          <p:nvPr/>
        </p:nvSpPr>
        <p:spPr bwMode="auto">
          <a:xfrm>
            <a:off x="2286000" y="2590800"/>
            <a:ext cx="762000" cy="838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2645" name="AutoShape 5"/>
          <p:cNvSpPr>
            <a:spLocks noChangeArrowheads="1"/>
          </p:cNvSpPr>
          <p:nvPr/>
        </p:nvSpPr>
        <p:spPr bwMode="auto">
          <a:xfrm>
            <a:off x="1066800" y="2590800"/>
            <a:ext cx="762000" cy="838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2646" name="AutoShape 6"/>
          <p:cNvSpPr>
            <a:spLocks noChangeArrowheads="1"/>
          </p:cNvSpPr>
          <p:nvPr/>
        </p:nvSpPr>
        <p:spPr bwMode="auto">
          <a:xfrm>
            <a:off x="3429000" y="2743200"/>
            <a:ext cx="762000" cy="838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2647" name="AutoShape 7"/>
          <p:cNvSpPr>
            <a:spLocks noChangeArrowheads="1"/>
          </p:cNvSpPr>
          <p:nvPr/>
        </p:nvSpPr>
        <p:spPr bwMode="auto">
          <a:xfrm>
            <a:off x="6096000" y="2286000"/>
            <a:ext cx="762000" cy="838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2648" name="AutoShape 8"/>
          <p:cNvSpPr>
            <a:spLocks noChangeArrowheads="1"/>
          </p:cNvSpPr>
          <p:nvPr/>
        </p:nvSpPr>
        <p:spPr bwMode="auto">
          <a:xfrm>
            <a:off x="2971800" y="2819400"/>
            <a:ext cx="762000" cy="838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2649" name="AutoShape 9"/>
          <p:cNvSpPr>
            <a:spLocks noChangeArrowheads="1"/>
          </p:cNvSpPr>
          <p:nvPr/>
        </p:nvSpPr>
        <p:spPr bwMode="auto">
          <a:xfrm>
            <a:off x="5410200" y="1219200"/>
            <a:ext cx="762000" cy="838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 name="Rectangle 2">
            <a:extLst>
              <a:ext uri="{FF2B5EF4-FFF2-40B4-BE49-F238E27FC236}">
                <a16:creationId xmlns:a16="http://schemas.microsoft.com/office/drawing/2014/main" id="{0E59DBE2-F15A-A948-8C9F-B5910898337D}"/>
              </a:ext>
            </a:extLst>
          </p:cNvPr>
          <p:cNvSpPr txBox="1">
            <a:spLocks noChangeArrowheads="1"/>
          </p:cNvSpPr>
          <p:nvPr/>
        </p:nvSpPr>
        <p:spPr bwMode="auto">
          <a:xfrm>
            <a:off x="6172200" y="5942573"/>
            <a:ext cx="2546174"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Lineage of David</a:t>
            </a:r>
          </a:p>
        </p:txBody>
      </p:sp>
    </p:spTree>
    <p:extLst>
      <p:ext uri="{BB962C8B-B14F-4D97-AF65-F5344CB8AC3E}">
        <p14:creationId xmlns:p14="http://schemas.microsoft.com/office/powerpoint/2010/main" val="36240345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6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264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264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264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264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26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4" grpId="0" animBg="1"/>
      <p:bldP spid="112645" grpId="0" animBg="1"/>
      <p:bldP spid="112646" grpId="0" animBg="1"/>
      <p:bldP spid="112647" grpId="0" animBg="1"/>
      <p:bldP spid="112648" grpId="0" animBg="1"/>
      <p:bldP spid="112649" grpId="0" animBg="1"/>
    </p:bldLst>
  </p:timing>
</p:sld>
</file>

<file path=ppt/slides/slide1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a:xfrm>
            <a:off x="0" y="0"/>
            <a:ext cx="9144000" cy="1124744"/>
          </a:xfrm>
        </p:spPr>
        <p:txBody>
          <a:bodyPr/>
          <a:lstStyle/>
          <a:p>
            <a:pPr algn="ctr" eaLnBrk="1" hangingPunct="1">
              <a:defRPr/>
            </a:pPr>
            <a:r>
              <a:rPr lang="en-US" b="1" dirty="0">
                <a:solidFill>
                  <a:srgbClr val="FFFFFF"/>
                </a:solidFill>
                <a:effectLst>
                  <a:glow rad="317500">
                    <a:schemeClr val="bg1"/>
                  </a:glow>
                </a:effectLst>
              </a:rPr>
              <a:t>FAMILY TROUBLES</a:t>
            </a:r>
          </a:p>
        </p:txBody>
      </p:sp>
      <p:pic>
        <p:nvPicPr>
          <p:cNvPr id="235522"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4288" y="1844675"/>
            <a:ext cx="9167813" cy="5046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 Box 1030"/>
          <p:cNvSpPr txBox="1">
            <a:spLocks noChangeArrowheads="1"/>
          </p:cNvSpPr>
          <p:nvPr/>
        </p:nvSpPr>
        <p:spPr bwMode="auto">
          <a:xfrm>
            <a:off x="971550" y="981075"/>
            <a:ext cx="7239000" cy="584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a:solidFill>
                  <a:srgbClr val="FFFFFF"/>
                </a:solidFill>
                <a:cs typeface="Arial" charset="0"/>
              </a:rPr>
              <a:t>SON of ADULTERY dies… (12:15-23)</a:t>
            </a:r>
          </a:p>
        </p:txBody>
      </p:sp>
      <p:sp>
        <p:nvSpPr>
          <p:cNvPr id="6" name="Text Box 1032"/>
          <p:cNvSpPr txBox="1">
            <a:spLocks noChangeArrowheads="1"/>
          </p:cNvSpPr>
          <p:nvPr/>
        </p:nvSpPr>
        <p:spPr bwMode="auto">
          <a:xfrm>
            <a:off x="3059832" y="2209800"/>
            <a:ext cx="6084168"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dirty="0">
                <a:solidFill>
                  <a:srgbClr val="FFFFFF"/>
                </a:solidFill>
                <a:effectLst>
                  <a:glow rad="228600">
                    <a:schemeClr val="bg1"/>
                  </a:glow>
                </a:effectLst>
                <a:cs typeface="Arial" charset="0"/>
              </a:rPr>
              <a:t>STILL, GRACE of GOD… </a:t>
            </a:r>
          </a:p>
          <a:p>
            <a:pPr eaLnBrk="1" hangingPunct="1">
              <a:defRPr/>
            </a:pPr>
            <a:r>
              <a:rPr lang="en-US" b="1" dirty="0">
                <a:solidFill>
                  <a:srgbClr val="FFFFFF"/>
                </a:solidFill>
                <a:effectLst>
                  <a:glow rad="228600">
                    <a:schemeClr val="bg1"/>
                  </a:glow>
                </a:effectLst>
                <a:cs typeface="Arial" charset="0"/>
              </a:rPr>
              <a:t>David</a:t>
            </a:r>
            <a:r>
              <a:rPr lang="uk-UA" altLang="ja-JP" b="1" dirty="0">
                <a:solidFill>
                  <a:srgbClr val="FFFFFF"/>
                </a:solidFill>
                <a:effectLst>
                  <a:glow rad="228600">
                    <a:schemeClr val="bg1"/>
                  </a:glow>
                </a:effectLst>
                <a:cs typeface="Arial" charset="0"/>
              </a:rPr>
              <a:t>'</a:t>
            </a:r>
            <a:r>
              <a:rPr lang="en-US" b="1" dirty="0">
                <a:solidFill>
                  <a:srgbClr val="FFFFFF"/>
                </a:solidFill>
                <a:effectLst>
                  <a:glow rad="228600">
                    <a:schemeClr val="bg1"/>
                  </a:glow>
                </a:effectLst>
                <a:cs typeface="Arial" charset="0"/>
              </a:rPr>
              <a:t>s second son from Bathsheba is</a:t>
            </a:r>
          </a:p>
          <a:p>
            <a:pPr eaLnBrk="1" hangingPunct="1">
              <a:defRPr/>
            </a:pPr>
            <a:r>
              <a:rPr lang="en-US" b="1" dirty="0">
                <a:solidFill>
                  <a:srgbClr val="FFFFFF"/>
                </a:solidFill>
                <a:effectLst>
                  <a:glow rad="228600">
                    <a:schemeClr val="bg1"/>
                  </a:glow>
                </a:effectLst>
                <a:cs typeface="Arial" charset="0"/>
              </a:rPr>
              <a:t>named SOLOMON alias </a:t>
            </a:r>
            <a:r>
              <a:rPr lang="en-US" b="1" dirty="0" err="1">
                <a:solidFill>
                  <a:srgbClr val="FFFFFF"/>
                </a:solidFill>
                <a:effectLst>
                  <a:glow rad="228600">
                    <a:schemeClr val="bg1"/>
                  </a:glow>
                </a:effectLst>
                <a:cs typeface="Arial" charset="0"/>
              </a:rPr>
              <a:t>Jedidiah</a:t>
            </a:r>
            <a:r>
              <a:rPr lang="en-US" b="1" dirty="0">
                <a:solidFill>
                  <a:srgbClr val="FFFFFF"/>
                </a:solidFill>
                <a:effectLst>
                  <a:glow rad="228600">
                    <a:schemeClr val="bg1"/>
                  </a:glow>
                </a:effectLst>
                <a:cs typeface="Arial" charset="0"/>
              </a:rPr>
              <a:t>–</a:t>
            </a:r>
          </a:p>
          <a:p>
            <a:pPr eaLnBrk="1" hangingPunct="1">
              <a:defRPr/>
            </a:pPr>
            <a:r>
              <a:rPr lang="ru-RU" altLang="ja-JP" b="1" dirty="0">
                <a:solidFill>
                  <a:srgbClr val="FFFFFF"/>
                </a:solidFill>
                <a:effectLst>
                  <a:glow rad="228600">
                    <a:schemeClr val="bg1"/>
                  </a:glow>
                </a:effectLst>
                <a:cs typeface="Arial" charset="0"/>
              </a:rPr>
              <a:t>"</a:t>
            </a:r>
            <a:r>
              <a:rPr lang="en-US" b="1" dirty="0">
                <a:solidFill>
                  <a:srgbClr val="FFFFFF"/>
                </a:solidFill>
                <a:effectLst>
                  <a:glow rad="228600">
                    <a:schemeClr val="bg1"/>
                  </a:glow>
                </a:effectLst>
                <a:cs typeface="Arial" charset="0"/>
              </a:rPr>
              <a:t>beloved of the L</a:t>
            </a:r>
            <a:r>
              <a:rPr lang="en-US" sz="2000" b="1" dirty="0">
                <a:solidFill>
                  <a:srgbClr val="FFFFFF"/>
                </a:solidFill>
                <a:effectLst>
                  <a:glow rad="228600">
                    <a:schemeClr val="bg1"/>
                  </a:glow>
                </a:effectLst>
                <a:cs typeface="Arial" charset="0"/>
              </a:rPr>
              <a:t>ORD</a:t>
            </a:r>
            <a:r>
              <a:rPr lang="ru-RU" altLang="ja-JP" b="1" dirty="0">
                <a:solidFill>
                  <a:srgbClr val="FFFFFF"/>
                </a:solidFill>
                <a:effectLst>
                  <a:glow rad="228600">
                    <a:schemeClr val="bg1"/>
                  </a:glow>
                </a:effectLst>
                <a:cs typeface="Arial" charset="0"/>
              </a:rPr>
              <a:t>"</a:t>
            </a:r>
            <a:r>
              <a:rPr lang="en-US" b="1" dirty="0">
                <a:solidFill>
                  <a:srgbClr val="FFFFFF"/>
                </a:solidFill>
                <a:effectLst>
                  <a:glow rad="228600">
                    <a:schemeClr val="bg1"/>
                  </a:glow>
                </a:effectLst>
                <a:cs typeface="Arial" charset="0"/>
              </a:rPr>
              <a:t>—because the L</a:t>
            </a:r>
            <a:r>
              <a:rPr lang="en-US" sz="2000" b="1" dirty="0">
                <a:solidFill>
                  <a:srgbClr val="FFFFFF"/>
                </a:solidFill>
                <a:effectLst>
                  <a:glow rad="228600">
                    <a:schemeClr val="bg1"/>
                  </a:glow>
                </a:effectLst>
                <a:cs typeface="Arial" charset="0"/>
              </a:rPr>
              <a:t>ORD</a:t>
            </a:r>
            <a:r>
              <a:rPr lang="en-US" b="1" dirty="0">
                <a:solidFill>
                  <a:srgbClr val="FFFFFF"/>
                </a:solidFill>
                <a:effectLst>
                  <a:glow rad="228600">
                    <a:schemeClr val="bg1"/>
                  </a:glow>
                </a:effectLst>
                <a:cs typeface="Arial" charset="0"/>
              </a:rPr>
              <a:t> loved him</a:t>
            </a:r>
          </a:p>
          <a:p>
            <a:pPr eaLnBrk="1" hangingPunct="1">
              <a:defRPr/>
            </a:pPr>
            <a:r>
              <a:rPr lang="en-US" b="1" dirty="0">
                <a:solidFill>
                  <a:srgbClr val="FFFFFF"/>
                </a:solidFill>
                <a:effectLst>
                  <a:glow rad="228600">
                    <a:schemeClr val="bg1"/>
                  </a:glow>
                </a:effectLst>
                <a:cs typeface="Arial" charset="0"/>
              </a:rPr>
              <a:t>(12:24-25)</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2376264"/>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How does God model </a:t>
            </a:r>
            <a:r>
              <a:rPr lang="en-US" sz="4800" b="1" dirty="0">
                <a:solidFill>
                  <a:srgbClr val="FFFF00"/>
                </a:solidFill>
                <a:effectLst>
                  <a:glow rad="127000">
                    <a:schemeClr val="tx1"/>
                  </a:glow>
                </a:effectLst>
                <a:latin typeface="Arial" charset="0"/>
                <a:ea typeface="ＭＳ Ｐゴシック" charset="0"/>
                <a:cs typeface="ＭＳ Ｐゴシック" charset="0"/>
              </a:rPr>
              <a:t>kindness</a:t>
            </a:r>
            <a:r>
              <a:rPr lang="en-US" sz="4800" b="1" dirty="0">
                <a:effectLst>
                  <a:glow rad="127000">
                    <a:schemeClr val="tx1"/>
                  </a:glow>
                </a:effectLst>
                <a:latin typeface="Arial" charset="0"/>
                <a:ea typeface="ＭＳ Ｐゴシック" charset="0"/>
                <a:cs typeface="ＭＳ Ｐゴシック" charset="0"/>
              </a:rPr>
              <a:t> to us so we can be kind to others?</a:t>
            </a:r>
          </a:p>
        </p:txBody>
      </p:sp>
      <p:pic>
        <p:nvPicPr>
          <p:cNvPr id="3" name="Picture 2"/>
          <p:cNvPicPr>
            <a:picLocks noChangeAspect="1"/>
          </p:cNvPicPr>
          <p:nvPr/>
        </p:nvPicPr>
        <p:blipFill>
          <a:blip r:embed="rId3"/>
          <a:stretch>
            <a:fillRect/>
          </a:stretch>
        </p:blipFill>
        <p:spPr>
          <a:xfrm>
            <a:off x="35860" y="2215662"/>
            <a:ext cx="9144000" cy="4642338"/>
          </a:xfrm>
          <a:prstGeom prst="rect">
            <a:avLst/>
          </a:prstGeom>
        </p:spPr>
      </p:pic>
      <p:sp>
        <p:nvSpPr>
          <p:cNvPr id="4"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Samuel</a:t>
            </a:r>
          </a:p>
        </p:txBody>
      </p:sp>
    </p:spTree>
    <p:extLst>
      <p:ext uri="{BB962C8B-B14F-4D97-AF65-F5344CB8AC3E}">
        <p14:creationId xmlns:p14="http://schemas.microsoft.com/office/powerpoint/2010/main" val="181943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13</a:t>
            </a:r>
          </a:p>
        </p:txBody>
      </p:sp>
    </p:spTree>
    <p:extLst>
      <p:ext uri="{BB962C8B-B14F-4D97-AF65-F5344CB8AC3E}">
        <p14:creationId xmlns:p14="http://schemas.microsoft.com/office/powerpoint/2010/main" val="58667565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3654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5400"/>
            <a:ext cx="9226550" cy="6191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4067944" y="7144"/>
            <a:ext cx="4882604" cy="1124744"/>
          </a:xfrm>
        </p:spPr>
        <p:txBody>
          <a:bodyPr/>
          <a:lstStyle/>
          <a:p>
            <a:pPr algn="r" eaLnBrk="1" hangingPunct="1">
              <a:defRPr/>
            </a:pPr>
            <a:r>
              <a:rPr lang="en-US" sz="4000" b="1" dirty="0">
                <a:solidFill>
                  <a:srgbClr val="FFFFFF"/>
                </a:solidFill>
                <a:effectLst>
                  <a:glow rad="317500">
                    <a:schemeClr val="bg1"/>
                  </a:glow>
                </a:effectLst>
              </a:rPr>
              <a:t>Amnon</a:t>
            </a:r>
            <a:endParaRPr lang="en-US" b="1" dirty="0">
              <a:solidFill>
                <a:srgbClr val="FFFFFF"/>
              </a:solidFill>
              <a:effectLst>
                <a:glow rad="317500">
                  <a:schemeClr val="bg1"/>
                </a:glow>
              </a:effectLst>
            </a:endParaRPr>
          </a:p>
        </p:txBody>
      </p:sp>
      <p:sp>
        <p:nvSpPr>
          <p:cNvPr id="5" name="Rectangle 3"/>
          <p:cNvSpPr txBox="1">
            <a:spLocks noChangeArrowheads="1"/>
          </p:cNvSpPr>
          <p:nvPr/>
        </p:nvSpPr>
        <p:spPr bwMode="auto">
          <a:xfrm>
            <a:off x="0" y="6252864"/>
            <a:ext cx="9144000" cy="6325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algn="l" rtl="0" eaLnBrk="0" fontAlgn="base" hangingPunct="0">
              <a:spcBef>
                <a:spcPct val="20000"/>
              </a:spcBef>
              <a:spcAft>
                <a:spcPct val="0"/>
              </a:spcAft>
              <a:buClr>
                <a:schemeClr val="hlink"/>
              </a:buClr>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Arial"/>
                <a:ea typeface="Geneva"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charset="-128"/>
                <a:cs typeface="Arial"/>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5pPr>
            <a:lvl6pPr marL="2514600" indent="-228600" algn="l" rtl="0" fontAlgn="base">
              <a:spcBef>
                <a:spcPct val="20000"/>
              </a:spcBef>
              <a:spcAft>
                <a:spcPct val="0"/>
              </a:spcAft>
              <a:buFont typeface="Times New Roman" charset="0"/>
              <a:buChar char="–"/>
              <a:defRPr sz="2000">
                <a:solidFill>
                  <a:schemeClr val="tx1"/>
                </a:solidFill>
                <a:latin typeface="+mn-lt"/>
                <a:ea typeface="Geneva" charset="-128"/>
              </a:defRPr>
            </a:lvl6pPr>
            <a:lvl7pPr marL="2971800" indent="-228600" algn="l" rtl="0" fontAlgn="base">
              <a:spcBef>
                <a:spcPct val="20000"/>
              </a:spcBef>
              <a:spcAft>
                <a:spcPct val="0"/>
              </a:spcAft>
              <a:buFont typeface="Times New Roman" charset="0"/>
              <a:buChar char="–"/>
              <a:defRPr sz="2000">
                <a:solidFill>
                  <a:schemeClr val="tx1"/>
                </a:solidFill>
                <a:latin typeface="+mn-lt"/>
                <a:ea typeface="Geneva" charset="-128"/>
              </a:defRPr>
            </a:lvl7pPr>
            <a:lvl8pPr marL="3429000" indent="-228600" algn="l" rtl="0" fontAlgn="base">
              <a:spcBef>
                <a:spcPct val="20000"/>
              </a:spcBef>
              <a:spcAft>
                <a:spcPct val="0"/>
              </a:spcAft>
              <a:buFont typeface="Times New Roman" charset="0"/>
              <a:buChar char="–"/>
              <a:defRPr sz="2000">
                <a:solidFill>
                  <a:schemeClr val="tx1"/>
                </a:solidFill>
                <a:latin typeface="+mn-lt"/>
                <a:ea typeface="Geneva" charset="-128"/>
              </a:defRPr>
            </a:lvl8pPr>
            <a:lvl9pPr marL="3886200" indent="-228600" algn="l" rtl="0" fontAlgn="base">
              <a:spcBef>
                <a:spcPct val="20000"/>
              </a:spcBef>
              <a:spcAft>
                <a:spcPct val="0"/>
              </a:spcAft>
              <a:buFont typeface="Times New Roman" charset="0"/>
              <a:buChar char="–"/>
              <a:defRPr sz="2000">
                <a:solidFill>
                  <a:schemeClr val="tx1"/>
                </a:solidFill>
                <a:latin typeface="+mn-lt"/>
                <a:ea typeface="Geneva" charset="-128"/>
              </a:defRPr>
            </a:lvl9pPr>
          </a:lstStyle>
          <a:p>
            <a:pPr marL="0" indent="0" algn="ctr" eaLnBrk="1" hangingPunct="1">
              <a:buClr>
                <a:srgbClr val="FF3399"/>
              </a:buClr>
              <a:buFontTx/>
              <a:buNone/>
              <a:defRPr/>
            </a:pPr>
            <a:r>
              <a:rPr lang="en-US" sz="2800" b="1" dirty="0">
                <a:solidFill>
                  <a:srgbClr val="FFFFFF"/>
                </a:solidFill>
                <a:effectLst/>
              </a:rPr>
              <a:t>Family troubles continued with David</a:t>
            </a:r>
            <a:r>
              <a:rPr lang="uk-UA" sz="2800" b="1" dirty="0">
                <a:solidFill>
                  <a:srgbClr val="FFFFFF"/>
                </a:solidFill>
                <a:effectLst/>
              </a:rPr>
              <a:t>'</a:t>
            </a:r>
            <a:r>
              <a:rPr lang="en-US" sz="2800" b="1" dirty="0">
                <a:solidFill>
                  <a:srgbClr val="FFFFFF"/>
                </a:solidFill>
                <a:effectLst/>
              </a:rPr>
              <a:t>s son Amnon</a:t>
            </a:r>
            <a:endParaRPr lang="en-US" sz="1800" b="1" dirty="0">
              <a:solidFill>
                <a:srgbClr val="FFFFFF"/>
              </a:solidFill>
              <a:effectLst/>
            </a:endParaRPr>
          </a:p>
        </p:txBody>
      </p:sp>
    </p:spTree>
  </p:cSld>
  <p:clrMapOvr>
    <a:overrideClrMapping bg1="dk2" tx1="lt1" bg2="dk1" tx2="lt2" accent1="accent1" accent2="accent2" accent3="accent3" accent4="accent4" accent5="accent5" accent6="accent6" hlink="hlink" folHlink="folHlink"/>
  </p:clrMapOvr>
  <p:transition/>
</p:sld>
</file>

<file path=ppt/slides/slide1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7569"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07950" y="115888"/>
            <a:ext cx="9251950" cy="6643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228600" y="301625"/>
            <a:ext cx="8458200" cy="967135"/>
          </a:xfrm>
        </p:spPr>
        <p:txBody>
          <a:bodyPr/>
          <a:lstStyle/>
          <a:p>
            <a:pPr algn="ctr" eaLnBrk="1" hangingPunct="1">
              <a:defRPr/>
            </a:pPr>
            <a:r>
              <a:rPr lang="en-US" sz="4000" b="1" dirty="0">
                <a:solidFill>
                  <a:srgbClr val="FFFFFF"/>
                </a:solidFill>
                <a:effectLst>
                  <a:glow rad="317500">
                    <a:schemeClr val="bg1"/>
                  </a:glow>
                </a:effectLst>
              </a:rPr>
              <a:t>Amnon &amp; Tamar</a:t>
            </a:r>
            <a:endParaRPr lang="en-US" b="1" dirty="0">
              <a:solidFill>
                <a:srgbClr val="FFFFFF"/>
              </a:solidFill>
              <a:effectLst>
                <a:glow rad="317500">
                  <a:schemeClr val="bg1"/>
                </a:glow>
              </a:effectLst>
            </a:endParaRPr>
          </a:p>
        </p:txBody>
      </p:sp>
      <p:sp>
        <p:nvSpPr>
          <p:cNvPr id="5" name="Rectangle 3"/>
          <p:cNvSpPr txBox="1">
            <a:spLocks noChangeArrowheads="1"/>
          </p:cNvSpPr>
          <p:nvPr/>
        </p:nvSpPr>
        <p:spPr bwMode="auto">
          <a:xfrm>
            <a:off x="251520" y="5445224"/>
            <a:ext cx="8134672" cy="14246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algn="l" rtl="0" eaLnBrk="0" fontAlgn="base" hangingPunct="0">
              <a:spcBef>
                <a:spcPct val="20000"/>
              </a:spcBef>
              <a:spcAft>
                <a:spcPct val="0"/>
              </a:spcAft>
              <a:buClr>
                <a:schemeClr val="hlink"/>
              </a:buClr>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Arial"/>
                <a:ea typeface="Geneva"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charset="-128"/>
                <a:cs typeface="Arial"/>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5pPr>
            <a:lvl6pPr marL="2514600" indent="-228600" algn="l" rtl="0" fontAlgn="base">
              <a:spcBef>
                <a:spcPct val="20000"/>
              </a:spcBef>
              <a:spcAft>
                <a:spcPct val="0"/>
              </a:spcAft>
              <a:buFont typeface="Times New Roman" charset="0"/>
              <a:buChar char="–"/>
              <a:defRPr sz="2000">
                <a:solidFill>
                  <a:schemeClr val="tx1"/>
                </a:solidFill>
                <a:latin typeface="+mn-lt"/>
                <a:ea typeface="Geneva" charset="-128"/>
              </a:defRPr>
            </a:lvl6pPr>
            <a:lvl7pPr marL="2971800" indent="-228600" algn="l" rtl="0" fontAlgn="base">
              <a:spcBef>
                <a:spcPct val="20000"/>
              </a:spcBef>
              <a:spcAft>
                <a:spcPct val="0"/>
              </a:spcAft>
              <a:buFont typeface="Times New Roman" charset="0"/>
              <a:buChar char="–"/>
              <a:defRPr sz="2000">
                <a:solidFill>
                  <a:schemeClr val="tx1"/>
                </a:solidFill>
                <a:latin typeface="+mn-lt"/>
                <a:ea typeface="Geneva" charset="-128"/>
              </a:defRPr>
            </a:lvl7pPr>
            <a:lvl8pPr marL="3429000" indent="-228600" algn="l" rtl="0" fontAlgn="base">
              <a:spcBef>
                <a:spcPct val="20000"/>
              </a:spcBef>
              <a:spcAft>
                <a:spcPct val="0"/>
              </a:spcAft>
              <a:buFont typeface="Times New Roman" charset="0"/>
              <a:buChar char="–"/>
              <a:defRPr sz="2000">
                <a:solidFill>
                  <a:schemeClr val="tx1"/>
                </a:solidFill>
                <a:latin typeface="+mn-lt"/>
                <a:ea typeface="Geneva" charset="-128"/>
              </a:defRPr>
            </a:lvl8pPr>
            <a:lvl9pPr marL="3886200" indent="-228600" algn="l" rtl="0" fontAlgn="base">
              <a:spcBef>
                <a:spcPct val="20000"/>
              </a:spcBef>
              <a:spcAft>
                <a:spcPct val="0"/>
              </a:spcAft>
              <a:buFont typeface="Times New Roman" charset="0"/>
              <a:buChar char="–"/>
              <a:defRPr sz="2000">
                <a:solidFill>
                  <a:schemeClr val="tx1"/>
                </a:solidFill>
                <a:latin typeface="+mn-lt"/>
                <a:ea typeface="Geneva" charset="-128"/>
              </a:defRPr>
            </a:lvl9pPr>
          </a:lstStyle>
          <a:p>
            <a:pPr marL="0" indent="0" algn="ctr" eaLnBrk="1" hangingPunct="1">
              <a:buFontTx/>
              <a:buNone/>
              <a:defRPr/>
            </a:pPr>
            <a:r>
              <a:rPr lang="en-US" sz="2800" b="1" dirty="0">
                <a:solidFill>
                  <a:srgbClr val="FFFFFF"/>
                </a:solidFill>
                <a:effectLst>
                  <a:glow rad="317500">
                    <a:schemeClr val="bg1"/>
                  </a:glow>
                </a:effectLst>
              </a:rPr>
              <a:t>David was judged through the rape of his daughter via his son</a:t>
            </a:r>
            <a:endParaRPr lang="en-US" sz="1800" b="1" dirty="0">
              <a:solidFill>
                <a:srgbClr val="FFFFFF"/>
              </a:solidFill>
              <a:effectLst>
                <a:glow rad="317500">
                  <a:schemeClr val="bg1"/>
                </a:glo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a:xfrm>
            <a:off x="0" y="0"/>
            <a:ext cx="9144000" cy="1844824"/>
          </a:xfrm>
          <a:noFill/>
          <a:ln>
            <a:noFill/>
          </a:ln>
        </p:spPr>
        <p:txBody>
          <a:bodyPr/>
          <a:lstStyle/>
          <a:p>
            <a:pPr algn="ctr" eaLnBrk="1" hangingPunct="1">
              <a:spcBef>
                <a:spcPct val="20000"/>
              </a:spcBef>
              <a:buClr>
                <a:srgbClr val="FF3399"/>
              </a:buClr>
            </a:pPr>
            <a:r>
              <a:rPr lang="en-US" sz="3600" b="1" kern="1200" dirty="0">
                <a:solidFill>
                  <a:srgbClr val="FFFFFF"/>
                </a:solidFill>
                <a:effectLst/>
              </a:rPr>
              <a:t>But Amnon</a:t>
            </a:r>
            <a:r>
              <a:rPr lang="uk-UA" sz="3600" b="1" kern="1200" dirty="0">
                <a:solidFill>
                  <a:srgbClr val="FFFFFF"/>
                </a:solidFill>
                <a:effectLst/>
              </a:rPr>
              <a:t>'</a:t>
            </a:r>
            <a:r>
              <a:rPr lang="en-US" sz="3600" b="1" kern="1200" dirty="0">
                <a:solidFill>
                  <a:srgbClr val="FFFFFF"/>
                </a:solidFill>
                <a:effectLst/>
              </a:rPr>
              <a:t>s half-brother Absalom was full brother to Tamar</a:t>
            </a:r>
          </a:p>
        </p:txBody>
      </p:sp>
      <p:pic>
        <p:nvPicPr>
          <p:cNvPr id="238594"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7463" y="1844675"/>
            <a:ext cx="9142413" cy="5013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9617"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 y="1052736"/>
            <a:ext cx="9180512" cy="67466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0" y="0"/>
            <a:ext cx="9144000" cy="1124744"/>
          </a:xfrm>
          <a:solidFill>
            <a:schemeClr val="bg1"/>
          </a:solidFill>
        </p:spPr>
        <p:txBody>
          <a:bodyPr/>
          <a:lstStyle/>
          <a:p>
            <a:pPr algn="ctr" eaLnBrk="1" hangingPunct="1">
              <a:defRPr/>
            </a:pPr>
            <a:r>
              <a:rPr lang="en-US" sz="3600" b="1" dirty="0">
                <a:solidFill>
                  <a:srgbClr val="FFFFFF"/>
                </a:solidFill>
                <a:effectLst>
                  <a:glow rad="317500">
                    <a:schemeClr val="bg1"/>
                  </a:glow>
                </a:effectLst>
              </a:rPr>
              <a:t>Absalom killed Amnon two years later</a:t>
            </a:r>
            <a:endParaRPr lang="en-US" sz="4000" b="1" dirty="0">
              <a:solidFill>
                <a:srgbClr val="FFFFFF"/>
              </a:solidFill>
              <a:effectLst>
                <a:glow rad="317500">
                  <a:schemeClr val="bg1"/>
                </a:glow>
              </a:effectLst>
            </a:endParaRPr>
          </a:p>
        </p:txBody>
      </p:sp>
    </p:spTree>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93" t="594" r="1168" b="8809"/>
          <a:stretch/>
        </p:blipFill>
        <p:spPr>
          <a:xfrm>
            <a:off x="0" y="-364250"/>
            <a:ext cx="9144000" cy="7491746"/>
          </a:xfrm>
          <a:prstGeom prst="rect">
            <a:avLst/>
          </a:prstGeom>
        </p:spPr>
      </p:pic>
      <p:sp>
        <p:nvSpPr>
          <p:cNvPr id="87041" name="Rectangle 2"/>
          <p:cNvSpPr>
            <a:spLocks noGrp="1" noChangeArrowheads="1"/>
          </p:cNvSpPr>
          <p:nvPr>
            <p:ph type="title"/>
          </p:nvPr>
        </p:nvSpPr>
        <p:spPr>
          <a:xfrm>
            <a:off x="-6564" y="5445224"/>
            <a:ext cx="9144000" cy="1124744"/>
          </a:xfrm>
        </p:spPr>
        <p:txBody>
          <a:bodyPr/>
          <a:lstStyle/>
          <a:p>
            <a:pPr algn="ctr" eaLnBrk="1" hangingPunct="1">
              <a:defRPr/>
            </a:pPr>
            <a:r>
              <a:rPr lang="en-US" sz="3600" b="1" dirty="0">
                <a:solidFill>
                  <a:srgbClr val="FFFFFF"/>
                </a:solidFill>
                <a:effectLst>
                  <a:glow rad="317500">
                    <a:schemeClr val="bg1"/>
                  </a:glow>
                </a:effectLst>
              </a:rPr>
              <a:t>David mourns Amnon’s death </a:t>
            </a:r>
            <a:br>
              <a:rPr lang="en-US" sz="3600" b="1" dirty="0">
                <a:solidFill>
                  <a:srgbClr val="FFFFFF"/>
                </a:solidFill>
                <a:effectLst>
                  <a:glow rad="317500">
                    <a:schemeClr val="bg1"/>
                  </a:glow>
                </a:effectLst>
              </a:rPr>
            </a:br>
            <a:r>
              <a:rPr lang="en-US" sz="3600" b="1" dirty="0">
                <a:solidFill>
                  <a:srgbClr val="FFFFFF"/>
                </a:solidFill>
                <a:effectLst>
                  <a:glow rad="317500">
                    <a:schemeClr val="bg1"/>
                  </a:glow>
                </a:effectLst>
              </a:rPr>
              <a:t>(2 Samuel 13:37)</a:t>
            </a:r>
            <a:endParaRPr lang="en-US" sz="4000" b="1" dirty="0">
              <a:solidFill>
                <a:srgbClr val="FFFFFF"/>
              </a:solidFill>
              <a:effectLst>
                <a:glow rad="317500">
                  <a:schemeClr val="bg1"/>
                </a:glow>
              </a:effectLst>
            </a:endParaRPr>
          </a:p>
        </p:txBody>
      </p:sp>
    </p:spTree>
    <p:extLst>
      <p:ext uri="{BB962C8B-B14F-4D97-AF65-F5344CB8AC3E}">
        <p14:creationId xmlns:p14="http://schemas.microsoft.com/office/powerpoint/2010/main" val="2562668561"/>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Text Box 1029"/>
          <p:cNvSpPr txBox="1">
            <a:spLocks noChangeArrowheads="1"/>
          </p:cNvSpPr>
          <p:nvPr/>
        </p:nvSpPr>
        <p:spPr bwMode="auto">
          <a:xfrm>
            <a:off x="1862138" y="4275138"/>
            <a:ext cx="5543550" cy="95408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solidFill>
                  <a:srgbClr val="FF0000"/>
                </a:solidFill>
                <a:cs typeface="Arial" charset="0"/>
              </a:rPr>
              <a:t>INCEST in David</a:t>
            </a:r>
            <a:r>
              <a:rPr lang="uk-UA" altLang="ja-JP" sz="2800" b="1">
                <a:solidFill>
                  <a:srgbClr val="FF0000"/>
                </a:solidFill>
                <a:cs typeface="Arial" charset="0"/>
              </a:rPr>
              <a:t>'</a:t>
            </a:r>
            <a:r>
              <a:rPr lang="en-US" sz="2800" b="1">
                <a:solidFill>
                  <a:srgbClr val="FF0000"/>
                </a:solidFill>
                <a:cs typeface="Arial" charset="0"/>
              </a:rPr>
              <a:t>s house… </a:t>
            </a:r>
          </a:p>
          <a:p>
            <a:pPr eaLnBrk="1" hangingPunct="1"/>
            <a:r>
              <a:rPr lang="en-US" sz="2800" b="1">
                <a:solidFill>
                  <a:srgbClr val="FF0000"/>
                </a:solidFill>
                <a:cs typeface="Arial" charset="0"/>
              </a:rPr>
              <a:t>AMNON rapes TAMAR (13:1-20)</a:t>
            </a:r>
          </a:p>
        </p:txBody>
      </p:sp>
      <p:sp>
        <p:nvSpPr>
          <p:cNvPr id="240642" name="Text Box 1030"/>
          <p:cNvSpPr txBox="1">
            <a:spLocks noChangeArrowheads="1"/>
          </p:cNvSpPr>
          <p:nvPr/>
        </p:nvSpPr>
        <p:spPr bwMode="auto">
          <a:xfrm>
            <a:off x="1012825" y="1524000"/>
            <a:ext cx="7239000" cy="584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a:solidFill>
                  <a:srgbClr val="FF0000"/>
                </a:solidFill>
                <a:cs typeface="Arial" charset="0"/>
              </a:rPr>
              <a:t>SON of ADULTERY dies… (12:15-23)</a:t>
            </a:r>
          </a:p>
        </p:txBody>
      </p:sp>
      <p:sp>
        <p:nvSpPr>
          <p:cNvPr id="30727" name="Text Box 1031"/>
          <p:cNvSpPr txBox="1">
            <a:spLocks noChangeArrowheads="1"/>
          </p:cNvSpPr>
          <p:nvPr/>
        </p:nvSpPr>
        <p:spPr bwMode="auto">
          <a:xfrm>
            <a:off x="457200" y="5410200"/>
            <a:ext cx="8350250" cy="9540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dirty="0">
                <a:solidFill>
                  <a:srgbClr val="FF0000"/>
                </a:solidFill>
                <a:cs typeface="Arial" charset="0"/>
              </a:rPr>
              <a:t>MURDER: ABSALOM murders AMNON </a:t>
            </a:r>
            <a:br>
              <a:rPr lang="en-US" sz="2800" b="1" dirty="0">
                <a:solidFill>
                  <a:srgbClr val="FF0000"/>
                </a:solidFill>
                <a:cs typeface="Arial" charset="0"/>
              </a:rPr>
            </a:br>
            <a:r>
              <a:rPr lang="en-US" sz="2800" b="1" dirty="0">
                <a:solidFill>
                  <a:srgbClr val="FF0000"/>
                </a:solidFill>
                <a:cs typeface="Arial" charset="0"/>
              </a:rPr>
              <a:t>(13:21-36)</a:t>
            </a:r>
          </a:p>
        </p:txBody>
      </p:sp>
      <p:sp>
        <p:nvSpPr>
          <p:cNvPr id="240644" name="Text Box 1032"/>
          <p:cNvSpPr txBox="1">
            <a:spLocks noChangeArrowheads="1"/>
          </p:cNvSpPr>
          <p:nvPr/>
        </p:nvSpPr>
        <p:spPr bwMode="auto">
          <a:xfrm>
            <a:off x="0" y="2209800"/>
            <a:ext cx="9144000" cy="1938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66FFFF"/>
                </a:solidFill>
                <a:cs typeface="Arial" charset="0"/>
              </a:rPr>
              <a:t>STILL, GRACE of GOD… </a:t>
            </a:r>
          </a:p>
          <a:p>
            <a:pPr eaLnBrk="1" hangingPunct="1"/>
            <a:r>
              <a:rPr lang="en-US" b="1">
                <a:solidFill>
                  <a:srgbClr val="66FFFF"/>
                </a:solidFill>
                <a:cs typeface="Arial" charset="0"/>
              </a:rPr>
              <a:t>David</a:t>
            </a:r>
            <a:r>
              <a:rPr lang="uk-UA" altLang="ja-JP" b="1">
                <a:solidFill>
                  <a:srgbClr val="66FFFF"/>
                </a:solidFill>
                <a:cs typeface="Arial" charset="0"/>
              </a:rPr>
              <a:t>'</a:t>
            </a:r>
            <a:r>
              <a:rPr lang="en-US" b="1">
                <a:solidFill>
                  <a:srgbClr val="66FFFF"/>
                </a:solidFill>
                <a:cs typeface="Arial" charset="0"/>
              </a:rPr>
              <a:t>s second son from Bathsheba is</a:t>
            </a:r>
          </a:p>
          <a:p>
            <a:pPr eaLnBrk="1" hangingPunct="1"/>
            <a:r>
              <a:rPr lang="en-US" b="1">
                <a:solidFill>
                  <a:srgbClr val="66FFFF"/>
                </a:solidFill>
                <a:cs typeface="Arial" charset="0"/>
              </a:rPr>
              <a:t>named SOLOMON alias Jedidiah–</a:t>
            </a:r>
          </a:p>
          <a:p>
            <a:pPr eaLnBrk="1" hangingPunct="1"/>
            <a:r>
              <a:rPr lang="ru-RU" altLang="ja-JP" b="1">
                <a:solidFill>
                  <a:srgbClr val="66FFFF"/>
                </a:solidFill>
                <a:cs typeface="Arial" charset="0"/>
              </a:rPr>
              <a:t>"</a:t>
            </a:r>
            <a:r>
              <a:rPr lang="en-US" b="1">
                <a:solidFill>
                  <a:srgbClr val="66FFFF"/>
                </a:solidFill>
                <a:cs typeface="Arial" charset="0"/>
              </a:rPr>
              <a:t>beloved of the L</a:t>
            </a:r>
            <a:r>
              <a:rPr lang="en-US" sz="2000" b="1">
                <a:solidFill>
                  <a:srgbClr val="66FFFF"/>
                </a:solidFill>
                <a:cs typeface="Arial" charset="0"/>
              </a:rPr>
              <a:t>ORD</a:t>
            </a:r>
            <a:r>
              <a:rPr lang="ru-RU" altLang="ja-JP" b="1">
                <a:solidFill>
                  <a:srgbClr val="66FFFF"/>
                </a:solidFill>
                <a:cs typeface="Arial" charset="0"/>
              </a:rPr>
              <a:t>"</a:t>
            </a:r>
            <a:r>
              <a:rPr lang="en-US" b="1">
                <a:solidFill>
                  <a:srgbClr val="66FFFF"/>
                </a:solidFill>
                <a:cs typeface="Arial" charset="0"/>
              </a:rPr>
              <a:t>—because the L</a:t>
            </a:r>
            <a:r>
              <a:rPr lang="en-US" sz="2000" b="1">
                <a:solidFill>
                  <a:srgbClr val="66FFFF"/>
                </a:solidFill>
                <a:cs typeface="Arial" charset="0"/>
              </a:rPr>
              <a:t>ORD</a:t>
            </a:r>
            <a:r>
              <a:rPr lang="en-US" b="1">
                <a:solidFill>
                  <a:srgbClr val="66FFFF"/>
                </a:solidFill>
                <a:cs typeface="Arial" charset="0"/>
              </a:rPr>
              <a:t> loved him</a:t>
            </a:r>
          </a:p>
          <a:p>
            <a:pPr eaLnBrk="1" hangingPunct="1"/>
            <a:r>
              <a:rPr lang="en-US" b="1">
                <a:solidFill>
                  <a:srgbClr val="66FFFF"/>
                </a:solidFill>
                <a:cs typeface="Arial" charset="0"/>
              </a:rPr>
              <a:t>(12:24-25)</a:t>
            </a:r>
          </a:p>
        </p:txBody>
      </p:sp>
      <p:sp>
        <p:nvSpPr>
          <p:cNvPr id="240645" name="Text Box 1034"/>
          <p:cNvSpPr txBox="1">
            <a:spLocks noChangeArrowheads="1"/>
          </p:cNvSpPr>
          <p:nvPr/>
        </p:nvSpPr>
        <p:spPr bwMode="auto">
          <a:xfrm>
            <a:off x="1868488" y="307975"/>
            <a:ext cx="5451475" cy="76993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400" b="1">
                <a:solidFill>
                  <a:srgbClr val="FF0000"/>
                </a:solidFill>
                <a:cs typeface="Arial" charset="0"/>
              </a:rPr>
              <a:t>FAMILY TROUBLES</a:t>
            </a:r>
          </a:p>
        </p:txBody>
      </p:sp>
      <p:sp>
        <p:nvSpPr>
          <p:cNvPr id="240646" name="Text Box 1036"/>
          <p:cNvSpPr txBox="1">
            <a:spLocks noChangeArrowheads="1"/>
          </p:cNvSpPr>
          <p:nvPr/>
        </p:nvSpPr>
        <p:spPr bwMode="auto">
          <a:xfrm>
            <a:off x="2514600" y="6491288"/>
            <a:ext cx="6434138"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2000">
                <a:solidFill>
                  <a:srgbClr val="66FFFF"/>
                </a:solidFill>
                <a:cs typeface="Arial" charset="0"/>
              </a:rPr>
              <a:t>Bruce Wilkinson and Kenneth Boa, </a:t>
            </a:r>
            <a:r>
              <a:rPr lang="en-US" sz="2000" i="1">
                <a:solidFill>
                  <a:srgbClr val="66FFFF"/>
                </a:solidFill>
                <a:cs typeface="Arial" charset="0"/>
              </a:rPr>
              <a:t>Talk Thru The Bible</a:t>
            </a:r>
            <a:endParaRPr lang="en-US" sz="2000">
              <a:solidFill>
                <a:srgbClr val="66FFFF"/>
              </a:solidFill>
              <a:cs typeface="Arial" charset="0"/>
            </a:endParaRPr>
          </a:p>
        </p:txBody>
      </p:sp>
      <p:sp>
        <p:nvSpPr>
          <p:cNvPr id="240647" name="Text Box 1037"/>
          <p:cNvSpPr txBox="1">
            <a:spLocks noChangeArrowheads="1"/>
          </p:cNvSpPr>
          <p:nvPr/>
        </p:nvSpPr>
        <p:spPr bwMode="auto">
          <a:xfrm>
            <a:off x="83820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b="1">
                <a:solidFill>
                  <a:schemeClr val="bg1"/>
                </a:solidFill>
                <a:cs typeface="Arial" charset="0"/>
              </a:rPr>
              <a:t>213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072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07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animBg="1" autoUpdateAnimBg="0"/>
      <p:bldP spid="30727" grpId="0" animBg="1" autoUpdateAnimBg="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14</a:t>
            </a:r>
          </a:p>
        </p:txBody>
      </p:sp>
    </p:spTree>
    <p:extLst>
      <p:ext uri="{BB962C8B-B14F-4D97-AF65-F5344CB8AC3E}">
        <p14:creationId xmlns:p14="http://schemas.microsoft.com/office/powerpoint/2010/main" val="226274075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32" y="-8104"/>
            <a:ext cx="9147032" cy="6860274"/>
          </a:xfrm>
          <a:prstGeom prst="rect">
            <a:avLst/>
          </a:prstGeom>
        </p:spPr>
      </p:pic>
      <p:sp>
        <p:nvSpPr>
          <p:cNvPr id="87041" name="Rectangle 2"/>
          <p:cNvSpPr>
            <a:spLocks noGrp="1" noChangeArrowheads="1"/>
          </p:cNvSpPr>
          <p:nvPr>
            <p:ph type="title"/>
          </p:nvPr>
        </p:nvSpPr>
        <p:spPr>
          <a:xfrm>
            <a:off x="0" y="0"/>
            <a:ext cx="9144000" cy="980728"/>
          </a:xfrm>
        </p:spPr>
        <p:txBody>
          <a:bodyPr/>
          <a:lstStyle/>
          <a:p>
            <a:pPr algn="ctr" eaLnBrk="1" hangingPunct="1">
              <a:defRPr/>
            </a:pPr>
            <a:r>
              <a:rPr lang="en-US" sz="3600" b="1" dirty="0">
                <a:solidFill>
                  <a:srgbClr val="FFFFFF"/>
                </a:solidFill>
                <a:effectLst>
                  <a:glow rad="317500">
                    <a:schemeClr val="bg1"/>
                  </a:glow>
                </a:effectLst>
              </a:rPr>
              <a:t>The Wise Woman of Tekoa (2 Samuel 14)</a:t>
            </a:r>
            <a:endParaRPr lang="en-US" sz="4000" b="1" dirty="0">
              <a:solidFill>
                <a:srgbClr val="FFFFFF"/>
              </a:solidFill>
              <a:effectLst>
                <a:glow rad="317500">
                  <a:schemeClr val="bg1"/>
                </a:glow>
              </a:effectLst>
            </a:endParaRPr>
          </a:p>
        </p:txBody>
      </p:sp>
    </p:spTree>
    <p:extLst>
      <p:ext uri="{BB962C8B-B14F-4D97-AF65-F5344CB8AC3E}">
        <p14:creationId xmlns:p14="http://schemas.microsoft.com/office/powerpoint/2010/main" val="4271223660"/>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15</a:t>
            </a:r>
          </a:p>
        </p:txBody>
      </p:sp>
    </p:spTree>
    <p:extLst>
      <p:ext uri="{BB962C8B-B14F-4D97-AF65-F5344CB8AC3E}">
        <p14:creationId xmlns:p14="http://schemas.microsoft.com/office/powerpoint/2010/main" val="41763038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461"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7384"/>
            <a:ext cx="9144000" cy="165102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God’s kindness gives us </a:t>
            </a:r>
            <a:r>
              <a:rPr lang="en-US" sz="4800" b="1" dirty="0">
                <a:solidFill>
                  <a:srgbClr val="FFFF00"/>
                </a:solidFill>
                <a:effectLst>
                  <a:glow rad="127000">
                    <a:schemeClr val="tx1"/>
                  </a:glow>
                </a:effectLst>
                <a:latin typeface="Arial" charset="0"/>
                <a:ea typeface="ＭＳ Ｐゴシック" charset="0"/>
                <a:cs typeface="ＭＳ Ｐゴシック" charset="0"/>
              </a:rPr>
              <a:t>leaders</a:t>
            </a:r>
            <a:r>
              <a:rPr lang="en-US" sz="4800" b="1" dirty="0">
                <a:effectLst>
                  <a:glow rad="127000">
                    <a:schemeClr val="tx1"/>
                  </a:glow>
                </a:effectLst>
                <a:latin typeface="Arial" charset="0"/>
                <a:ea typeface="ＭＳ Ｐゴシック" charset="0"/>
                <a:cs typeface="ＭＳ Ｐゴシック" charset="0"/>
              </a:rPr>
              <a:t> (1–10).</a:t>
            </a: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Samuel</a:t>
            </a:r>
          </a:p>
        </p:txBody>
      </p:sp>
    </p:spTree>
    <p:extLst>
      <p:ext uri="{BB962C8B-B14F-4D97-AF65-F5344CB8AC3E}">
        <p14:creationId xmlns:p14="http://schemas.microsoft.com/office/powerpoint/2010/main" val="40612238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5" name="Picture 7"/>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470" name="Text Box 1030"/>
          <p:cNvSpPr txBox="1">
            <a:spLocks noChangeArrowheads="1"/>
          </p:cNvSpPr>
          <p:nvPr/>
        </p:nvSpPr>
        <p:spPr bwMode="auto">
          <a:xfrm>
            <a:off x="251520" y="2132856"/>
            <a:ext cx="2865438"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defRPr/>
            </a:pPr>
            <a:r>
              <a:rPr lang="en-US" sz="4000" b="1" dirty="0">
                <a:solidFill>
                  <a:srgbClr val="FFFFFF"/>
                </a:solidFill>
                <a:effectLst>
                  <a:glow rad="266700">
                    <a:schemeClr val="tx1">
                      <a:alpha val="75000"/>
                    </a:schemeClr>
                  </a:glow>
                </a:effectLst>
                <a:cs typeface="Arial" charset="0"/>
              </a:rPr>
              <a:t>ABSALOM</a:t>
            </a:r>
          </a:p>
        </p:txBody>
      </p:sp>
      <p:sp>
        <p:nvSpPr>
          <p:cNvPr id="62471" name="Rectangle 1031"/>
          <p:cNvSpPr>
            <a:spLocks noChangeArrowheads="1"/>
          </p:cNvSpPr>
          <p:nvPr/>
        </p:nvSpPr>
        <p:spPr bwMode="auto">
          <a:xfrm>
            <a:off x="251520" y="3581028"/>
            <a:ext cx="196215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l">
              <a:defRPr/>
            </a:pPr>
            <a:r>
              <a:rPr lang="en-US" sz="4000" b="1" dirty="0">
                <a:solidFill>
                  <a:srgbClr val="FFFFFF"/>
                </a:solidFill>
                <a:effectLst>
                  <a:glow rad="266700">
                    <a:schemeClr val="tx1">
                      <a:alpha val="75000"/>
                    </a:schemeClr>
                  </a:glow>
                </a:effectLst>
                <a:cs typeface="Arial" charset="0"/>
              </a:rPr>
              <a:t>SHEBA</a:t>
            </a:r>
          </a:p>
        </p:txBody>
      </p:sp>
      <p:sp>
        <p:nvSpPr>
          <p:cNvPr id="62472" name="Rectangle 1032"/>
          <p:cNvSpPr>
            <a:spLocks noChangeArrowheads="1"/>
          </p:cNvSpPr>
          <p:nvPr/>
        </p:nvSpPr>
        <p:spPr bwMode="auto">
          <a:xfrm>
            <a:off x="251520" y="5029200"/>
            <a:ext cx="8486775"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l">
              <a:defRPr/>
            </a:pPr>
            <a:r>
              <a:rPr lang="en-US" sz="4000" b="1" dirty="0">
                <a:solidFill>
                  <a:srgbClr val="FFFFFF"/>
                </a:solidFill>
                <a:effectLst>
                  <a:glow rad="266700">
                    <a:schemeClr val="tx1">
                      <a:alpha val="75000"/>
                    </a:schemeClr>
                  </a:glow>
                </a:effectLst>
                <a:cs typeface="Arial" charset="0"/>
              </a:rPr>
              <a:t>ADONIJAH, later in Solomon</a:t>
            </a:r>
            <a:r>
              <a:rPr lang="uk-UA" altLang="ja-JP" sz="4000" b="1" dirty="0">
                <a:solidFill>
                  <a:srgbClr val="FFFFFF"/>
                </a:solidFill>
                <a:effectLst>
                  <a:glow rad="266700">
                    <a:schemeClr val="tx1">
                      <a:alpha val="75000"/>
                    </a:schemeClr>
                  </a:glow>
                </a:effectLst>
                <a:cs typeface="Arial" charset="0"/>
              </a:rPr>
              <a:t>'</a:t>
            </a:r>
            <a:r>
              <a:rPr lang="en-US" sz="4000" b="1" dirty="0">
                <a:solidFill>
                  <a:srgbClr val="FFFFFF"/>
                </a:solidFill>
                <a:effectLst>
                  <a:glow rad="266700">
                    <a:schemeClr val="tx1">
                      <a:alpha val="75000"/>
                    </a:schemeClr>
                  </a:glow>
                </a:effectLst>
                <a:cs typeface="Arial" charset="0"/>
              </a:rPr>
              <a:t>s era</a:t>
            </a:r>
          </a:p>
        </p:txBody>
      </p:sp>
      <p:sp>
        <p:nvSpPr>
          <p:cNvPr id="241669" name="Text Box 1034"/>
          <p:cNvSpPr txBox="1">
            <a:spLocks noChangeArrowheads="1"/>
          </p:cNvSpPr>
          <p:nvPr/>
        </p:nvSpPr>
        <p:spPr bwMode="auto">
          <a:xfrm>
            <a:off x="1631950" y="307975"/>
            <a:ext cx="5929313" cy="13112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000" b="1">
                <a:solidFill>
                  <a:srgbClr val="FF0000"/>
                </a:solidFill>
                <a:cs typeface="Arial" charset="0"/>
              </a:rPr>
              <a:t>POLITICAL TROUBLES</a:t>
            </a:r>
          </a:p>
          <a:p>
            <a:pPr eaLnBrk="1" hangingPunct="1"/>
            <a:r>
              <a:rPr lang="en-US" sz="4000" b="1">
                <a:solidFill>
                  <a:srgbClr val="FF0000"/>
                </a:solidFill>
                <a:cs typeface="Arial" charset="0"/>
              </a:rPr>
              <a:t>(2 Samuel 15–20)</a:t>
            </a:r>
          </a:p>
        </p:txBody>
      </p:sp>
      <p:sp>
        <p:nvSpPr>
          <p:cNvPr id="241670" name="Text Box 1036"/>
          <p:cNvSpPr txBox="1">
            <a:spLocks noChangeArrowheads="1"/>
          </p:cNvSpPr>
          <p:nvPr/>
        </p:nvSpPr>
        <p:spPr bwMode="auto">
          <a:xfrm>
            <a:off x="838200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b="1">
                <a:solidFill>
                  <a:schemeClr val="bg1"/>
                </a:solidFill>
                <a:cs typeface="Arial" charset="0"/>
              </a:rPr>
              <a:t>213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6247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iterate type="lt">
                                    <p:tmAbs val="75"/>
                                  </p:iterate>
                                  <p:childTnLst>
                                    <p:set>
                                      <p:cBhvr>
                                        <p:cTn id="10" dur="1" fill="hold">
                                          <p:stCondLst>
                                            <p:cond delay="74"/>
                                          </p:stCondLst>
                                        </p:cTn>
                                        <p:tgtEl>
                                          <p:spTgt spid="6247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624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7" name="Text Box 5"/>
          <p:cNvSpPr txBox="1">
            <a:spLocks noChangeArrowheads="1"/>
          </p:cNvSpPr>
          <p:nvPr/>
        </p:nvSpPr>
        <p:spPr bwMode="auto">
          <a:xfrm>
            <a:off x="5435600" y="3213100"/>
            <a:ext cx="3387725" cy="30469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l">
              <a:defRPr/>
            </a:pPr>
            <a:r>
              <a:rPr lang="en-US" sz="3200" b="1" dirty="0">
                <a:solidFill>
                  <a:srgbClr val="FFFFFF"/>
                </a:solidFill>
                <a:latin typeface="Arial"/>
                <a:ea typeface="+mn-ea"/>
                <a:cs typeface="Arial"/>
              </a:rPr>
              <a:t>ABSALOM, David</a:t>
            </a:r>
            <a:r>
              <a:rPr lang="uk-UA" sz="3200" b="1" dirty="0">
                <a:solidFill>
                  <a:srgbClr val="FFFFFF"/>
                </a:solidFill>
                <a:latin typeface="Arial"/>
                <a:ea typeface="+mn-ea"/>
                <a:cs typeface="Arial"/>
              </a:rPr>
              <a:t>'</a:t>
            </a:r>
            <a:r>
              <a:rPr lang="en-US" sz="3200" b="1" dirty="0">
                <a:solidFill>
                  <a:srgbClr val="FFFFFF"/>
                </a:solidFill>
                <a:latin typeface="Arial"/>
                <a:ea typeface="+mn-ea"/>
                <a:cs typeface="Arial"/>
              </a:rPr>
              <a:t>s handsome and </a:t>
            </a:r>
          </a:p>
          <a:p>
            <a:pPr algn="l">
              <a:defRPr/>
            </a:pPr>
            <a:r>
              <a:rPr lang="en-US" sz="3200" b="1" dirty="0">
                <a:solidFill>
                  <a:srgbClr val="FFFFFF"/>
                </a:solidFill>
                <a:latin typeface="Arial"/>
                <a:ea typeface="+mn-ea"/>
                <a:cs typeface="Arial"/>
              </a:rPr>
              <a:t>likeable son… still rebels against him.</a:t>
            </a:r>
          </a:p>
        </p:txBody>
      </p:sp>
      <p:pic>
        <p:nvPicPr>
          <p:cNvPr id="242690" name="Picture 9" descr="II SAMUEL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080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2691"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500563" y="0"/>
            <a:ext cx="2447925" cy="323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3713" name="Rectangle 2"/>
          <p:cNvSpPr>
            <a:spLocks noGrp="1" noChangeArrowheads="1"/>
          </p:cNvSpPr>
          <p:nvPr>
            <p:ph type="title"/>
          </p:nvPr>
        </p:nvSpPr>
        <p:spPr>
          <a:xfrm>
            <a:off x="5003800" y="0"/>
            <a:ext cx="4140200" cy="6858000"/>
          </a:xfrm>
        </p:spPr>
        <p:txBody>
          <a:bodyPr/>
          <a:lstStyle/>
          <a:p>
            <a:pPr eaLnBrk="1" hangingPunct="1"/>
            <a:r>
              <a:rPr lang="en-US" sz="3200" b="1">
                <a:solidFill>
                  <a:srgbClr val="FFFFFF"/>
                </a:solidFill>
                <a:latin typeface="Arial" charset="0"/>
              </a:rPr>
              <a:t>What kind of king will David become when he later has the same power as Saul?  How will he respond to the third king, Absalom?</a:t>
            </a:r>
            <a:endParaRPr lang="en-US" sz="3200" b="1" i="1">
              <a:solidFill>
                <a:srgbClr val="FFFFFF"/>
              </a:solidFill>
              <a:latin typeface="Arial" charset="0"/>
            </a:endParaRPr>
          </a:p>
        </p:txBody>
      </p:sp>
      <p:pic>
        <p:nvPicPr>
          <p:cNvPr id="243714"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rot="-389453">
            <a:off x="265113" y="65088"/>
            <a:ext cx="457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 Box 76"/>
          <p:cNvSpPr txBox="1">
            <a:spLocks noChangeArrowheads="1"/>
          </p:cNvSpPr>
          <p:nvPr/>
        </p:nvSpPr>
        <p:spPr bwMode="auto">
          <a:xfrm>
            <a:off x="8382000"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FFFFFF"/>
                </a:solidFill>
                <a:effectLst/>
                <a:uLnTx/>
                <a:uFillTx/>
                <a:latin typeface="Arial" charset="0"/>
                <a:ea typeface="ＭＳ Ｐゴシック" charset="0"/>
                <a:cs typeface="ＭＳ Ｐゴシック" charset="0"/>
              </a:rPr>
              <a:t>199</a:t>
            </a:r>
          </a:p>
        </p:txBody>
      </p:sp>
      <p:sp>
        <p:nvSpPr>
          <p:cNvPr id="6" name="Rectangle 2"/>
          <p:cNvSpPr txBox="1">
            <a:spLocks noChangeArrowheads="1"/>
          </p:cNvSpPr>
          <p:nvPr/>
        </p:nvSpPr>
        <p:spPr bwMode="auto">
          <a:xfrm rot="21228184">
            <a:off x="441065" y="4072219"/>
            <a:ext cx="4572180" cy="2019988"/>
          </a:xfrm>
          <a:prstGeom prst="rect">
            <a:avLst/>
          </a:prstGeom>
          <a:solidFill>
            <a:srgbClr val="460046"/>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a:lstStyle>
          <a:p>
            <a:pPr algn="ctr" eaLnBrk="1" hangingPunct="1"/>
            <a:r>
              <a:rPr lang="en-US" b="1">
                <a:solidFill>
                  <a:srgbClr val="FFFFFF"/>
                </a:solidFill>
                <a:latin typeface="Arial" charset="0"/>
              </a:rPr>
              <a:t>A TALE OF</a:t>
            </a:r>
          </a:p>
          <a:p>
            <a:pPr algn="ctr" eaLnBrk="1" hangingPunct="1"/>
            <a:r>
              <a:rPr lang="en-US" b="1">
                <a:solidFill>
                  <a:srgbClr val="FFFFFF"/>
                </a:solidFill>
                <a:latin typeface="Arial" charset="0"/>
              </a:rPr>
              <a:t>THREE KINGS</a:t>
            </a:r>
            <a:br>
              <a:rPr lang="en-US" b="1">
                <a:solidFill>
                  <a:srgbClr val="FFFFFF"/>
                </a:solidFill>
                <a:latin typeface="Arial" charset="0"/>
              </a:rPr>
            </a:br>
            <a:r>
              <a:rPr lang="en-US" sz="3200" b="1" i="1">
                <a:solidFill>
                  <a:srgbClr val="FFFFFF"/>
                </a:solidFill>
                <a:latin typeface="Arial" charset="0"/>
              </a:rPr>
              <a:t>A study in brokeness</a:t>
            </a:r>
            <a:endParaRPr lang="en-US" b="1">
              <a:solidFill>
                <a:srgbClr val="FFFFFF"/>
              </a:solidFill>
              <a:latin typeface="Arial" charset="0"/>
            </a:endParaRPr>
          </a:p>
        </p:txBody>
      </p:sp>
    </p:spTree>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4737"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860032" y="3573016"/>
            <a:ext cx="4283968" cy="3255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473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621463" y="981075"/>
            <a:ext cx="2540000" cy="254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4739" name="Rectangle 2"/>
          <p:cNvSpPr>
            <a:spLocks noGrp="1" noChangeArrowheads="1"/>
          </p:cNvSpPr>
          <p:nvPr>
            <p:ph type="title"/>
          </p:nvPr>
        </p:nvSpPr>
        <p:spPr>
          <a:xfrm>
            <a:off x="144463" y="0"/>
            <a:ext cx="7163841" cy="3500438"/>
          </a:xfrm>
        </p:spPr>
        <p:txBody>
          <a:bodyPr anchor="t"/>
          <a:lstStyle/>
          <a:p>
            <a:pPr eaLnBrk="1" hangingPunct="1"/>
            <a:r>
              <a:rPr lang="ru-RU" sz="2400" b="1">
                <a:solidFill>
                  <a:srgbClr val="FFFFFF"/>
                </a:solidFill>
                <a:latin typeface="Arial" charset="0"/>
              </a:rPr>
              <a:t>"</a:t>
            </a:r>
            <a:r>
              <a:rPr lang="en-US" altLang="ja-JP" sz="2400" b="1">
                <a:solidFill>
                  <a:srgbClr val="FFFFFF"/>
                </a:solidFill>
                <a:latin typeface="Arial" charset="0"/>
              </a:rPr>
              <a:t>David and Zadok were alone once more. </a:t>
            </a:r>
            <a:r>
              <a:rPr lang="uk-UA" sz="2400" b="1">
                <a:solidFill>
                  <a:srgbClr val="FFFFFF"/>
                </a:solidFill>
                <a:latin typeface="Arial" charset="0"/>
              </a:rPr>
              <a:t>'</a:t>
            </a:r>
            <a:r>
              <a:rPr lang="en-US" altLang="ja-JP" sz="2400" b="1">
                <a:solidFill>
                  <a:srgbClr val="FFFFFF"/>
                </a:solidFill>
                <a:latin typeface="Arial" charset="0"/>
              </a:rPr>
              <a:t>And now, what will you do, David? In your youth, you spoke no word against an unworthy king. What will you do now with an equally unworthy youth?</a:t>
            </a:r>
            <a:r>
              <a:rPr lang="uk-UA" sz="2400" b="1">
                <a:solidFill>
                  <a:srgbClr val="FFFFFF"/>
                </a:solidFill>
                <a:latin typeface="Arial" charset="0"/>
              </a:rPr>
              <a:t>'</a:t>
            </a:r>
            <a:r>
              <a:rPr lang="en-US" altLang="ja-JP" sz="2400" b="1">
                <a:solidFill>
                  <a:srgbClr val="FFFFFF"/>
                </a:solidFill>
                <a:latin typeface="Arial" charset="0"/>
              </a:rPr>
              <a:t> </a:t>
            </a:r>
            <a:r>
              <a:rPr lang="uk-UA" sz="2400" b="1">
                <a:solidFill>
                  <a:srgbClr val="FFFFFF"/>
                </a:solidFill>
                <a:latin typeface="Arial" charset="0"/>
              </a:rPr>
              <a:t>'</a:t>
            </a:r>
            <a:r>
              <a:rPr lang="en-US" altLang="ja-JP" sz="2400" b="1">
                <a:solidFill>
                  <a:srgbClr val="FFFFFF"/>
                </a:solidFill>
                <a:latin typeface="Arial" charset="0"/>
              </a:rPr>
              <a:t>As I said,</a:t>
            </a:r>
            <a:r>
              <a:rPr lang="uk-UA" sz="2400" b="1">
                <a:solidFill>
                  <a:srgbClr val="FFFFFF"/>
                </a:solidFill>
                <a:latin typeface="Arial" charset="0"/>
              </a:rPr>
              <a:t>'</a:t>
            </a:r>
            <a:r>
              <a:rPr lang="en-US" altLang="ja-JP" sz="2400" b="1">
                <a:solidFill>
                  <a:srgbClr val="FFFFFF"/>
                </a:solidFill>
                <a:latin typeface="Arial" charset="0"/>
              </a:rPr>
              <a:t> replied David, </a:t>
            </a:r>
            <a:r>
              <a:rPr lang="uk-UA" sz="2400" b="1">
                <a:solidFill>
                  <a:srgbClr val="FFFFFF"/>
                </a:solidFill>
                <a:latin typeface="Arial" charset="0"/>
              </a:rPr>
              <a:t>'</a:t>
            </a:r>
            <a:r>
              <a:rPr lang="en-US" altLang="ja-JP" sz="2400" b="1">
                <a:solidFill>
                  <a:srgbClr val="FFFFFF"/>
                </a:solidFill>
                <a:latin typeface="Arial" charset="0"/>
              </a:rPr>
              <a:t>These are the times I hate the most, Zadok. Nonetheless, against all reason, I judge my own heart first and rule against its interests. </a:t>
            </a:r>
            <a:br>
              <a:rPr lang="en-US" altLang="ja-JP" sz="2400" b="1">
                <a:solidFill>
                  <a:srgbClr val="FFFFFF"/>
                </a:solidFill>
                <a:latin typeface="Arial" charset="0"/>
              </a:rPr>
            </a:br>
            <a:r>
              <a:rPr lang="en-US" altLang="ja-JP" sz="2400" b="1">
                <a:solidFill>
                  <a:srgbClr val="FFFFFF"/>
                </a:solidFill>
                <a:latin typeface="Arial" charset="0"/>
              </a:rPr>
              <a:t>I will do what I did under Saul.</a:t>
            </a:r>
            <a:endParaRPr lang="en-US" sz="2400" b="1" i="1">
              <a:solidFill>
                <a:srgbClr val="FFFFFF"/>
              </a:solidFill>
              <a:latin typeface="Arial" charset="0"/>
            </a:endParaRPr>
          </a:p>
        </p:txBody>
      </p:sp>
      <p:sp>
        <p:nvSpPr>
          <p:cNvPr id="6" name="Rectangle 2"/>
          <p:cNvSpPr txBox="1">
            <a:spLocks noChangeArrowheads="1"/>
          </p:cNvSpPr>
          <p:nvPr/>
        </p:nvSpPr>
        <p:spPr bwMode="auto">
          <a:xfrm>
            <a:off x="144463" y="3284538"/>
            <a:ext cx="4516437" cy="3502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a:lstStyle>
          <a:p>
            <a:pPr eaLnBrk="1" hangingPunct="1">
              <a:defRPr/>
            </a:pPr>
            <a:r>
              <a:rPr lang="en-US" sz="2400" b="1" dirty="0">
                <a:solidFill>
                  <a:srgbClr val="FFFFFF"/>
                </a:solidFill>
                <a:latin typeface="Arial" charset="0"/>
              </a:rPr>
              <a:t>I will leave the destiny of the kingdom in God</a:t>
            </a:r>
            <a:r>
              <a:rPr lang="uk-UA" sz="2400" b="1" dirty="0">
                <a:solidFill>
                  <a:srgbClr val="FFFFFF"/>
                </a:solidFill>
                <a:latin typeface="Arial" charset="0"/>
              </a:rPr>
              <a:t>'</a:t>
            </a:r>
            <a:r>
              <a:rPr lang="en-US" sz="2400" b="1" dirty="0">
                <a:solidFill>
                  <a:srgbClr val="FFFFFF"/>
                </a:solidFill>
                <a:latin typeface="Arial" charset="0"/>
              </a:rPr>
              <a:t>s hands alone. Perhaps he is finished with me. Perhaps I have sinned too greatly and am no longer worthy to lead. Only God knows if that is true, and it seems he will not tell.</a:t>
            </a:r>
            <a:r>
              <a:rPr lang="ru-RU" sz="2400" b="1" dirty="0">
                <a:solidFill>
                  <a:srgbClr val="FFFFFF"/>
                </a:solidFill>
                <a:latin typeface="Arial" charset="0"/>
              </a:rPr>
              <a:t>"</a:t>
            </a:r>
            <a:br>
              <a:rPr lang="en-US" sz="2400" b="1" dirty="0">
                <a:solidFill>
                  <a:srgbClr val="FFFFFF"/>
                </a:solidFill>
                <a:latin typeface="Arial" charset="0"/>
              </a:rPr>
            </a:br>
            <a:endParaRPr lang="en-US" sz="1050" b="1" dirty="0">
              <a:solidFill>
                <a:srgbClr val="FFFFFF"/>
              </a:solidFill>
              <a:latin typeface="Arial" charset="0"/>
            </a:endParaRPr>
          </a:p>
          <a:p>
            <a:pPr eaLnBrk="1" hangingPunct="1">
              <a:defRPr/>
            </a:pPr>
            <a:r>
              <a:rPr lang="en-US" sz="1600" b="1" dirty="0">
                <a:solidFill>
                  <a:srgbClr val="FFFFFF"/>
                </a:solidFill>
                <a:latin typeface="Arial" charset="0"/>
              </a:rPr>
              <a:t>—Gene Edwards, </a:t>
            </a:r>
            <a:r>
              <a:rPr lang="en-US" sz="1600" b="1" i="1" dirty="0">
                <a:solidFill>
                  <a:srgbClr val="FFFFFF"/>
                </a:solidFill>
                <a:latin typeface="Arial" charset="0"/>
              </a:rPr>
              <a:t>A Tale of Three Kings</a:t>
            </a:r>
            <a:r>
              <a:rPr lang="en-US" sz="1600" b="1" dirty="0">
                <a:solidFill>
                  <a:srgbClr val="FFFFFF"/>
                </a:solidFill>
                <a:latin typeface="Arial" charset="0"/>
              </a:rPr>
              <a:t>, 93</a:t>
            </a:r>
            <a:endParaRPr lang="en-US" sz="1600" b="1" i="1" dirty="0">
              <a:solidFill>
                <a:srgbClr val="FFFFFF"/>
              </a:solidFill>
              <a:latin typeface="Arial" charset="0"/>
            </a:endParaRPr>
          </a:p>
        </p:txBody>
      </p:sp>
    </p:spTree>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26988"/>
            <a:ext cx="6342063"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62" name="Text Box 5"/>
          <p:cNvSpPr txBox="1">
            <a:spLocks noChangeArrowheads="1"/>
          </p:cNvSpPr>
          <p:nvPr/>
        </p:nvSpPr>
        <p:spPr bwMode="auto">
          <a:xfrm>
            <a:off x="6372225" y="5876925"/>
            <a:ext cx="2773363"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1800">
                <a:solidFill>
                  <a:srgbClr val="FFFFFF"/>
                </a:solidFill>
              </a:rPr>
              <a:t>Tyndale</a:t>
            </a:r>
            <a:r>
              <a:rPr lang="uk-UA" altLang="ja-JP" sz="1800">
                <a:solidFill>
                  <a:srgbClr val="FFFFFF"/>
                </a:solidFill>
              </a:rPr>
              <a:t>'</a:t>
            </a:r>
            <a:r>
              <a:rPr lang="en-US" sz="1800">
                <a:solidFill>
                  <a:srgbClr val="FFFFFF"/>
                </a:solidFill>
              </a:rPr>
              <a:t>s </a:t>
            </a:r>
            <a:r>
              <a:rPr lang="en-US" sz="1800" i="1">
                <a:solidFill>
                  <a:srgbClr val="FFFFFF"/>
                </a:solidFill>
              </a:rPr>
              <a:t>Life Application Bible, NIV</a:t>
            </a:r>
            <a:endParaRPr lang="en-US" sz="1800">
              <a:solidFill>
                <a:srgbClr val="FFFFFF"/>
              </a:solidFill>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6785" name="Rectangle 2"/>
          <p:cNvSpPr>
            <a:spLocks noGrp="1" noChangeArrowheads="1"/>
          </p:cNvSpPr>
          <p:nvPr>
            <p:ph type="title"/>
          </p:nvPr>
        </p:nvSpPr>
        <p:spPr>
          <a:xfrm>
            <a:off x="5651500" y="0"/>
            <a:ext cx="3241675" cy="6858000"/>
          </a:xfrm>
        </p:spPr>
        <p:txBody>
          <a:bodyPr/>
          <a:lstStyle/>
          <a:p>
            <a:pPr eaLnBrk="1" hangingPunct="1"/>
            <a:r>
              <a:rPr lang="en-US" sz="3200" b="1">
                <a:solidFill>
                  <a:srgbClr val="FFFFFF"/>
                </a:solidFill>
                <a:latin typeface="Arial" charset="0"/>
              </a:rPr>
              <a:t>David had to flee to the wilderness to avoid war between him and Absalom. He wept in the Kidron Valley.</a:t>
            </a:r>
            <a:br>
              <a:rPr lang="en-US" sz="3200" b="1">
                <a:solidFill>
                  <a:srgbClr val="FFFFFF"/>
                </a:solidFill>
                <a:latin typeface="Arial" charset="0"/>
              </a:rPr>
            </a:br>
            <a:br>
              <a:rPr lang="en-US" sz="3200" b="1">
                <a:solidFill>
                  <a:srgbClr val="FFFFFF"/>
                </a:solidFill>
                <a:latin typeface="Arial" charset="0"/>
              </a:rPr>
            </a:br>
            <a:r>
              <a:rPr lang="en-US" sz="3200" b="1" i="1">
                <a:solidFill>
                  <a:srgbClr val="FFFFFF"/>
                </a:solidFill>
                <a:latin typeface="Arial" charset="0"/>
              </a:rPr>
              <a:t>2 Samuel 15</a:t>
            </a:r>
          </a:p>
        </p:txBody>
      </p:sp>
      <p:pic>
        <p:nvPicPr>
          <p:cNvPr id="246786" name="Picture 7" descr="II SAMUEL 1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53387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16</a:t>
            </a:r>
          </a:p>
        </p:txBody>
      </p:sp>
    </p:spTree>
    <p:extLst>
      <p:ext uri="{BB962C8B-B14F-4D97-AF65-F5344CB8AC3E}">
        <p14:creationId xmlns:p14="http://schemas.microsoft.com/office/powerpoint/2010/main" val="323992908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780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5915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0" y="5085184"/>
            <a:ext cx="9144000" cy="1656184"/>
          </a:xfrm>
          <a:solidFill>
            <a:schemeClr val="bg1"/>
          </a:solidFill>
        </p:spPr>
        <p:txBody>
          <a:bodyPr anchor="t"/>
          <a:lstStyle/>
          <a:p>
            <a:pPr algn="ctr" eaLnBrk="1" hangingPunct="1">
              <a:defRPr/>
            </a:pPr>
            <a:r>
              <a:rPr lang="en-US" sz="3600" b="1" dirty="0" err="1">
                <a:solidFill>
                  <a:srgbClr val="FFFFFF"/>
                </a:solidFill>
                <a:effectLst>
                  <a:glow rad="317500">
                    <a:schemeClr val="bg1"/>
                  </a:glow>
                </a:effectLst>
              </a:rPr>
              <a:t>Shimei</a:t>
            </a:r>
            <a:r>
              <a:rPr lang="en-US" sz="3600" b="1" dirty="0">
                <a:solidFill>
                  <a:srgbClr val="FFFFFF"/>
                </a:solidFill>
                <a:effectLst>
                  <a:glow rad="317500">
                    <a:schemeClr val="bg1"/>
                  </a:glow>
                </a:effectLst>
              </a:rPr>
              <a:t> opposed David by throwing stones at him.  However, David refused to punish </a:t>
            </a:r>
            <a:r>
              <a:rPr lang="en-US" sz="3600" b="1" dirty="0" err="1">
                <a:solidFill>
                  <a:srgbClr val="FFFFFF"/>
                </a:solidFill>
                <a:effectLst>
                  <a:glow rad="317500">
                    <a:schemeClr val="bg1"/>
                  </a:glow>
                </a:effectLst>
              </a:rPr>
              <a:t>Shimei (2 Samuel 16:5-14)</a:t>
            </a:r>
            <a:r>
              <a:rPr lang="en-US" sz="3600" b="1" dirty="0">
                <a:solidFill>
                  <a:srgbClr val="FFFFFF"/>
                </a:solidFill>
                <a:effectLst>
                  <a:glow rad="317500">
                    <a:schemeClr val="bg1"/>
                  </a:glow>
                </a:effectLst>
              </a:rPr>
              <a:t>.</a:t>
            </a:r>
          </a:p>
        </p:txBody>
      </p:sp>
    </p:spTree>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17</a:t>
            </a:r>
          </a:p>
        </p:txBody>
      </p:sp>
    </p:spTree>
    <p:extLst>
      <p:ext uri="{BB962C8B-B14F-4D97-AF65-F5344CB8AC3E}">
        <p14:creationId xmlns:p14="http://schemas.microsoft.com/office/powerpoint/2010/main" val="7910761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a:xfrm>
            <a:off x="0" y="5517232"/>
            <a:ext cx="9144000" cy="1296144"/>
          </a:xfrm>
          <a:solidFill>
            <a:schemeClr val="bg1"/>
          </a:solidFill>
        </p:spPr>
        <p:txBody>
          <a:bodyPr anchor="t"/>
          <a:lstStyle/>
          <a:p>
            <a:pPr algn="ctr" eaLnBrk="1" hangingPunct="1">
              <a:defRPr/>
            </a:pPr>
            <a:r>
              <a:rPr lang="en-US" sz="3600" b="1" dirty="0" err="1">
                <a:solidFill>
                  <a:srgbClr val="FFFFFF"/>
                </a:solidFill>
                <a:effectLst>
                  <a:glow rad="317500">
                    <a:schemeClr val="bg1"/>
                  </a:glow>
                </a:effectLst>
              </a:rPr>
              <a:t>Ahithophel gives Absalom good advice to pursue David at once (2 Sam 17:1-4)</a:t>
            </a:r>
            <a:endParaRPr lang="en-US" sz="3600" b="1" dirty="0">
              <a:solidFill>
                <a:srgbClr val="FFFFFF"/>
              </a:solidFill>
              <a:effectLst>
                <a:glow rad="317500">
                  <a:schemeClr val="bg1"/>
                </a:glow>
              </a:effectLst>
            </a:endParaRPr>
          </a:p>
        </p:txBody>
      </p:sp>
      <p:pic>
        <p:nvPicPr>
          <p:cNvPr id="2" name="Picture 1"/>
          <p:cNvPicPr>
            <a:picLocks noChangeAspect="1"/>
          </p:cNvPicPr>
          <p:nvPr/>
        </p:nvPicPr>
        <p:blipFill>
          <a:blip r:embed="rId2"/>
          <a:stretch>
            <a:fillRect/>
          </a:stretch>
        </p:blipFill>
        <p:spPr>
          <a:xfrm>
            <a:off x="971600" y="2468"/>
            <a:ext cx="7344816" cy="5516773"/>
          </a:xfrm>
          <a:prstGeom prst="rect">
            <a:avLst/>
          </a:prstGeom>
        </p:spPr>
      </p:pic>
    </p:spTree>
    <p:extLst>
      <p:ext uri="{BB962C8B-B14F-4D97-AF65-F5344CB8AC3E}">
        <p14:creationId xmlns:p14="http://schemas.microsoft.com/office/powerpoint/2010/main" val="225221600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7384"/>
            <a:ext cx="9144000" cy="165102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God’s kindness gives us </a:t>
            </a:r>
            <a:r>
              <a:rPr lang="en-US" sz="4800" b="1" dirty="0">
                <a:solidFill>
                  <a:srgbClr val="FFFF00"/>
                </a:solidFill>
                <a:effectLst>
                  <a:glow rad="127000">
                    <a:schemeClr val="tx1"/>
                  </a:glow>
                </a:effectLst>
                <a:latin typeface="Arial" charset="0"/>
                <a:ea typeface="ＭＳ Ｐゴシック" charset="0"/>
                <a:cs typeface="ＭＳ Ｐゴシック" charset="0"/>
              </a:rPr>
              <a:t>discipline</a:t>
            </a:r>
            <a:r>
              <a:rPr lang="en-US" sz="4800" b="1" dirty="0">
                <a:effectLst>
                  <a:glow rad="127000">
                    <a:schemeClr val="tx1"/>
                  </a:glow>
                </a:effectLst>
                <a:latin typeface="Arial" charset="0"/>
                <a:ea typeface="ＭＳ Ｐゴシック" charset="0"/>
                <a:cs typeface="ＭＳ Ｐゴシック" charset="0"/>
              </a:rPr>
              <a:t> (11–24).</a:t>
            </a:r>
          </a:p>
        </p:txBody>
      </p:sp>
      <p:pic>
        <p:nvPicPr>
          <p:cNvPr id="2" name="Picture 1"/>
          <p:cNvPicPr>
            <a:picLocks noChangeAspect="1"/>
          </p:cNvPicPr>
          <p:nvPr/>
        </p:nvPicPr>
        <p:blipFill>
          <a:blip r:embed="rId3"/>
          <a:stretch>
            <a:fillRect/>
          </a:stretch>
        </p:blipFill>
        <p:spPr>
          <a:xfrm>
            <a:off x="1475656" y="2060848"/>
            <a:ext cx="6550032" cy="4327996"/>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Samuel</a:t>
            </a:r>
          </a:p>
        </p:txBody>
      </p:sp>
    </p:spTree>
    <p:extLst>
      <p:ext uri="{BB962C8B-B14F-4D97-AF65-F5344CB8AC3E}">
        <p14:creationId xmlns:p14="http://schemas.microsoft.com/office/powerpoint/2010/main" val="14456208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
            <a:ext cx="9110023" cy="6877175"/>
          </a:xfrm>
          <a:prstGeom prst="rect">
            <a:avLst/>
          </a:prstGeom>
        </p:spPr>
      </p:pic>
      <p:sp>
        <p:nvSpPr>
          <p:cNvPr id="87041" name="Rectangle 2"/>
          <p:cNvSpPr>
            <a:spLocks noGrp="1" noChangeArrowheads="1"/>
          </p:cNvSpPr>
          <p:nvPr>
            <p:ph type="title"/>
          </p:nvPr>
        </p:nvSpPr>
        <p:spPr>
          <a:xfrm>
            <a:off x="0" y="5661248"/>
            <a:ext cx="9144000" cy="1296144"/>
          </a:xfrm>
          <a:solidFill>
            <a:schemeClr val="bg1"/>
          </a:solidFill>
        </p:spPr>
        <p:txBody>
          <a:bodyPr anchor="t"/>
          <a:lstStyle/>
          <a:p>
            <a:pPr algn="ctr" eaLnBrk="1" hangingPunct="1">
              <a:defRPr/>
            </a:pPr>
            <a:r>
              <a:rPr lang="en-US" sz="3600" b="1" dirty="0" err="1">
                <a:solidFill>
                  <a:srgbClr val="FFFFFF"/>
                </a:solidFill>
                <a:effectLst>
                  <a:glow rad="317500">
                    <a:schemeClr val="bg1"/>
                  </a:glow>
                </a:effectLst>
              </a:rPr>
              <a:t>Hushai gives Absalom bad advice to pursue David later (2 Sam 17:5-14)</a:t>
            </a:r>
            <a:endParaRPr lang="en-US" sz="3600" b="1" dirty="0">
              <a:solidFill>
                <a:srgbClr val="FFFFFF"/>
              </a:solidFill>
              <a:effectLst>
                <a:glow rad="317500">
                  <a:schemeClr val="bg1"/>
                </a:glow>
              </a:effectLst>
            </a:endParaRPr>
          </a:p>
        </p:txBody>
      </p:sp>
    </p:spTree>
    <p:extLst>
      <p:ext uri="{BB962C8B-B14F-4D97-AF65-F5344CB8AC3E}">
        <p14:creationId xmlns:p14="http://schemas.microsoft.com/office/powerpoint/2010/main" val="668840124"/>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18</a:t>
            </a:r>
          </a:p>
        </p:txBody>
      </p:sp>
    </p:spTree>
    <p:extLst>
      <p:ext uri="{BB962C8B-B14F-4D97-AF65-F5344CB8AC3E}">
        <p14:creationId xmlns:p14="http://schemas.microsoft.com/office/powerpoint/2010/main" val="88708241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883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5563" y="0"/>
            <a:ext cx="9196388" cy="5949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0" y="5949280"/>
            <a:ext cx="9144000" cy="908720"/>
          </a:xfrm>
        </p:spPr>
        <p:txBody>
          <a:bodyPr/>
          <a:lstStyle/>
          <a:p>
            <a:pPr algn="ctr" eaLnBrk="1" hangingPunct="1">
              <a:defRPr/>
            </a:pPr>
            <a:r>
              <a:rPr lang="en-US" sz="4000" b="1" i="1" dirty="0">
                <a:solidFill>
                  <a:srgbClr val="FFFFFF"/>
                </a:solidFill>
                <a:effectLst>
                  <a:glow rad="317500">
                    <a:schemeClr val="bg1"/>
                  </a:glow>
                </a:effectLst>
              </a:rPr>
              <a:t>A bad hair day for Absalom (18:9)</a:t>
            </a:r>
          </a:p>
        </p:txBody>
      </p:sp>
    </p:spTree>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7" name="Picture 4" descr="II SAMUEL 18"/>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50085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9858" name="Rectangle 5"/>
          <p:cNvSpPr>
            <a:spLocks noChangeArrowheads="1"/>
          </p:cNvSpPr>
          <p:nvPr/>
        </p:nvSpPr>
        <p:spPr bwMode="auto">
          <a:xfrm>
            <a:off x="5105400" y="476250"/>
            <a:ext cx="3886200" cy="5878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r>
              <a:rPr lang="ru-RU" altLang="ja-JP" sz="3200" b="1">
                <a:solidFill>
                  <a:srgbClr val="FFFFFF"/>
                </a:solidFill>
                <a:cs typeface="Arial" charset="0"/>
              </a:rPr>
              <a:t>"</a:t>
            </a:r>
            <a:r>
              <a:rPr lang="uk-UA" altLang="ja-JP" sz="3200" b="1">
                <a:solidFill>
                  <a:srgbClr val="FFFFFF"/>
                </a:solidFill>
                <a:cs typeface="Arial" charset="0"/>
              </a:rPr>
              <a:t>'</a:t>
            </a:r>
            <a:r>
              <a:rPr lang="en-US" altLang="ja-JP" sz="3200" b="1">
                <a:solidFill>
                  <a:srgbClr val="FFFFFF"/>
                </a:solidFill>
                <a:cs typeface="Arial" charset="0"/>
              </a:rPr>
              <a:t>Enough of this nonsense,</a:t>
            </a:r>
            <a:r>
              <a:rPr lang="uk-UA" sz="3200" b="1">
                <a:solidFill>
                  <a:srgbClr val="FFFFFF"/>
                </a:solidFill>
                <a:cs typeface="Arial" charset="0"/>
              </a:rPr>
              <a:t>'</a:t>
            </a:r>
            <a:r>
              <a:rPr lang="en-US" altLang="ja-JP" sz="3200" b="1">
                <a:solidFill>
                  <a:srgbClr val="FFFFFF"/>
                </a:solidFill>
                <a:cs typeface="Arial" charset="0"/>
              </a:rPr>
              <a:t> </a:t>
            </a:r>
          </a:p>
          <a:p>
            <a:r>
              <a:rPr lang="en-US" sz="3200" b="1">
                <a:solidFill>
                  <a:srgbClr val="FFFFFF"/>
                </a:solidFill>
                <a:cs typeface="Arial" charset="0"/>
              </a:rPr>
              <a:t>Joab said.  Then he took three daggers and plunged them into Absalom</a:t>
            </a:r>
            <a:r>
              <a:rPr lang="uk-UA" altLang="ja-JP" sz="3200" b="1">
                <a:solidFill>
                  <a:srgbClr val="FFFFFF"/>
                </a:solidFill>
                <a:cs typeface="Arial" charset="0"/>
              </a:rPr>
              <a:t>'</a:t>
            </a:r>
            <a:r>
              <a:rPr lang="en-US" sz="3200" b="1">
                <a:solidFill>
                  <a:srgbClr val="FFFFFF"/>
                </a:solidFill>
                <a:cs typeface="Arial" charset="0"/>
              </a:rPr>
              <a:t>s heart as he dangled from the oak still alive.</a:t>
            </a:r>
            <a:r>
              <a:rPr lang="ru-RU" sz="3200" b="1">
                <a:solidFill>
                  <a:srgbClr val="FFFFFF"/>
                </a:solidFill>
                <a:cs typeface="Arial" charset="0"/>
              </a:rPr>
              <a:t>"</a:t>
            </a:r>
            <a:r>
              <a:rPr lang="en-US" altLang="ja-JP" sz="2400" b="1">
                <a:solidFill>
                  <a:srgbClr val="FFFFFF"/>
                </a:solidFill>
                <a:cs typeface="Arial" charset="0"/>
              </a:rPr>
              <a:t> </a:t>
            </a:r>
          </a:p>
          <a:p>
            <a:endParaRPr lang="en-US" sz="2400" b="1">
              <a:solidFill>
                <a:srgbClr val="FFFFFF"/>
              </a:solidFill>
              <a:cs typeface="Arial" charset="0"/>
            </a:endParaRPr>
          </a:p>
          <a:p>
            <a:r>
              <a:rPr lang="en-US" sz="3200" b="1" i="1">
                <a:solidFill>
                  <a:srgbClr val="FFFFFF"/>
                </a:solidFill>
                <a:cs typeface="Arial" charset="0"/>
              </a:rPr>
              <a:t>2 Samuel 18:14</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0881"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58738" y="-107949"/>
            <a:ext cx="9310688" cy="696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7092280" y="0"/>
            <a:ext cx="2160240" cy="2204864"/>
          </a:xfrm>
        </p:spPr>
        <p:txBody>
          <a:bodyPr/>
          <a:lstStyle/>
          <a:p>
            <a:pPr algn="ctr" eaLnBrk="1" hangingPunct="1">
              <a:defRPr/>
            </a:pPr>
            <a:r>
              <a:rPr lang="en-US" sz="4000" b="1" i="1" dirty="0">
                <a:solidFill>
                  <a:srgbClr val="FFFFFF"/>
                </a:solidFill>
                <a:effectLst>
                  <a:glow rad="317500">
                    <a:schemeClr val="bg1"/>
                  </a:glow>
                </a:effectLst>
              </a:rPr>
              <a:t>2 Sam. 18:33</a:t>
            </a:r>
          </a:p>
        </p:txBody>
      </p:sp>
      <p:sp>
        <p:nvSpPr>
          <p:cNvPr id="5" name="Rectangle 2"/>
          <p:cNvSpPr txBox="1">
            <a:spLocks noChangeArrowheads="1"/>
          </p:cNvSpPr>
          <p:nvPr/>
        </p:nvSpPr>
        <p:spPr bwMode="auto">
          <a:xfrm>
            <a:off x="-28848" y="4221088"/>
            <a:ext cx="9172848" cy="21602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eaLnBrk="1" hangingPunct="1">
              <a:defRPr sz="4000" b="1" i="1">
                <a:solidFill>
                  <a:srgbClr val="FFFFFF"/>
                </a:solidFill>
                <a:effectLst>
                  <a:glow rad="317500">
                    <a:schemeClr val="bg1"/>
                  </a:glow>
                </a:effectLst>
                <a:latin typeface="Arial"/>
                <a:cs typeface="Arial"/>
              </a:defRPr>
            </a:lvl1pPr>
            <a:lvl2pPr algn="l" eaLnBrk="0" hangingPunct="0">
              <a:defRPr sz="4400">
                <a:solidFill>
                  <a:schemeClr val="tx2"/>
                </a:solidFill>
                <a:cs typeface="Geneva" charset="0"/>
              </a:defRPr>
            </a:lvl2pPr>
            <a:lvl3pPr algn="l" eaLnBrk="0" hangingPunct="0">
              <a:defRPr sz="4400">
                <a:solidFill>
                  <a:schemeClr val="tx2"/>
                </a:solidFill>
                <a:cs typeface="Geneva" charset="0"/>
              </a:defRPr>
            </a:lvl3pPr>
            <a:lvl4pPr algn="l" eaLnBrk="0" hangingPunct="0">
              <a:defRPr sz="4400">
                <a:solidFill>
                  <a:schemeClr val="tx2"/>
                </a:solidFill>
                <a:cs typeface="Geneva" charset="0"/>
              </a:defRPr>
            </a:lvl4pPr>
            <a:lvl5pPr algn="l" eaLnBrk="0" hangingPunct="0">
              <a:defRPr sz="4400">
                <a:solidFill>
                  <a:schemeClr val="tx2"/>
                </a:solidFill>
                <a:cs typeface="Geneva" charset="0"/>
              </a:defRPr>
            </a:lvl5pPr>
            <a:lvl6pPr marL="457200" fontAlgn="base">
              <a:spcBef>
                <a:spcPct val="0"/>
              </a:spcBef>
              <a:spcAft>
                <a:spcPct val="0"/>
              </a:spcAft>
              <a:defRPr sz="4400">
                <a:solidFill>
                  <a:schemeClr val="tx2"/>
                </a:solidFill>
                <a:latin typeface="Arial Black" charset="0"/>
              </a:defRPr>
            </a:lvl6pPr>
            <a:lvl7pPr marL="914400" fontAlgn="base">
              <a:spcBef>
                <a:spcPct val="0"/>
              </a:spcBef>
              <a:spcAft>
                <a:spcPct val="0"/>
              </a:spcAft>
              <a:defRPr sz="4400">
                <a:solidFill>
                  <a:schemeClr val="tx2"/>
                </a:solidFill>
                <a:latin typeface="Arial Black" charset="0"/>
              </a:defRPr>
            </a:lvl7pPr>
            <a:lvl8pPr marL="1371600" fontAlgn="base">
              <a:spcBef>
                <a:spcPct val="0"/>
              </a:spcBef>
              <a:spcAft>
                <a:spcPct val="0"/>
              </a:spcAft>
              <a:defRPr sz="4400">
                <a:solidFill>
                  <a:schemeClr val="tx2"/>
                </a:solidFill>
                <a:latin typeface="Arial Black" charset="0"/>
              </a:defRPr>
            </a:lvl8pPr>
            <a:lvl9pPr marL="1828800" fontAlgn="base">
              <a:spcBef>
                <a:spcPct val="0"/>
              </a:spcBef>
              <a:spcAft>
                <a:spcPct val="0"/>
              </a:spcAft>
              <a:defRPr sz="4400">
                <a:solidFill>
                  <a:schemeClr val="tx2"/>
                </a:solidFill>
                <a:latin typeface="Arial Black" charset="0"/>
              </a:defRPr>
            </a:lvl9pPr>
          </a:lstStyle>
          <a:p>
            <a:pPr>
              <a:defRPr/>
            </a:pPr>
            <a:r>
              <a:rPr lang="ru-RU" sz="2800" dirty="0"/>
              <a:t>"</a:t>
            </a:r>
            <a:r>
              <a:rPr lang="en-US" sz="2800" dirty="0"/>
              <a:t>The king was overcome with emotion. He went up to his room over the gateway and burst into tears. And as he went, he cried, </a:t>
            </a:r>
            <a:r>
              <a:rPr lang="uk-UA" sz="2800" dirty="0"/>
              <a:t>'</a:t>
            </a:r>
            <a:r>
              <a:rPr lang="en-US" sz="2800" dirty="0"/>
              <a:t>O my son Absalom!  My son, my son Absalom!  If only I could have died instead of you!   O Absalom, my son, my son.</a:t>
            </a:r>
            <a:r>
              <a:rPr lang="uk-UA" sz="2800" dirty="0"/>
              <a:t>'</a:t>
            </a:r>
            <a:r>
              <a:rPr lang="ru-RU" altLang="ja-JP" sz="2800" dirty="0"/>
              <a:t>"</a:t>
            </a:r>
            <a:endParaRPr lang="en-US" sz="2800" dirty="0"/>
          </a:p>
        </p:txBody>
      </p:sp>
    </p:spTree>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19</a:t>
            </a:r>
          </a:p>
        </p:txBody>
      </p:sp>
    </p:spTree>
    <p:extLst>
      <p:ext uri="{BB962C8B-B14F-4D97-AF65-F5344CB8AC3E}">
        <p14:creationId xmlns:p14="http://schemas.microsoft.com/office/powerpoint/2010/main" val="161344585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a:extLst>
              <a:ext uri="{28A0092B-C50C-407E-A947-70E740481C1C}">
                <a14:useLocalDpi xmlns:a14="http://schemas.microsoft.com/office/drawing/2010/main" val="0"/>
              </a:ext>
            </a:extLst>
          </a:blip>
          <a:srcRect l="5414" r="4857" b="8198"/>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en-US" b="1" dirty="0">
                <a:effectLst>
                  <a:glow rad="127000">
                    <a:schemeClr val="tx1"/>
                  </a:glow>
                </a:effectLst>
                <a:latin typeface="Arial" charset="0"/>
                <a:ea typeface="ＭＳ Ｐゴシック" charset="0"/>
                <a:cs typeface="ＭＳ Ｐゴシック" charset="0"/>
              </a:rPr>
              <a:t>Divided Kingdom</a:t>
            </a:r>
          </a:p>
        </p:txBody>
      </p:sp>
      <p:sp>
        <p:nvSpPr>
          <p:cNvPr id="10" name="Text Box 6"/>
          <p:cNvSpPr txBox="1">
            <a:spLocks noChangeArrowheads="1"/>
          </p:cNvSpPr>
          <p:nvPr/>
        </p:nvSpPr>
        <p:spPr bwMode="auto">
          <a:xfrm>
            <a:off x="4239156" y="4194696"/>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Judah</a:t>
            </a:r>
          </a:p>
        </p:txBody>
      </p:sp>
      <p:sp>
        <p:nvSpPr>
          <p:cNvPr id="12" name="Text Box 8"/>
          <p:cNvSpPr txBox="1">
            <a:spLocks noChangeArrowheads="1"/>
          </p:cNvSpPr>
          <p:nvPr/>
        </p:nvSpPr>
        <p:spPr bwMode="auto">
          <a:xfrm>
            <a:off x="4338548" y="2246351"/>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Israel</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fontAlgn="auto">
              <a:spcBef>
                <a:spcPts val="0"/>
              </a:spcBef>
              <a:spcAft>
                <a:spcPts val="0"/>
              </a:spcAft>
            </a:pPr>
            <a:r>
              <a:rPr lang="en-US" b="1" dirty="0">
                <a:solidFill>
                  <a:srgbClr val="FFFFFF"/>
                </a:solidFill>
                <a:latin typeface="Arial" charset="0"/>
                <a:cs typeface="Arial" charset="0"/>
              </a:rPr>
              <a:t>140</a:t>
            </a:r>
          </a:p>
        </p:txBody>
      </p:sp>
      <p:sp>
        <p:nvSpPr>
          <p:cNvPr id="50" name="Rectangle 2"/>
          <p:cNvSpPr txBox="1">
            <a:spLocks noChangeArrowheads="1"/>
          </p:cNvSpPr>
          <p:nvPr/>
        </p:nvSpPr>
        <p:spPr bwMode="auto">
          <a:xfrm>
            <a:off x="42606" y="1482883"/>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400" b="1" i="1" dirty="0">
                <a:solidFill>
                  <a:srgbClr val="FFFFFF"/>
                </a:solidFill>
                <a:effectLst>
                  <a:glow rad="127000">
                    <a:srgbClr val="000000"/>
                  </a:glow>
                </a:effectLst>
                <a:latin typeface="Arial" charset="0"/>
                <a:ea typeface="ＭＳ Ｐゴシック" charset="0"/>
                <a:cs typeface="ＭＳ Ｐゴシック" charset="0"/>
              </a:rPr>
              <a:t>2 Samuel 19</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Ammon</a:t>
            </a: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Aram</a:t>
            </a: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Edom</a:t>
            </a: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Moab</a:t>
            </a: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Egypt</a:t>
            </a: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Philistia</a:t>
            </a: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Phoenicia</a:t>
            </a:r>
          </a:p>
        </p:txBody>
      </p:sp>
      <p:sp>
        <p:nvSpPr>
          <p:cNvPr id="20" name="Rectangle 2"/>
          <p:cNvSpPr txBox="1">
            <a:spLocks noChangeArrowheads="1"/>
          </p:cNvSpPr>
          <p:nvPr/>
        </p:nvSpPr>
        <p:spPr bwMode="auto">
          <a:xfrm>
            <a:off x="113629" y="2284230"/>
            <a:ext cx="3883047" cy="25066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3200" b="1" i="1" dirty="0">
                <a:solidFill>
                  <a:srgbClr val="FFFFFF"/>
                </a:solidFill>
                <a:effectLst>
                  <a:glow rad="127000">
                    <a:srgbClr val="000000"/>
                  </a:glow>
                </a:effectLst>
                <a:latin typeface="Arial" charset="0"/>
                <a:ea typeface="ＭＳ Ｐゴシック" charset="0"/>
                <a:cs typeface="ＭＳ Ｐゴシック" charset="0"/>
              </a:rPr>
              <a:t>David returned to a restored kingdom in Jerusalem but the north-south division persisted.</a:t>
            </a:r>
            <a:endParaRPr lang="en-US" sz="3600" b="1" i="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555769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a:xfrm>
            <a:off x="5796136" y="0"/>
            <a:ext cx="3096344" cy="2636912"/>
          </a:xfrm>
        </p:spPr>
        <p:txBody>
          <a:bodyPr/>
          <a:lstStyle/>
          <a:p>
            <a:pPr algn="ctr" eaLnBrk="1" hangingPunct="1">
              <a:defRPr/>
            </a:pPr>
            <a:r>
              <a:rPr lang="en-US" sz="4000" b="1" i="1" dirty="0">
                <a:solidFill>
                  <a:srgbClr val="FFFFFF"/>
                </a:solidFill>
                <a:effectLst>
                  <a:glow rad="317500">
                    <a:schemeClr val="bg1"/>
                  </a:glow>
                </a:effectLst>
              </a:rPr>
              <a:t>Misplaced Grief</a:t>
            </a:r>
          </a:p>
        </p:txBody>
      </p:sp>
      <p:sp>
        <p:nvSpPr>
          <p:cNvPr id="5" name="Rectangle 2"/>
          <p:cNvSpPr txBox="1">
            <a:spLocks noChangeArrowheads="1"/>
          </p:cNvSpPr>
          <p:nvPr/>
        </p:nvSpPr>
        <p:spPr bwMode="auto">
          <a:xfrm>
            <a:off x="5292080" y="4077072"/>
            <a:ext cx="3862288" cy="2636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a:lstStyle>
          <a:p>
            <a:pPr algn="ctr" eaLnBrk="1" hangingPunct="1">
              <a:defRPr/>
            </a:pPr>
            <a:r>
              <a:rPr lang="en-US" sz="3600" b="1" dirty="0">
                <a:solidFill>
                  <a:srgbClr val="FFFFFF"/>
                </a:solidFill>
                <a:effectLst/>
              </a:rPr>
              <a:t>Joab rebukes David for his poor leadership (19:5-7)</a:t>
            </a:r>
          </a:p>
        </p:txBody>
      </p:sp>
      <p:pic>
        <p:nvPicPr>
          <p:cNvPr id="251907"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23850" y="836613"/>
            <a:ext cx="4754563" cy="5472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7165404"/>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20</a:t>
            </a:r>
          </a:p>
        </p:txBody>
      </p:sp>
    </p:spTree>
    <p:extLst>
      <p:ext uri="{BB962C8B-B14F-4D97-AF65-F5344CB8AC3E}">
        <p14:creationId xmlns:p14="http://schemas.microsoft.com/office/powerpoint/2010/main" val="396080063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2"/>
          <p:cNvSpPr>
            <a:spLocks noGrp="1" noChangeArrowheads="1"/>
          </p:cNvSpPr>
          <p:nvPr>
            <p:ph type="title"/>
          </p:nvPr>
        </p:nvSpPr>
        <p:spPr>
          <a:xfrm>
            <a:off x="528638" y="274638"/>
            <a:ext cx="7859712" cy="1066800"/>
          </a:xfrm>
          <a:solidFill>
            <a:schemeClr val="tx1"/>
          </a:solidFill>
        </p:spPr>
        <p:txBody>
          <a:bodyPr/>
          <a:lstStyle/>
          <a:p>
            <a:pPr eaLnBrk="1" hangingPunct="1"/>
            <a:r>
              <a:rPr lang="en-US" b="1">
                <a:solidFill>
                  <a:srgbClr val="FFFFFF"/>
                </a:solidFill>
                <a:latin typeface="Arial" charset="0"/>
                <a:ea typeface="ＭＳ Ｐゴシック" charset="0"/>
                <a:cs typeface="ＭＳ Ｐゴシック" charset="0"/>
              </a:rPr>
              <a:t>DAVID</a:t>
            </a:r>
            <a:r>
              <a:rPr lang="uk-UA" altLang="ja-JP" b="1">
                <a:solidFill>
                  <a:srgbClr val="FFFFFF"/>
                </a:solidFill>
                <a:latin typeface="Arial" charset="0"/>
                <a:ea typeface="ＭＳ Ｐゴシック" charset="0"/>
                <a:cs typeface="ＭＳ Ｐゴシック" charset="0"/>
              </a:rPr>
              <a:t>'</a:t>
            </a:r>
            <a:r>
              <a:rPr lang="en-US" b="1">
                <a:solidFill>
                  <a:srgbClr val="FFFFFF"/>
                </a:solidFill>
                <a:latin typeface="Arial" charset="0"/>
                <a:ea typeface="ＭＳ Ｐゴシック" charset="0"/>
                <a:cs typeface="ＭＳ Ｐゴシック" charset="0"/>
              </a:rPr>
              <a:t>S FINAL YEARS</a:t>
            </a:r>
          </a:p>
        </p:txBody>
      </p:sp>
      <p:sp>
        <p:nvSpPr>
          <p:cNvPr id="253954" name="Text Box 6"/>
          <p:cNvSpPr txBox="1">
            <a:spLocks noChangeArrowheads="1"/>
          </p:cNvSpPr>
          <p:nvPr/>
        </p:nvSpPr>
        <p:spPr bwMode="auto">
          <a:xfrm>
            <a:off x="837565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rPr>
              <a:t>214</a:t>
            </a:r>
            <a:endParaRPr lang="en-US" sz="1800">
              <a:solidFill>
                <a:srgbClr val="000000"/>
              </a:solidFill>
            </a:endParaRPr>
          </a:p>
        </p:txBody>
      </p:sp>
      <p:sp>
        <p:nvSpPr>
          <p:cNvPr id="253955" name="Rectangle 7"/>
          <p:cNvSpPr>
            <a:spLocks noChangeArrowheads="1"/>
          </p:cNvSpPr>
          <p:nvPr/>
        </p:nvSpPr>
        <p:spPr bwMode="auto">
          <a:xfrm>
            <a:off x="838200" y="1809328"/>
            <a:ext cx="75438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pPr>
            <a:r>
              <a:rPr lang="en-US" sz="3600" b="1" dirty="0">
                <a:solidFill>
                  <a:srgbClr val="FFFF00"/>
                </a:solidFill>
              </a:rPr>
              <a:t>An appendix in chapters 21–24 </a:t>
            </a:r>
            <a:br>
              <a:rPr lang="en-US" sz="3600" b="1" dirty="0">
                <a:solidFill>
                  <a:srgbClr val="FFFF00"/>
                </a:solidFill>
              </a:rPr>
            </a:br>
            <a:r>
              <a:rPr lang="en-US" sz="3600" b="1" dirty="0">
                <a:solidFill>
                  <a:srgbClr val="FFFF00"/>
                </a:solidFill>
              </a:rPr>
              <a:t>of David</a:t>
            </a:r>
            <a:r>
              <a:rPr lang="uk-UA" altLang="ja-JP" sz="3600" b="1" dirty="0">
                <a:solidFill>
                  <a:srgbClr val="FFFF00"/>
                </a:solidFill>
              </a:rPr>
              <a:t>'</a:t>
            </a:r>
            <a:r>
              <a:rPr lang="en-US" sz="3600" b="1" dirty="0">
                <a:solidFill>
                  <a:srgbClr val="FFFF00"/>
                </a:solidFill>
              </a:rPr>
              <a:t>s final years provides additional accounts of his failures and successes as indication of God</a:t>
            </a:r>
            <a:r>
              <a:rPr lang="uk-UA" altLang="ja-JP" sz="3600" b="1" dirty="0">
                <a:solidFill>
                  <a:srgbClr val="FFFF00"/>
                </a:solidFill>
              </a:rPr>
              <a:t>'</a:t>
            </a:r>
            <a:r>
              <a:rPr lang="en-US" sz="3600" b="1" dirty="0">
                <a:solidFill>
                  <a:srgbClr val="FFFF00"/>
                </a:solidFill>
              </a:rPr>
              <a:t>s continued blessing upon his line while still punishing sin.</a:t>
            </a:r>
          </a:p>
        </p:txBody>
      </p:sp>
    </p:spTree>
    <p:extLst>
      <p:ext uri="{BB962C8B-B14F-4D97-AF65-F5344CB8AC3E}">
        <p14:creationId xmlns:p14="http://schemas.microsoft.com/office/powerpoint/2010/main" val="25572764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27901" y="517715"/>
            <a:ext cx="4316100" cy="6332220"/>
          </a:xfrm>
          <a:prstGeom prst="rect">
            <a:avLst/>
          </a:prstGeom>
        </p:spPr>
      </p:pic>
      <p:pic>
        <p:nvPicPr>
          <p:cNvPr id="4"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0" y="0"/>
            <a:ext cx="476221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David pictures </a:t>
            </a:r>
            <a:r>
              <a:rPr lang="en-US" sz="4800" b="1" dirty="0">
                <a:solidFill>
                  <a:srgbClr val="FFFF00"/>
                </a:solidFill>
                <a:effectLst>
                  <a:glow rad="127000">
                    <a:schemeClr val="tx1"/>
                  </a:glow>
                </a:effectLst>
                <a:latin typeface="Arial" charset="0"/>
                <a:ea typeface="ＭＳ Ｐゴシック" charset="0"/>
                <a:cs typeface="ＭＳ Ｐゴシック" charset="0"/>
              </a:rPr>
              <a:t>Jesus</a:t>
            </a:r>
            <a:r>
              <a:rPr lang="en-US" sz="4800" b="1" dirty="0">
                <a:effectLst>
                  <a:glow rad="127000">
                    <a:schemeClr val="tx1"/>
                  </a:glow>
                </a:effectLst>
                <a:latin typeface="Arial" charset="0"/>
                <a:ea typeface="ＭＳ Ｐゴシック" charset="0"/>
                <a:cs typeface="ＭＳ Ｐゴシック" charset="0"/>
              </a:rPr>
              <a:t>.</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Samuel</a:t>
            </a:r>
          </a:p>
        </p:txBody>
      </p:sp>
    </p:spTree>
    <p:extLst>
      <p:ext uri="{BB962C8B-B14F-4D97-AF65-F5344CB8AC3E}">
        <p14:creationId xmlns:p14="http://schemas.microsoft.com/office/powerpoint/2010/main" val="37228216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21</a:t>
            </a:r>
          </a:p>
        </p:txBody>
      </p:sp>
    </p:spTree>
    <p:extLst>
      <p:ext uri="{BB962C8B-B14F-4D97-AF65-F5344CB8AC3E}">
        <p14:creationId xmlns:p14="http://schemas.microsoft.com/office/powerpoint/2010/main" val="336679451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707" name="Group 75"/>
          <p:cNvGraphicFramePr>
            <a:graphicFrameLocks noGrp="1"/>
          </p:cNvGraphicFramePr>
          <p:nvPr/>
        </p:nvGraphicFramePr>
        <p:xfrm>
          <a:off x="1524000" y="755650"/>
          <a:ext cx="6096000" cy="5348290"/>
        </p:xfrm>
        <a:graphic>
          <a:graphicData uri="http://schemas.openxmlformats.org/drawingml/2006/table">
            <a:tbl>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55086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A P P E N D I X</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0"/>
                  </a:ext>
                </a:extLst>
              </a:tr>
              <a:tr h="55086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pitchFamily="-112" charset="0"/>
                        </a:rPr>
                        <a:t>T R I B U T E </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r h="549275">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pitchFamily="-112" charset="0"/>
                        </a:rPr>
                        <a:t>S  U  M M A R Y</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55086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CHAPTERS 21–24 </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550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pitchFamily="-112" charset="0"/>
                        </a:rPr>
                        <a:t>H U M I L I T Y</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pitchFamily="-112" charset="0"/>
                        </a:rPr>
                        <a:t>P R I D E</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50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21–23</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pitchFamily="-112" charset="0"/>
                        </a:rPr>
                        <a:t>24 </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5086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pitchFamily="-112" charset="0"/>
                        </a:rPr>
                        <a:t>OVER  ALL  I S R A E L</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r h="549275">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pitchFamily="-112" charset="0"/>
                        </a:rPr>
                        <a:t>From JERUSALEM</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7"/>
                  </a:ext>
                </a:extLst>
              </a:tr>
              <a:tr h="944562">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33 Yrs.  (1004–971 BC)</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252954" name="Text Box 76"/>
          <p:cNvSpPr txBox="1">
            <a:spLocks noChangeArrowheads="1"/>
          </p:cNvSpPr>
          <p:nvPr/>
        </p:nvSpPr>
        <p:spPr bwMode="auto">
          <a:xfrm>
            <a:off x="838200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b="1">
                <a:solidFill>
                  <a:schemeClr val="bg1"/>
                </a:solidFill>
              </a:rPr>
              <a:t>209</a:t>
            </a:r>
          </a:p>
        </p:txBody>
      </p:sp>
      <p:sp>
        <p:nvSpPr>
          <p:cNvPr id="252955" name="Rectangle 77"/>
          <p:cNvSpPr>
            <a:spLocks noGrp="1" noChangeArrowheads="1"/>
          </p:cNvSpPr>
          <p:nvPr>
            <p:ph type="title" idx="4294967295"/>
          </p:nvPr>
        </p:nvSpPr>
        <p:spPr>
          <a:xfrm>
            <a:off x="0" y="0"/>
            <a:ext cx="2819400" cy="457200"/>
          </a:xfrm>
        </p:spPr>
        <p:txBody>
          <a:bodyPr/>
          <a:lstStyle/>
          <a:p>
            <a:pPr eaLnBrk="1" hangingPunct="1"/>
            <a:r>
              <a:rPr lang="en-US" sz="2400">
                <a:solidFill>
                  <a:schemeClr val="bg1"/>
                </a:solidFill>
                <a:latin typeface="Arial" charset="0"/>
                <a:ea typeface="ＭＳ Ｐゴシック" charset="0"/>
                <a:cs typeface="ＭＳ Ｐゴシック" charset="0"/>
              </a:rPr>
              <a:t>Appendix Chart</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179512" y="29469"/>
            <a:ext cx="8748464" cy="2501023"/>
          </a:xfrm>
          <a:effectLst>
            <a:outerShdw blurRad="63500" dist="35921" dir="2700000" algn="ctr" rotWithShape="0">
              <a:schemeClr val="tx2">
                <a:alpha val="74998"/>
              </a:schemeClr>
            </a:outerShdw>
          </a:effectLst>
        </p:spPr>
        <p:txBody>
          <a:bodyPr anchor="ctr"/>
          <a:lstStyle/>
          <a:p>
            <a:pPr>
              <a:defRPr/>
            </a:pPr>
            <a:r>
              <a:rPr lang="en-US" sz="2800" b="1" dirty="0">
                <a:effectLst>
                  <a:glow rad="127000">
                    <a:schemeClr val="tx1"/>
                  </a:glow>
                </a:effectLst>
                <a:latin typeface="Arial" charset="0"/>
                <a:ea typeface="ＭＳ Ｐゴシック" charset="0"/>
                <a:cs typeface="ＭＳ Ｐゴシック" charset="0"/>
              </a:rPr>
              <a:t>"During another battle with the Philistines, Elhanan son of Jair killed </a:t>
            </a:r>
            <a:r>
              <a:rPr lang="en-US" sz="2800" b="1" dirty="0" err="1">
                <a:effectLst>
                  <a:glow rad="127000">
                    <a:schemeClr val="tx1"/>
                  </a:glow>
                </a:effectLst>
                <a:latin typeface="Arial" charset="0"/>
                <a:ea typeface="ＭＳ Ｐゴシック" charset="0"/>
                <a:cs typeface="ＭＳ Ｐゴシック" charset="0"/>
              </a:rPr>
              <a:t>Lahmi</a:t>
            </a:r>
            <a:r>
              <a:rPr lang="en-US" sz="2800" b="1" dirty="0">
                <a:effectLst>
                  <a:glow rad="127000">
                    <a:schemeClr val="tx1"/>
                  </a:glow>
                </a:effectLst>
                <a:latin typeface="Arial" charset="0"/>
                <a:ea typeface="ＭＳ Ｐゴシック" charset="0"/>
                <a:cs typeface="ＭＳ Ｐゴシック" charset="0"/>
              </a:rPr>
              <a:t>, the brother of Goliath of Gath. The handle of </a:t>
            </a:r>
            <a:r>
              <a:rPr lang="en-US" sz="2800" b="1" dirty="0" err="1">
                <a:effectLst>
                  <a:glow rad="127000">
                    <a:schemeClr val="tx1"/>
                  </a:glow>
                </a:effectLst>
                <a:latin typeface="Arial" charset="0"/>
                <a:ea typeface="ＭＳ Ｐゴシック" charset="0"/>
                <a:cs typeface="ＭＳ Ｐゴシック" charset="0"/>
              </a:rPr>
              <a:t>Lahmi’s</a:t>
            </a:r>
            <a:r>
              <a:rPr lang="en-US" sz="2800" b="1" dirty="0">
                <a:effectLst>
                  <a:glow rad="127000">
                    <a:schemeClr val="tx1"/>
                  </a:glow>
                </a:effectLst>
                <a:latin typeface="Arial" charset="0"/>
                <a:ea typeface="ＭＳ Ｐゴシック" charset="0"/>
                <a:cs typeface="ＭＳ Ｐゴシック" charset="0"/>
              </a:rPr>
              <a:t> spear was as thick as a weaver’s beam!"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(2 Sam 21:19; cf. 1 Chron 20:5 NLT).</a:t>
            </a:r>
          </a:p>
        </p:txBody>
      </p:sp>
      <p:pic>
        <p:nvPicPr>
          <p:cNvPr id="4" name="Picture 3"/>
          <p:cNvPicPr>
            <a:picLocks noChangeAspect="1"/>
          </p:cNvPicPr>
          <p:nvPr/>
        </p:nvPicPr>
        <p:blipFill>
          <a:blip r:embed="rId3"/>
          <a:stretch>
            <a:fillRect/>
          </a:stretch>
        </p:blipFill>
        <p:spPr>
          <a:xfrm>
            <a:off x="31127" y="2530492"/>
            <a:ext cx="9144000" cy="4327508"/>
          </a:xfrm>
          <a:prstGeom prst="rect">
            <a:avLst/>
          </a:prstGeom>
        </p:spPr>
      </p:pic>
    </p:spTree>
    <p:extLst>
      <p:ext uri="{BB962C8B-B14F-4D97-AF65-F5344CB8AC3E}">
        <p14:creationId xmlns:p14="http://schemas.microsoft.com/office/powerpoint/2010/main" val="148535852"/>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43608" y="3030561"/>
            <a:ext cx="6840760" cy="386171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2966812"/>
          </a:xfrm>
          <a:effectLst>
            <a:outerShdw blurRad="63500" dist="35921" dir="2700000" algn="ctr" rotWithShape="0">
              <a:schemeClr val="tx2">
                <a:alpha val="74998"/>
              </a:schemeClr>
            </a:outerShdw>
          </a:effectLst>
        </p:spPr>
        <p:txBody>
          <a:bodyPr anchor="ctr"/>
          <a:lstStyle/>
          <a:p>
            <a:pPr>
              <a:defRPr/>
            </a:pPr>
            <a:r>
              <a:rPr lang="en-US" sz="2800" b="1" dirty="0">
                <a:effectLst>
                  <a:glow rad="127000">
                    <a:schemeClr val="tx1"/>
                  </a:glow>
                </a:effectLst>
                <a:latin typeface="Arial" charset="0"/>
                <a:ea typeface="ＭＳ Ｐゴシック" charset="0"/>
                <a:cs typeface="ＭＳ Ｐゴシック" charset="0"/>
              </a:rPr>
              <a:t>"In another battle with the Philistines at Gath, they encountered a huge man with six fingers on each hand and six toes on each foot, twenty-four in all, who was also a descendant of the giants. But when he defied and taunted Israel, he was killed by Jonathan, the son of David’s brother </a:t>
            </a:r>
            <a:r>
              <a:rPr lang="en-US" sz="2800" b="1" dirty="0" err="1">
                <a:effectLst>
                  <a:glow rad="127000">
                    <a:schemeClr val="tx1"/>
                  </a:glow>
                </a:effectLst>
                <a:latin typeface="Arial" charset="0"/>
                <a:ea typeface="ＭＳ Ｐゴシック" charset="0"/>
                <a:cs typeface="ＭＳ Ｐゴシック" charset="0"/>
              </a:rPr>
              <a:t>Shimea</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(2 Samuel 21:20; cf. 1 Chron 20:6-7 NLT).</a:t>
            </a:r>
          </a:p>
        </p:txBody>
      </p:sp>
    </p:spTree>
    <p:extLst>
      <p:ext uri="{BB962C8B-B14F-4D97-AF65-F5344CB8AC3E}">
        <p14:creationId xmlns:p14="http://schemas.microsoft.com/office/powerpoint/2010/main" val="3239739299"/>
      </p:ext>
    </p:extLst>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22</a:t>
            </a:r>
          </a:p>
        </p:txBody>
      </p:sp>
    </p:spTree>
    <p:extLst>
      <p:ext uri="{BB962C8B-B14F-4D97-AF65-F5344CB8AC3E}">
        <p14:creationId xmlns:p14="http://schemas.microsoft.com/office/powerpoint/2010/main" val="2939429056"/>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203" name="Text Box 11"/>
          <p:cNvSpPr txBox="1">
            <a:spLocks noChangeArrowheads="1"/>
          </p:cNvSpPr>
          <p:nvPr/>
        </p:nvSpPr>
        <p:spPr bwMode="auto">
          <a:xfrm>
            <a:off x="5940152" y="1052736"/>
            <a:ext cx="2952328" cy="1754327"/>
          </a:xfrm>
          <a:prstGeom prst="rect">
            <a:avLst/>
          </a:prstGeom>
          <a:noFill/>
          <a:ln w="9525">
            <a:noFill/>
            <a:miter lim="800000"/>
            <a:headEnd/>
            <a:tailEnd/>
          </a:ln>
          <a:effectLst/>
        </p:spPr>
        <p:txBody>
          <a:bodyPr>
            <a:spAutoFit/>
          </a:bodyPr>
          <a:lstStyle>
            <a:defPPr>
              <a:defRPr lang="en-US"/>
            </a:defPPr>
            <a:lvl1pPr>
              <a:defRPr sz="3600" b="1">
                <a:solidFill>
                  <a:srgbClr val="FFFF00"/>
                </a:solidFill>
                <a:effectLst>
                  <a:glow rad="241300">
                    <a:schemeClr val="tx1">
                      <a:alpha val="96000"/>
                    </a:schemeClr>
                  </a:glow>
                </a:effectLst>
                <a:latin typeface="Arial"/>
                <a:ea typeface="+mn-ea"/>
                <a:cs typeface="Arial"/>
              </a:defRPr>
            </a:lvl1pPr>
          </a:lstStyle>
          <a:p>
            <a:pPr>
              <a:defRPr/>
            </a:pPr>
            <a:r>
              <a:rPr lang="en-US" dirty="0">
                <a:solidFill>
                  <a:schemeClr val="bg1"/>
                </a:solidFill>
              </a:rPr>
              <a:t>David kept the humility of his youth. </a:t>
            </a:r>
          </a:p>
        </p:txBody>
      </p:sp>
      <p:pic>
        <p:nvPicPr>
          <p:cNvPr id="25497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49238" y="908050"/>
            <a:ext cx="5492750" cy="547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 Box 11"/>
          <p:cNvSpPr txBox="1">
            <a:spLocks noChangeArrowheads="1"/>
          </p:cNvSpPr>
          <p:nvPr/>
        </p:nvSpPr>
        <p:spPr bwMode="auto">
          <a:xfrm>
            <a:off x="5940152" y="3717032"/>
            <a:ext cx="2952328" cy="2862322"/>
          </a:xfrm>
          <a:prstGeom prst="rect">
            <a:avLst/>
          </a:prstGeom>
          <a:noFill/>
          <a:ln w="9525">
            <a:noFill/>
            <a:miter lim="800000"/>
            <a:headEnd/>
            <a:tailEnd/>
          </a:ln>
          <a:effectLst/>
        </p:spPr>
        <p:txBody>
          <a:bodyPr>
            <a:spAutoFit/>
          </a:bodyPr>
          <a:lstStyle>
            <a:defPPr>
              <a:defRPr lang="en-US"/>
            </a:defPPr>
            <a:lvl1pPr>
              <a:defRPr sz="3600" b="1">
                <a:solidFill>
                  <a:srgbClr val="FFFF00"/>
                </a:solidFill>
                <a:effectLst>
                  <a:glow rad="241300">
                    <a:schemeClr val="tx1">
                      <a:alpha val="96000"/>
                    </a:schemeClr>
                  </a:glow>
                </a:effectLst>
                <a:latin typeface="Arial"/>
                <a:ea typeface="+mn-ea"/>
                <a:cs typeface="Arial"/>
              </a:defRPr>
            </a:lvl1pPr>
          </a:lstStyle>
          <a:p>
            <a:pPr>
              <a:defRPr/>
            </a:pPr>
            <a:r>
              <a:rPr lang="en-US" dirty="0">
                <a:solidFill>
                  <a:schemeClr val="bg1"/>
                </a:solidFill>
              </a:rPr>
              <a:t>The result was that many risked their lives for him.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23</a:t>
            </a:r>
          </a:p>
        </p:txBody>
      </p:sp>
    </p:spTree>
    <p:extLst>
      <p:ext uri="{BB962C8B-B14F-4D97-AF65-F5344CB8AC3E}">
        <p14:creationId xmlns:p14="http://schemas.microsoft.com/office/powerpoint/2010/main" val="3437425396"/>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6001"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513" y="765175"/>
            <a:ext cx="9212263" cy="511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108520" y="5218980"/>
            <a:ext cx="9286800" cy="1666404"/>
          </a:xfrm>
          <a:solidFill>
            <a:srgbClr val="000000"/>
          </a:solidFill>
        </p:spPr>
        <p:txBody>
          <a:bodyPr/>
          <a:lstStyle/>
          <a:p>
            <a:pPr algn="ctr" eaLnBrk="1" hangingPunct="1">
              <a:defRPr/>
            </a:pPr>
            <a:r>
              <a:rPr lang="ru-RU" b="1" dirty="0">
                <a:solidFill>
                  <a:srgbClr val="FFFFFF"/>
                </a:solidFill>
                <a:effectLst/>
              </a:rPr>
              <a:t>"</a:t>
            </a:r>
            <a:r>
              <a:rPr lang="en-US" b="1" dirty="0">
                <a:solidFill>
                  <a:srgbClr val="FFFFFF"/>
                </a:solidFill>
                <a:effectLst/>
              </a:rPr>
              <a:t>David</a:t>
            </a:r>
            <a:r>
              <a:rPr lang="uk-UA" b="1" dirty="0">
                <a:solidFill>
                  <a:srgbClr val="FFFFFF"/>
                </a:solidFill>
                <a:effectLst/>
              </a:rPr>
              <a:t>'</a:t>
            </a:r>
            <a:r>
              <a:rPr lang="en-US" b="1" dirty="0">
                <a:solidFill>
                  <a:srgbClr val="FFFFFF"/>
                </a:solidFill>
                <a:effectLst/>
              </a:rPr>
              <a:t>s Mighty Men</a:t>
            </a:r>
            <a:r>
              <a:rPr lang="ru-RU" b="1" dirty="0">
                <a:solidFill>
                  <a:srgbClr val="FFFFFF"/>
                </a:solidFill>
                <a:effectLst/>
              </a:rPr>
              <a:t>"</a:t>
            </a:r>
            <a:br>
              <a:rPr lang="en-US" b="1" dirty="0">
                <a:solidFill>
                  <a:srgbClr val="FFFFFF"/>
                </a:solidFill>
                <a:effectLst/>
              </a:rPr>
            </a:br>
            <a:r>
              <a:rPr lang="en-US" sz="3200" b="1" dirty="0">
                <a:solidFill>
                  <a:srgbClr val="FFFFFF"/>
                </a:solidFill>
                <a:effectLst/>
              </a:rPr>
              <a:t>By James </a:t>
            </a:r>
            <a:r>
              <a:rPr lang="en-US" sz="3200" b="1" dirty="0" err="1">
                <a:solidFill>
                  <a:srgbClr val="FFFFFF"/>
                </a:solidFill>
                <a:effectLst/>
              </a:rPr>
              <a:t>Tissot</a:t>
            </a:r>
            <a:r>
              <a:rPr lang="en-US" sz="3200" b="1" dirty="0">
                <a:solidFill>
                  <a:srgbClr val="FFFFFF"/>
                </a:solidFill>
                <a:effectLst/>
              </a:rPr>
              <a:t> (1836-1902)</a:t>
            </a:r>
            <a:endParaRPr lang="en-US" sz="3600" b="1" dirty="0">
              <a:solidFill>
                <a:srgbClr val="FFFFFF"/>
              </a:solidFill>
              <a:effectLst/>
            </a:endParaRPr>
          </a:p>
        </p:txBody>
      </p:sp>
    </p:spTree>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7026"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0"/>
            <a:ext cx="7924800" cy="7731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7027" name="Rectangle 7"/>
          <p:cNvSpPr>
            <a:spLocks noChangeArrowheads="1"/>
          </p:cNvSpPr>
          <p:nvPr/>
        </p:nvSpPr>
        <p:spPr bwMode="auto">
          <a:xfrm>
            <a:off x="0" y="5661025"/>
            <a:ext cx="9144000" cy="830263"/>
          </a:xfrm>
          <a:prstGeom prst="rect">
            <a:avLst/>
          </a:prstGeom>
          <a:solidFill>
            <a:srgbClr val="00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4800" b="1">
                <a:solidFill>
                  <a:srgbClr val="FFFFFF"/>
                </a:solidFill>
                <a:cs typeface="Arial" charset="0"/>
              </a:rPr>
              <a:t>David</a:t>
            </a:r>
            <a:r>
              <a:rPr lang="uk-UA" altLang="ja-JP" sz="4800" b="1">
                <a:solidFill>
                  <a:srgbClr val="FFFFFF"/>
                </a:solidFill>
                <a:cs typeface="Arial" charset="0"/>
              </a:rPr>
              <a:t>'</a:t>
            </a:r>
            <a:r>
              <a:rPr lang="en-US" sz="4800" b="1">
                <a:solidFill>
                  <a:srgbClr val="FFFFFF"/>
                </a:solidFill>
                <a:cs typeface="Arial" charset="0"/>
              </a:rPr>
              <a:t>s Mighty Men</a:t>
            </a:r>
          </a:p>
        </p:txBody>
      </p:sp>
      <p:sp>
        <p:nvSpPr>
          <p:cNvPr id="4105" name="Rectangle 9"/>
          <p:cNvSpPr>
            <a:spLocks noGrp="1" noChangeArrowheads="1"/>
          </p:cNvSpPr>
          <p:nvPr>
            <p:ph type="title" idx="4294967295"/>
          </p:nvPr>
        </p:nvSpPr>
        <p:spPr>
          <a:xfrm>
            <a:off x="0" y="72916"/>
            <a:ext cx="9144000" cy="646331"/>
          </a:xfrm>
          <a:ln>
            <a:miter lim="800000"/>
            <a:headEnd/>
            <a:tailEnd/>
          </a:ln>
        </p:spPr>
        <p:txBody>
          <a:bodyPr>
            <a:spAutoFit/>
          </a:bodyPr>
          <a:lstStyle/>
          <a:p>
            <a:pPr>
              <a:defRPr/>
            </a:pPr>
            <a:r>
              <a:rPr lang="en-US" sz="3600" b="1" kern="1200" dirty="0">
                <a:solidFill>
                  <a:schemeClr val="bg1"/>
                </a:solidFill>
                <a:effectLst>
                  <a:glow rad="241300">
                    <a:schemeClr val="tx1">
                      <a:alpha val="96000"/>
                    </a:schemeClr>
                  </a:glow>
                </a:effectLst>
                <a:latin typeface="Arial"/>
                <a:ea typeface="+mn-ea"/>
                <a:cs typeface="Arial"/>
              </a:rPr>
              <a:t>2 Samuel 23:8-11</a:t>
            </a:r>
          </a:p>
        </p:txBody>
      </p:sp>
    </p:spTree>
  </p:cSld>
  <p:clrMapOvr>
    <a:overrideClrMapping bg1="lt1" tx1="dk1" bg2="lt2" tx2="dk2" accent1="accent1" accent2="accent2" accent3="accent3" accent4="accent4" accent5="accent5" accent6="accent6" hlink="hlink" folHlink="folHlink"/>
  </p:clrMapOvr>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b="1"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b="1" dirty="0">
                <a:solidFill>
                  <a:srgbClr val="FFFFFF"/>
                </a:solidFill>
                <a:effectLst>
                  <a:glow rad="228600">
                    <a:srgbClr val="000000"/>
                  </a:glow>
                </a:effectLst>
                <a:latin typeface="Arial"/>
                <a:cs typeface="Arial"/>
              </a:rPr>
              <a:t>198</a:t>
            </a:r>
          </a:p>
        </p:txBody>
      </p:sp>
      <p:sp>
        <p:nvSpPr>
          <p:cNvPr id="44035" name="Rectangle 3"/>
          <p:cNvSpPr>
            <a:spLocks noGrp="1" noChangeArrowheads="1"/>
          </p:cNvSpPr>
          <p:nvPr>
            <p:ph type="title" idx="4294967295"/>
          </p:nvPr>
        </p:nvSpPr>
        <p:spPr>
          <a:xfrm>
            <a:off x="14842" y="4365104"/>
            <a:ext cx="9129157" cy="2492896"/>
          </a:xfrm>
          <a:effectLst>
            <a:outerShdw blurRad="63500" dist="38099" dir="2700000" algn="ctr" rotWithShape="0">
              <a:schemeClr val="tx2">
                <a:alpha val="74998"/>
              </a:schemeClr>
            </a:outerShdw>
          </a:effectLst>
        </p:spPr>
        <p:txBody>
          <a:bodyPr/>
          <a:lstStyle/>
          <a:p>
            <a:pPr eaLnBrk="1" hangingPunct="1">
              <a:defRPr/>
            </a:pPr>
            <a:r>
              <a:rPr lang="en-SG" sz="2400">
                <a:solidFill>
                  <a:srgbClr val="FFFFFF"/>
                </a:solidFill>
              </a:rPr>
              <a:t>"David remarked longingly to his men, 'Oh, how I would love some of that good water from the well by the gate in Bethlehem.'  </a:t>
            </a:r>
            <a:r>
              <a:rPr lang="en-SG" sz="2400" baseline="30000">
                <a:solidFill>
                  <a:srgbClr val="FFFFFF"/>
                </a:solidFill>
              </a:rPr>
              <a:t>16</a:t>
            </a:r>
            <a:r>
              <a:rPr lang="en-SG" sz="2400">
                <a:solidFill>
                  <a:srgbClr val="FFFFFF"/>
                </a:solidFill>
              </a:rPr>
              <a:t> So the Three broke through the Philistine lines, drew some water from the well by the gate in Bethlehem, and brought it back to David. But he refused to drink it. Instead, he poured it out as an offering to the L</a:t>
            </a:r>
            <a:r>
              <a:rPr lang="en-SG" sz="2000">
                <a:solidFill>
                  <a:srgbClr val="FFFFFF"/>
                </a:solidFill>
              </a:rPr>
              <a:t>ORD</a:t>
            </a:r>
            <a:r>
              <a:rPr lang="en-SG" sz="2400">
                <a:solidFill>
                  <a:srgbClr val="FFFFFF"/>
                </a:solidFill>
              </a:rPr>
              <a:t>" </a:t>
            </a:r>
            <a:br>
              <a:rPr lang="en-SG" sz="2400">
                <a:solidFill>
                  <a:srgbClr val="FFFFFF"/>
                </a:solidFill>
              </a:rPr>
            </a:br>
            <a:r>
              <a:rPr lang="en-SG" sz="2400">
                <a:solidFill>
                  <a:srgbClr val="FFFFFF"/>
                </a:solidFill>
              </a:rPr>
              <a:t>(2 Samuel 23:15-16 </a:t>
            </a:r>
            <a:r>
              <a:rPr lang="en-SG" sz="2000">
                <a:solidFill>
                  <a:srgbClr val="FFFFFF"/>
                </a:solidFill>
              </a:rPr>
              <a:t>NLT</a:t>
            </a:r>
            <a:r>
              <a:rPr lang="en-SG" sz="2400">
                <a:solidFill>
                  <a:srgbClr val="FFFFFF"/>
                </a:solidFill>
              </a:rPr>
              <a:t>)</a:t>
            </a:r>
            <a:endParaRPr lang="en-US" sz="2400" dirty="0">
              <a:solidFill>
                <a:srgbClr val="FFFFFF"/>
              </a:solidFill>
              <a:ea typeface="ＭＳ Ｐゴシック" charset="0"/>
            </a:endParaRPr>
          </a:p>
        </p:txBody>
      </p:sp>
      <p:pic>
        <p:nvPicPr>
          <p:cNvPr id="2" name="Picture 1"/>
          <p:cNvPicPr>
            <a:picLocks noChangeAspect="1"/>
          </p:cNvPicPr>
          <p:nvPr/>
        </p:nvPicPr>
        <p:blipFill>
          <a:blip r:embed="rId2"/>
          <a:stretch>
            <a:fillRect/>
          </a:stretch>
        </p:blipFill>
        <p:spPr>
          <a:xfrm>
            <a:off x="0" y="0"/>
            <a:ext cx="4813300" cy="4279900"/>
          </a:xfrm>
          <a:prstGeom prst="rect">
            <a:avLst/>
          </a:prstGeom>
        </p:spPr>
      </p:pic>
    </p:spTree>
    <p:extLst>
      <p:ext uri="{BB962C8B-B14F-4D97-AF65-F5344CB8AC3E}">
        <p14:creationId xmlns:p14="http://schemas.microsoft.com/office/powerpoint/2010/main" val="13416025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057300"/>
            <a:ext cx="9144000" cy="4828084"/>
          </a:xfrm>
          <a:prstGeom prst="rect">
            <a:avLst/>
          </a:prstGeom>
        </p:spPr>
      </p:pic>
      <p:sp>
        <p:nvSpPr>
          <p:cNvPr id="900098" name="Rectangle 2"/>
          <p:cNvSpPr>
            <a:spLocks noGrp="1" noChangeArrowheads="1"/>
          </p:cNvSpPr>
          <p:nvPr>
            <p:ph type="ctrTitle"/>
          </p:nvPr>
        </p:nvSpPr>
        <p:spPr>
          <a:xfrm>
            <a:off x="323528" y="5949280"/>
            <a:ext cx="4608512" cy="769349"/>
          </a:xfrm>
          <a:effectLst>
            <a:outerShdw blurRad="63500" dist="35921" dir="2700000" algn="ctr" rotWithShape="0">
              <a:schemeClr val="tx2">
                <a:alpha val="74998"/>
              </a:schemeClr>
            </a:outerShdw>
          </a:effectLst>
        </p:spPr>
        <p:txBody>
          <a:bodyPr/>
          <a:lstStyle/>
          <a:p>
            <a:pPr algn="l">
              <a:defRPr/>
            </a:pPr>
            <a:r>
              <a:rPr lang="en-US"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34485" y="0"/>
            <a:ext cx="9144000" cy="17728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 will rule the world through David’s Descendent,</a:t>
            </a:r>
            <a:b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6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Jesus</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3851920" y="5920006"/>
            <a:ext cx="493930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Samuel</a:t>
            </a:r>
          </a:p>
        </p:txBody>
      </p:sp>
    </p:spTree>
    <p:extLst>
      <p:ext uri="{BB962C8B-B14F-4D97-AF65-F5344CB8AC3E}">
        <p14:creationId xmlns:p14="http://schemas.microsoft.com/office/powerpoint/2010/main" val="2235128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24</a:t>
            </a:r>
          </a:p>
        </p:txBody>
      </p:sp>
    </p:spTree>
    <p:extLst>
      <p:ext uri="{BB962C8B-B14F-4D97-AF65-F5344CB8AC3E}">
        <p14:creationId xmlns:p14="http://schemas.microsoft.com/office/powerpoint/2010/main" val="306619129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6634"/>
          <a:stretch/>
        </p:blipFill>
        <p:spPr>
          <a:xfrm>
            <a:off x="13615" y="0"/>
            <a:ext cx="9144000" cy="5452592"/>
          </a:xfrm>
          <a:prstGeom prst="rect">
            <a:avLst/>
          </a:prstGeom>
        </p:spPr>
      </p:pic>
      <p:sp>
        <p:nvSpPr>
          <p:cNvPr id="87041" name="Rectangle 2"/>
          <p:cNvSpPr>
            <a:spLocks noGrp="1" noChangeArrowheads="1"/>
          </p:cNvSpPr>
          <p:nvPr>
            <p:ph type="title"/>
          </p:nvPr>
        </p:nvSpPr>
        <p:spPr>
          <a:xfrm>
            <a:off x="-108520" y="5445224"/>
            <a:ext cx="9286800" cy="1368152"/>
          </a:xfrm>
          <a:solidFill>
            <a:srgbClr val="000000"/>
          </a:solidFill>
        </p:spPr>
        <p:txBody>
          <a:bodyPr/>
          <a:lstStyle/>
          <a:p>
            <a:pPr algn="ctr" eaLnBrk="1" hangingPunct="1">
              <a:defRPr/>
            </a:pPr>
            <a:r>
              <a:rPr lang="en-US" sz="4000" b="1" dirty="0">
                <a:solidFill>
                  <a:srgbClr val="FFFFFF"/>
                </a:solidFill>
                <a:effectLst>
                  <a:glow rad="317500">
                    <a:schemeClr val="bg1"/>
                  </a:glow>
                </a:effectLst>
              </a:rPr>
              <a:t>Araunah's Threshing Floor </a:t>
            </a:r>
            <a:br>
              <a:rPr lang="en-US" sz="4000" b="1" dirty="0">
                <a:solidFill>
                  <a:srgbClr val="FFFFFF"/>
                </a:solidFill>
                <a:effectLst>
                  <a:glow rad="317500">
                    <a:schemeClr val="bg1"/>
                  </a:glow>
                </a:effectLst>
              </a:rPr>
            </a:br>
            <a:r>
              <a:rPr lang="en-US" sz="4000" b="1" dirty="0">
                <a:solidFill>
                  <a:srgbClr val="FFFFFF"/>
                </a:solidFill>
                <a:effectLst>
                  <a:glow rad="317500">
                    <a:schemeClr val="bg1"/>
                  </a:glow>
                </a:effectLst>
              </a:rPr>
              <a:t>(2 Sam 24:18-19)</a:t>
            </a:r>
            <a:endParaRPr lang="en-US" sz="3200" b="1" dirty="0">
              <a:solidFill>
                <a:srgbClr val="FFFFFF"/>
              </a:solidFill>
              <a:effectLst>
                <a:glow rad="317500">
                  <a:schemeClr val="bg1"/>
                </a:glow>
              </a:effectLst>
            </a:endParaRPr>
          </a:p>
        </p:txBody>
      </p:sp>
    </p:spTree>
    <p:extLst>
      <p:ext uri="{BB962C8B-B14F-4D97-AF65-F5344CB8AC3E}">
        <p14:creationId xmlns:p14="http://schemas.microsoft.com/office/powerpoint/2010/main" val="449426498"/>
      </p:ext>
    </p:extLst>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0"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r>
              <a:rPr lang="en-US" sz="2800">
                <a:solidFill>
                  <a:schemeClr val="bg1"/>
                </a:solidFill>
                <a:effectLst>
                  <a:outerShdw blurRad="38100" dist="38100" dir="2700000" algn="tl">
                    <a:srgbClr val="DDDDDD"/>
                  </a:outerShdw>
                </a:effectLst>
                <a:latin typeface="Times" charset="0"/>
                <a:ea typeface="ＭＳ Ｐゴシック" charset="0"/>
                <a:cs typeface="ＭＳ Ｐゴシック" charset="0"/>
              </a:rPr>
              <a:t>Old City aerial from north</a:t>
            </a:r>
            <a:endParaRPr lang="en-US">
              <a:effectLst>
                <a:outerShdw blurRad="38100" dist="38100" dir="2700000" algn="tl">
                  <a:srgbClr val="DDDDDD"/>
                </a:outerShdw>
              </a:effectLst>
              <a:latin typeface="Times" charset="0"/>
              <a:ea typeface="ＭＳ Ｐゴシック" charset="0"/>
              <a:cs typeface="ＭＳ Ｐゴシック" charset="0"/>
            </a:endParaRPr>
          </a:p>
        </p:txBody>
      </p:sp>
      <p:pic>
        <p:nvPicPr>
          <p:cNvPr id="59394" name="Picture 3" descr="Old City aerial from north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1588"/>
            <a:ext cx="9144000" cy="6861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395" name="Text Box 6"/>
          <p:cNvSpPr txBox="1">
            <a:spLocks noChangeArrowheads="1"/>
          </p:cNvSpPr>
          <p:nvPr/>
        </p:nvSpPr>
        <p:spPr bwMode="auto">
          <a:xfrm>
            <a:off x="479425" y="657701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0" hangingPunct="0">
              <a:spcBef>
                <a:spcPct val="50000"/>
              </a:spcBef>
            </a:pPr>
            <a:r>
              <a:rPr lang="en-US" sz="900" b="1">
                <a:solidFill>
                  <a:srgbClr val="FFFFFF"/>
                </a:solidFill>
                <a:latin typeface="Arial" charset="0"/>
              </a:rPr>
              <a:t>©2006 TBBMI</a:t>
            </a:r>
          </a:p>
        </p:txBody>
      </p:sp>
      <p:grpSp>
        <p:nvGrpSpPr>
          <p:cNvPr id="59396" name="Group 18"/>
          <p:cNvGrpSpPr>
            <a:grpSpLocks/>
          </p:cNvGrpSpPr>
          <p:nvPr/>
        </p:nvGrpSpPr>
        <p:grpSpPr bwMode="auto">
          <a:xfrm>
            <a:off x="280988" y="5070475"/>
            <a:ext cx="8640762" cy="1724025"/>
            <a:chOff x="177" y="3194"/>
            <a:chExt cx="5443" cy="1086"/>
          </a:xfrm>
        </p:grpSpPr>
        <p:sp>
          <p:nvSpPr>
            <p:cNvPr id="59399" name="Rectangle 9"/>
            <p:cNvSpPr>
              <a:spLocks noChangeArrowheads="1"/>
            </p:cNvSpPr>
            <p:nvPr/>
          </p:nvSpPr>
          <p:spPr bwMode="auto">
            <a:xfrm>
              <a:off x="277" y="3194"/>
              <a:ext cx="5262" cy="929"/>
            </a:xfrm>
            <a:prstGeom prst="rect">
              <a:avLst/>
            </a:prstGeom>
            <a:solidFill>
              <a:schemeClr val="bg2">
                <a:alpha val="50195"/>
              </a:scheme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l" eaLnBrk="0" hangingPunct="0"/>
              <a:endParaRPr lang="en-US" sz="2800">
                <a:solidFill>
                  <a:srgbClr val="00DFCA"/>
                </a:solidFill>
                <a:latin typeface="Matura MT Script Capitals" charset="0"/>
              </a:endParaRPr>
            </a:p>
          </p:txBody>
        </p:sp>
        <p:sp>
          <p:nvSpPr>
            <p:cNvPr id="575493" name="Text Box 5"/>
            <p:cNvSpPr txBox="1">
              <a:spLocks noChangeArrowheads="1"/>
            </p:cNvSpPr>
            <p:nvPr/>
          </p:nvSpPr>
          <p:spPr bwMode="auto">
            <a:xfrm>
              <a:off x="177" y="3225"/>
              <a:ext cx="5443" cy="911"/>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eaLnBrk="0" hangingPunct="0">
                <a:spcBef>
                  <a:spcPct val="50000"/>
                </a:spcBef>
                <a:defRPr/>
              </a:pPr>
              <a:r>
                <a:rPr lang="en-US" sz="4400" b="1" dirty="0">
                  <a:solidFill>
                    <a:srgbClr val="FFEA18"/>
                  </a:solidFill>
                  <a:latin typeface="Comic Sans MS" charset="0"/>
                  <a:ea typeface="ＭＳ Ｐゴシック" charset="-128"/>
                  <a:cs typeface="ＭＳ Ｐゴシック" charset="-128"/>
                </a:rPr>
                <a:t>The Temple Mount: Jerusalem</a:t>
              </a:r>
              <a:r>
                <a:rPr lang="fr-FR" sz="4400" b="1" dirty="0">
                  <a:solidFill>
                    <a:srgbClr val="FFEA18"/>
                  </a:solidFill>
                  <a:latin typeface="Comic Sans MS" charset="0"/>
                  <a:ea typeface="ＭＳ Ｐゴシック" charset="-128"/>
                  <a:cs typeface="ＭＳ Ｐゴシック" charset="-128"/>
                </a:rPr>
                <a:t>'</a:t>
              </a:r>
              <a:r>
                <a:rPr lang="en-US" sz="4400" b="1" dirty="0">
                  <a:solidFill>
                    <a:srgbClr val="FFEA18"/>
                  </a:solidFill>
                  <a:latin typeface="Comic Sans MS" charset="0"/>
                  <a:ea typeface="ＭＳ Ｐゴシック" charset="-128"/>
                  <a:cs typeface="ＭＳ Ｐゴシック" charset="-128"/>
                </a:rPr>
                <a:t>s Global Focal Point</a:t>
              </a:r>
            </a:p>
          </p:txBody>
        </p:sp>
        <p:sp>
          <p:nvSpPr>
            <p:cNvPr id="575495" name="Rectangle 7"/>
            <p:cNvSpPr>
              <a:spLocks noChangeArrowheads="1"/>
            </p:cNvSpPr>
            <p:nvPr/>
          </p:nvSpPr>
          <p:spPr bwMode="auto">
            <a:xfrm>
              <a:off x="4759" y="4122"/>
              <a:ext cx="462" cy="154"/>
            </a:xfrm>
            <a:prstGeom prst="rect">
              <a:avLst/>
            </a:prstGeom>
            <a:noFill/>
            <a:ln w="12700">
              <a:noFill/>
              <a:miter lim="800000"/>
              <a:headEnd/>
              <a:tailEnd/>
            </a:ln>
            <a:effectLst/>
          </p:spPr>
          <p:txBody>
            <a:bodyPr wrap="none" anchor="ctr">
              <a:spAutoFit/>
            </a:bodyPr>
            <a:lstStyle/>
            <a:p>
              <a:pPr eaLnBrk="0" hangingPunct="0">
                <a:defRPr/>
              </a:pPr>
              <a:r>
                <a:rPr lang="en-US" sz="1000" b="1">
                  <a:solidFill>
                    <a:srgbClr val="FFFFFF"/>
                  </a:solidFill>
                  <a:effectLst>
                    <a:outerShdw blurRad="38100" dist="38100" dir="2700000" algn="tl">
                      <a:srgbClr val="000000"/>
                    </a:outerShdw>
                  </a:effectLst>
                  <a:latin typeface="Comic Sans MS" charset="0"/>
                </a:rPr>
                <a:t>9.7.03d.</a:t>
              </a:r>
            </a:p>
          </p:txBody>
        </p:sp>
        <p:sp>
          <p:nvSpPr>
            <p:cNvPr id="575496" name="Rectangle 8"/>
            <p:cNvSpPr>
              <a:spLocks noChangeArrowheads="1"/>
            </p:cNvSpPr>
            <p:nvPr/>
          </p:nvSpPr>
          <p:spPr bwMode="auto">
            <a:xfrm>
              <a:off x="5101" y="4126"/>
              <a:ext cx="214" cy="154"/>
            </a:xfrm>
            <a:prstGeom prst="rect">
              <a:avLst/>
            </a:prstGeom>
            <a:noFill/>
            <a:ln w="12700">
              <a:noFill/>
              <a:miter lim="800000"/>
              <a:headEnd/>
              <a:tailEnd/>
            </a:ln>
            <a:effectLst/>
          </p:spPr>
          <p:txBody>
            <a:bodyPr wrap="none" anchor="ctr">
              <a:spAutoFit/>
            </a:bodyPr>
            <a:lstStyle/>
            <a:p>
              <a:pPr eaLnBrk="0" hangingPunct="0">
                <a:defRPr/>
              </a:pPr>
              <a:r>
                <a:rPr lang="en-US" sz="1000" b="1">
                  <a:solidFill>
                    <a:srgbClr val="FFFFFF"/>
                  </a:solidFill>
                  <a:effectLst>
                    <a:outerShdw blurRad="38100" dist="38100" dir="2700000" algn="tl">
                      <a:srgbClr val="000000"/>
                    </a:outerShdw>
                  </a:effectLst>
                  <a:latin typeface="Comic Sans MS" charset="0"/>
                </a:rPr>
                <a:t>27</a:t>
              </a:r>
            </a:p>
          </p:txBody>
        </p:sp>
      </p:grpSp>
      <p:sp>
        <p:nvSpPr>
          <p:cNvPr id="575499" name="Text Box 11"/>
          <p:cNvSpPr txBox="1">
            <a:spLocks noChangeArrowheads="1"/>
          </p:cNvSpPr>
          <p:nvPr/>
        </p:nvSpPr>
        <p:spPr bwMode="auto">
          <a:xfrm>
            <a:off x="1765300" y="0"/>
            <a:ext cx="4062413" cy="33655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p>
            <a:pPr algn="l" eaLnBrk="0" hangingPunct="0">
              <a:spcBef>
                <a:spcPct val="50000"/>
              </a:spcBef>
              <a:defRPr/>
            </a:pPr>
            <a:r>
              <a:rPr lang="en-US" sz="1600" b="1">
                <a:solidFill>
                  <a:srgbClr val="FFFFFF"/>
                </a:solidFill>
                <a:latin typeface="Comic Sans MS" pitchFamily="-112" charset="0"/>
              </a:rPr>
              <a:t>2 Sam. 24:18-24; 2 Chron. 3:1</a:t>
            </a:r>
          </a:p>
        </p:txBody>
      </p:sp>
      <p:sp>
        <p:nvSpPr>
          <p:cNvPr id="575505" name="AutoShape 17"/>
          <p:cNvSpPr>
            <a:spLocks noChangeArrowheads="1"/>
          </p:cNvSpPr>
          <p:nvPr/>
        </p:nvSpPr>
        <p:spPr bwMode="auto">
          <a:xfrm rot="560871">
            <a:off x="889000" y="1936750"/>
            <a:ext cx="5592763" cy="2498725"/>
          </a:xfrm>
          <a:prstGeom prst="parallelogram">
            <a:avLst>
              <a:gd name="adj" fmla="val 95934"/>
            </a:avLst>
          </a:prstGeom>
          <a:noFill/>
          <a:ln w="76200">
            <a:solidFill>
              <a:schemeClr val="accent1"/>
            </a:solidFill>
            <a:miter lim="800000"/>
            <a:headEnd/>
            <a:tailEnd/>
          </a:ln>
          <a:effectLst>
            <a:outerShdw blurRad="63500" dist="46662" dir="3284183" algn="ctr" rotWithShape="0">
              <a:schemeClr val="bg2">
                <a:alpha val="74998"/>
              </a:schemeClr>
            </a:outerShdw>
          </a:effectLst>
        </p:spPr>
        <p:txBody>
          <a:bodyPr wrap="none" anchor="ctr"/>
          <a:lstStyle/>
          <a:p>
            <a:pPr algn="l" eaLnBrk="0" hangingPunct="0">
              <a:defRPr/>
            </a:pPr>
            <a:endParaRPr lang="en-US" sz="2800">
              <a:solidFill>
                <a:srgbClr val="00DFCA"/>
              </a:solidFill>
              <a:latin typeface="Matura MT Script Capitals" pitchFamily="-112" charset="0"/>
            </a:endParaRPr>
          </a:p>
        </p:txBody>
      </p:sp>
    </p:spTree>
    <p:extLst>
      <p:ext uri="{BB962C8B-B14F-4D97-AF65-F5344CB8AC3E}">
        <p14:creationId xmlns:p14="http://schemas.microsoft.com/office/powerpoint/2010/main" val="84194752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75505"/>
                                        </p:tgtEl>
                                        <p:attrNameLst>
                                          <p:attrName>style.visibility</p:attrName>
                                        </p:attrNameLst>
                                      </p:cBhvr>
                                      <p:to>
                                        <p:strVal val="visible"/>
                                      </p:to>
                                    </p:set>
                                    <p:animEffect transition="in" filter="fade">
                                      <p:cBhvr>
                                        <p:cTn id="7" dur="1000"/>
                                        <p:tgtEl>
                                          <p:spTgt spid="5755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5505" grpId="0" animBg="1"/>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b="6267"/>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42" name="Text Box 3"/>
          <p:cNvSpPr txBox="1">
            <a:spLocks noChangeArrowheads="1"/>
          </p:cNvSpPr>
          <p:nvPr/>
        </p:nvSpPr>
        <p:spPr bwMode="auto">
          <a:xfrm>
            <a:off x="479425" y="657701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0" hangingPunct="0">
              <a:spcBef>
                <a:spcPct val="50000"/>
              </a:spcBef>
            </a:pPr>
            <a:r>
              <a:rPr lang="en-US" sz="900" b="1">
                <a:solidFill>
                  <a:srgbClr val="FFFFFF"/>
                </a:solidFill>
                <a:latin typeface="Arial" charset="0"/>
              </a:rPr>
              <a:t>©2006 TBBMI</a:t>
            </a:r>
          </a:p>
        </p:txBody>
      </p:sp>
      <p:sp>
        <p:nvSpPr>
          <p:cNvPr id="606212" name="Rectangle 4"/>
          <p:cNvSpPr>
            <a:spLocks noChangeArrowheads="1"/>
          </p:cNvSpPr>
          <p:nvPr/>
        </p:nvSpPr>
        <p:spPr bwMode="auto">
          <a:xfrm>
            <a:off x="7556500" y="6543675"/>
            <a:ext cx="733425" cy="244475"/>
          </a:xfrm>
          <a:prstGeom prst="rect">
            <a:avLst/>
          </a:prstGeom>
          <a:noFill/>
          <a:ln w="12700">
            <a:noFill/>
            <a:miter lim="800000"/>
            <a:headEnd/>
            <a:tailEnd/>
          </a:ln>
          <a:effectLst/>
        </p:spPr>
        <p:txBody>
          <a:bodyPr wrap="none" anchor="ctr">
            <a:spAutoFit/>
          </a:bodyPr>
          <a:lstStyle/>
          <a:p>
            <a:pPr eaLnBrk="0" hangingPunct="0">
              <a:defRPr/>
            </a:pPr>
            <a:r>
              <a:rPr lang="en-US" sz="1000" b="1">
                <a:solidFill>
                  <a:srgbClr val="FFFFFF"/>
                </a:solidFill>
                <a:effectLst>
                  <a:outerShdw blurRad="38100" dist="38100" dir="2700000" algn="tl">
                    <a:srgbClr val="000000"/>
                  </a:outerShdw>
                </a:effectLst>
                <a:latin typeface="Comic Sans MS" charset="0"/>
              </a:rPr>
              <a:t>9.7.03d.</a:t>
            </a:r>
          </a:p>
        </p:txBody>
      </p:sp>
      <p:sp>
        <p:nvSpPr>
          <p:cNvPr id="606213" name="Rectangle 5"/>
          <p:cNvSpPr>
            <a:spLocks noChangeArrowheads="1"/>
          </p:cNvSpPr>
          <p:nvPr/>
        </p:nvSpPr>
        <p:spPr bwMode="auto">
          <a:xfrm>
            <a:off x="8085138" y="6540500"/>
            <a:ext cx="339725" cy="244475"/>
          </a:xfrm>
          <a:prstGeom prst="rect">
            <a:avLst/>
          </a:prstGeom>
          <a:noFill/>
          <a:ln w="12700">
            <a:noFill/>
            <a:miter lim="800000"/>
            <a:headEnd/>
            <a:tailEnd/>
          </a:ln>
          <a:effectLst/>
        </p:spPr>
        <p:txBody>
          <a:bodyPr wrap="none" anchor="ctr">
            <a:spAutoFit/>
          </a:bodyPr>
          <a:lstStyle/>
          <a:p>
            <a:pPr eaLnBrk="0" hangingPunct="0">
              <a:defRPr/>
            </a:pPr>
            <a:r>
              <a:rPr lang="en-US" sz="1000" b="1">
                <a:solidFill>
                  <a:srgbClr val="FFFFFF"/>
                </a:solidFill>
                <a:effectLst>
                  <a:outerShdw blurRad="38100" dist="38100" dir="2700000" algn="tl">
                    <a:srgbClr val="000000"/>
                  </a:outerShdw>
                </a:effectLst>
                <a:latin typeface="Comic Sans MS" charset="0"/>
              </a:rPr>
              <a:t>28</a:t>
            </a:r>
          </a:p>
        </p:txBody>
      </p:sp>
      <p:sp>
        <p:nvSpPr>
          <p:cNvPr id="606214" name="Rectangle 6"/>
          <p:cNvSpPr>
            <a:spLocks noChangeArrowheads="1"/>
          </p:cNvSpPr>
          <p:nvPr/>
        </p:nvSpPr>
        <p:spPr bwMode="auto">
          <a:xfrm>
            <a:off x="8602663" y="6473825"/>
            <a:ext cx="307975" cy="336550"/>
          </a:xfrm>
          <a:prstGeom prst="rect">
            <a:avLst/>
          </a:prstGeom>
          <a:noFill/>
          <a:ln w="12700">
            <a:noFill/>
            <a:miter lim="800000"/>
            <a:headEnd/>
            <a:tailEnd/>
          </a:ln>
          <a:effectLst/>
        </p:spPr>
        <p:txBody>
          <a:bodyPr wrap="none" anchor="ctr">
            <a:spAutoFit/>
          </a:bodyPr>
          <a:lstStyle/>
          <a:p>
            <a:pPr eaLnBrk="0" hangingPunct="0">
              <a:defRPr/>
            </a:pPr>
            <a:r>
              <a:rPr lang="en-US" sz="1600" b="1">
                <a:solidFill>
                  <a:srgbClr val="FFFFFF"/>
                </a:solidFill>
                <a:effectLst>
                  <a:outerShdw blurRad="38100" dist="38100" dir="2700000" algn="tl">
                    <a:srgbClr val="000000"/>
                  </a:outerShdw>
                </a:effectLst>
                <a:latin typeface="Comic Sans MS" charset="0"/>
              </a:rPr>
              <a:t>5</a:t>
            </a:r>
          </a:p>
        </p:txBody>
      </p:sp>
      <p:grpSp>
        <p:nvGrpSpPr>
          <p:cNvPr id="2" name="Group 7"/>
          <p:cNvGrpSpPr>
            <a:grpSpLocks/>
          </p:cNvGrpSpPr>
          <p:nvPr/>
        </p:nvGrpSpPr>
        <p:grpSpPr bwMode="auto">
          <a:xfrm>
            <a:off x="3175" y="2684463"/>
            <a:ext cx="9136063" cy="3232150"/>
            <a:chOff x="2" y="1691"/>
            <a:chExt cx="5755" cy="2036"/>
          </a:xfrm>
        </p:grpSpPr>
        <p:sp>
          <p:nvSpPr>
            <p:cNvPr id="61465" name="Rectangle 8" descr="Cork"/>
            <p:cNvSpPr>
              <a:spLocks noChangeArrowheads="1"/>
            </p:cNvSpPr>
            <p:nvPr/>
          </p:nvSpPr>
          <p:spPr bwMode="auto">
            <a:xfrm>
              <a:off x="498" y="2477"/>
              <a:ext cx="5259" cy="457"/>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l" eaLnBrk="0" hangingPunct="0"/>
              <a:endParaRPr lang="en-US" sz="2800">
                <a:solidFill>
                  <a:srgbClr val="00DFCA"/>
                </a:solidFill>
                <a:latin typeface="Matura MT Script Capitals" charset="0"/>
              </a:endParaRPr>
            </a:p>
          </p:txBody>
        </p:sp>
        <p:sp>
          <p:nvSpPr>
            <p:cNvPr id="61466" name="AutoShape 9" descr="Cork"/>
            <p:cNvSpPr>
              <a:spLocks noChangeArrowheads="1"/>
            </p:cNvSpPr>
            <p:nvPr/>
          </p:nvSpPr>
          <p:spPr bwMode="auto">
            <a:xfrm>
              <a:off x="3869" y="1691"/>
              <a:ext cx="1888" cy="785"/>
            </a:xfrm>
            <a:prstGeom prst="triangle">
              <a:avLst>
                <a:gd name="adj" fmla="val 47403"/>
              </a:avLst>
            </a:prstGeom>
            <a:blipFill dpi="0" rotWithShape="0">
              <a:blip r:embed="rId4"/>
              <a:srcRect/>
              <a:tile tx="0" ty="0" sx="100000" sy="100000" flip="none" algn="tl"/>
            </a:blip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l" eaLnBrk="0" hangingPunct="0"/>
              <a:endParaRPr lang="en-US" sz="2800">
                <a:solidFill>
                  <a:srgbClr val="00DFCA"/>
                </a:solidFill>
                <a:latin typeface="Matura MT Script Capitals" charset="0"/>
              </a:endParaRPr>
            </a:p>
          </p:txBody>
        </p:sp>
        <p:sp>
          <p:nvSpPr>
            <p:cNvPr id="61467" name="AutoShape 10" descr="Cork"/>
            <p:cNvSpPr>
              <a:spLocks noChangeArrowheads="1"/>
            </p:cNvSpPr>
            <p:nvPr/>
          </p:nvSpPr>
          <p:spPr bwMode="auto">
            <a:xfrm>
              <a:off x="104" y="1704"/>
              <a:ext cx="5627" cy="810"/>
            </a:xfrm>
            <a:prstGeom prst="triangle">
              <a:avLst>
                <a:gd name="adj" fmla="val 82477"/>
              </a:avLst>
            </a:prstGeom>
            <a:blipFill dpi="0" rotWithShape="0">
              <a:blip r:embed="rId4"/>
              <a:srcRect/>
              <a:tile tx="0" ty="0" sx="100000" sy="100000" flip="none" algn="tl"/>
            </a:blip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l" eaLnBrk="0" hangingPunct="0"/>
              <a:endParaRPr lang="en-US" sz="2800">
                <a:solidFill>
                  <a:srgbClr val="00DFCA"/>
                </a:solidFill>
                <a:latin typeface="Matura MT Script Capitals" charset="0"/>
              </a:endParaRPr>
            </a:p>
          </p:txBody>
        </p:sp>
        <p:sp>
          <p:nvSpPr>
            <p:cNvPr id="61468" name="AutoShape 11" descr="Cork"/>
            <p:cNvSpPr>
              <a:spLocks noChangeArrowheads="1"/>
            </p:cNvSpPr>
            <p:nvPr/>
          </p:nvSpPr>
          <p:spPr bwMode="auto">
            <a:xfrm flipV="1">
              <a:off x="48" y="2515"/>
              <a:ext cx="3614" cy="942"/>
            </a:xfrm>
            <a:prstGeom prst="triangle">
              <a:avLst>
                <a:gd name="adj" fmla="val 24421"/>
              </a:avLst>
            </a:prstGeom>
            <a:blipFill dpi="0" rotWithShape="0">
              <a:blip r:embed="rId4"/>
              <a:srcRect/>
              <a:tile tx="0" ty="0" sx="100000" sy="100000" flip="none" algn="tl"/>
            </a:blip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l" eaLnBrk="0" hangingPunct="0"/>
              <a:endParaRPr lang="en-US" sz="2800">
                <a:solidFill>
                  <a:srgbClr val="00DFCA"/>
                </a:solidFill>
                <a:latin typeface="Matura MT Script Capitals" charset="0"/>
              </a:endParaRPr>
            </a:p>
          </p:txBody>
        </p:sp>
        <p:sp>
          <p:nvSpPr>
            <p:cNvPr id="61469" name="AutoShape 12" descr="Cork"/>
            <p:cNvSpPr>
              <a:spLocks noChangeArrowheads="1"/>
            </p:cNvSpPr>
            <p:nvPr/>
          </p:nvSpPr>
          <p:spPr bwMode="auto">
            <a:xfrm flipV="1">
              <a:off x="7" y="2694"/>
              <a:ext cx="3614" cy="1033"/>
            </a:xfrm>
            <a:prstGeom prst="triangle">
              <a:avLst>
                <a:gd name="adj" fmla="val 28361"/>
              </a:avLst>
            </a:prstGeom>
            <a:blipFill dpi="0" rotWithShape="0">
              <a:blip r:embed="rId4"/>
              <a:srcRect/>
              <a:tile tx="0" ty="0" sx="100000" sy="100000" flip="none" algn="tl"/>
            </a:blip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l" eaLnBrk="0" hangingPunct="0"/>
              <a:endParaRPr lang="en-US" sz="2800">
                <a:solidFill>
                  <a:srgbClr val="00DFCA"/>
                </a:solidFill>
                <a:latin typeface="Matura MT Script Capitals" charset="0"/>
              </a:endParaRPr>
            </a:p>
          </p:txBody>
        </p:sp>
        <p:sp>
          <p:nvSpPr>
            <p:cNvPr id="61470" name="Rectangle 13" descr="Cork"/>
            <p:cNvSpPr>
              <a:spLocks noChangeArrowheads="1"/>
            </p:cNvSpPr>
            <p:nvPr/>
          </p:nvSpPr>
          <p:spPr bwMode="auto">
            <a:xfrm rot="-560030">
              <a:off x="960" y="2835"/>
              <a:ext cx="4757" cy="494"/>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l" eaLnBrk="0" hangingPunct="0"/>
              <a:endParaRPr lang="en-US" sz="2800">
                <a:solidFill>
                  <a:srgbClr val="00DFCA"/>
                </a:solidFill>
                <a:latin typeface="Matura MT Script Capitals" charset="0"/>
              </a:endParaRPr>
            </a:p>
          </p:txBody>
        </p:sp>
        <p:sp>
          <p:nvSpPr>
            <p:cNvPr id="61471" name="Rectangle 14" descr="Cork"/>
            <p:cNvSpPr>
              <a:spLocks noChangeArrowheads="1"/>
            </p:cNvSpPr>
            <p:nvPr/>
          </p:nvSpPr>
          <p:spPr bwMode="auto">
            <a:xfrm>
              <a:off x="2" y="2518"/>
              <a:ext cx="2758" cy="187"/>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l" eaLnBrk="0" hangingPunct="0"/>
              <a:endParaRPr lang="en-US" sz="2800">
                <a:solidFill>
                  <a:srgbClr val="00DFCA"/>
                </a:solidFill>
                <a:latin typeface="Matura MT Script Capitals" charset="0"/>
              </a:endParaRPr>
            </a:p>
          </p:txBody>
        </p:sp>
      </p:grpSp>
      <p:sp>
        <p:nvSpPr>
          <p:cNvPr id="606226" name="Text Box 18"/>
          <p:cNvSpPr txBox="1">
            <a:spLocks noChangeArrowheads="1"/>
          </p:cNvSpPr>
          <p:nvPr/>
        </p:nvSpPr>
        <p:spPr bwMode="auto">
          <a:xfrm>
            <a:off x="249238" y="4765675"/>
            <a:ext cx="8607425" cy="57943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eaLnBrk="0" hangingPunct="0">
              <a:spcBef>
                <a:spcPct val="50000"/>
              </a:spcBef>
              <a:defRPr/>
            </a:pPr>
            <a:r>
              <a:rPr lang="en-US" sz="3200" b="1">
                <a:solidFill>
                  <a:srgbClr val="FFFFFF"/>
                </a:solidFill>
                <a:latin typeface="Comic Sans MS" pitchFamily="-112" charset="0"/>
              </a:rPr>
              <a:t>To build the FIRST Temple to the Lord!</a:t>
            </a:r>
          </a:p>
        </p:txBody>
      </p:sp>
      <p:sp>
        <p:nvSpPr>
          <p:cNvPr id="606227" name="Text Box 19"/>
          <p:cNvSpPr txBox="1">
            <a:spLocks noChangeArrowheads="1"/>
          </p:cNvSpPr>
          <p:nvPr/>
        </p:nvSpPr>
        <p:spPr bwMode="auto">
          <a:xfrm>
            <a:off x="955675" y="4184650"/>
            <a:ext cx="7010400" cy="57943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0" hangingPunct="0">
              <a:spcBef>
                <a:spcPct val="50000"/>
              </a:spcBef>
              <a:defRPr/>
            </a:pPr>
            <a:r>
              <a:rPr lang="en-US" sz="3200" b="1">
                <a:solidFill>
                  <a:srgbClr val="FFFFFF"/>
                </a:solidFill>
                <a:latin typeface="Comic Sans MS" charset="0"/>
              </a:rPr>
              <a:t>David bought it…</a:t>
            </a:r>
          </a:p>
        </p:txBody>
      </p:sp>
      <p:sp>
        <p:nvSpPr>
          <p:cNvPr id="606228" name="Text Box 20"/>
          <p:cNvSpPr txBox="1">
            <a:spLocks noChangeArrowheads="1"/>
          </p:cNvSpPr>
          <p:nvPr/>
        </p:nvSpPr>
        <p:spPr bwMode="auto">
          <a:xfrm>
            <a:off x="1136650" y="5470525"/>
            <a:ext cx="7051675" cy="7620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eaLnBrk="0" hangingPunct="0">
              <a:spcBef>
                <a:spcPct val="50000"/>
              </a:spcBef>
              <a:defRPr/>
            </a:pPr>
            <a:r>
              <a:rPr lang="en-US" sz="4400" b="1" dirty="0">
                <a:solidFill>
                  <a:srgbClr val="FFEA18"/>
                </a:solidFill>
                <a:latin typeface="Comic Sans MS" charset="0"/>
                <a:ea typeface="ＭＳ Ｐゴシック" charset="-128"/>
                <a:cs typeface="ＭＳ Ｐゴシック" charset="-128"/>
              </a:rPr>
              <a:t>On Mount Moriah!</a:t>
            </a:r>
          </a:p>
        </p:txBody>
      </p:sp>
      <p:grpSp>
        <p:nvGrpSpPr>
          <p:cNvPr id="3" name="Group 23"/>
          <p:cNvGrpSpPr>
            <a:grpSpLocks/>
          </p:cNvGrpSpPr>
          <p:nvPr/>
        </p:nvGrpSpPr>
        <p:grpSpPr bwMode="auto">
          <a:xfrm>
            <a:off x="5038725" y="1881188"/>
            <a:ext cx="3538538" cy="2419350"/>
            <a:chOff x="1020" y="800"/>
            <a:chExt cx="4056" cy="2875"/>
          </a:xfrm>
        </p:grpSpPr>
        <p:grpSp>
          <p:nvGrpSpPr>
            <p:cNvPr id="61456" name="Group 24"/>
            <p:cNvGrpSpPr>
              <a:grpSpLocks/>
            </p:cNvGrpSpPr>
            <p:nvPr/>
          </p:nvGrpSpPr>
          <p:grpSpPr bwMode="auto">
            <a:xfrm>
              <a:off x="1064" y="1272"/>
              <a:ext cx="3622" cy="2044"/>
              <a:chOff x="1064" y="1272"/>
              <a:chExt cx="3622" cy="2044"/>
            </a:xfrm>
          </p:grpSpPr>
          <p:sp>
            <p:nvSpPr>
              <p:cNvPr id="606233" name="Rectangle 25"/>
              <p:cNvSpPr>
                <a:spLocks noChangeArrowheads="1"/>
              </p:cNvSpPr>
              <p:nvPr/>
            </p:nvSpPr>
            <p:spPr bwMode="auto">
              <a:xfrm rot="1785869">
                <a:off x="2696" y="1304"/>
                <a:ext cx="912"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lgn="l" eaLnBrk="0" hangingPunct="0">
                  <a:defRPr/>
                </a:pPr>
                <a:endParaRPr lang="en-US" sz="2800">
                  <a:solidFill>
                    <a:srgbClr val="00DFCA"/>
                  </a:solidFill>
                  <a:latin typeface="Matura MT Script Capitals" pitchFamily="-112" charset="0"/>
                </a:endParaRPr>
              </a:p>
            </p:txBody>
          </p:sp>
          <p:sp>
            <p:nvSpPr>
              <p:cNvPr id="606234" name="Rectangle 26"/>
              <p:cNvSpPr>
                <a:spLocks noChangeArrowheads="1"/>
              </p:cNvSpPr>
              <p:nvPr/>
            </p:nvSpPr>
            <p:spPr bwMode="auto">
              <a:xfrm rot="-1804197">
                <a:off x="2528" y="1272"/>
                <a:ext cx="912"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lgn="l" eaLnBrk="0" hangingPunct="0">
                  <a:defRPr/>
                </a:pPr>
                <a:endParaRPr lang="en-US" sz="2800">
                  <a:solidFill>
                    <a:srgbClr val="00DFCA"/>
                  </a:solidFill>
                  <a:latin typeface="Matura MT Script Capitals" pitchFamily="-112" charset="0"/>
                </a:endParaRPr>
              </a:p>
            </p:txBody>
          </p:sp>
          <p:sp>
            <p:nvSpPr>
              <p:cNvPr id="606235" name="Rectangle 27"/>
              <p:cNvSpPr>
                <a:spLocks noChangeArrowheads="1"/>
              </p:cNvSpPr>
              <p:nvPr/>
            </p:nvSpPr>
            <p:spPr bwMode="auto">
              <a:xfrm rot="8101981">
                <a:off x="1064" y="1841"/>
                <a:ext cx="1443" cy="226"/>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lgn="l" eaLnBrk="0" hangingPunct="0">
                  <a:defRPr/>
                </a:pPr>
                <a:endParaRPr lang="en-US" sz="2800">
                  <a:solidFill>
                    <a:srgbClr val="00DFCA"/>
                  </a:solidFill>
                  <a:latin typeface="Matura MT Script Capitals" pitchFamily="-112" charset="0"/>
                </a:endParaRPr>
              </a:p>
            </p:txBody>
          </p:sp>
          <p:sp>
            <p:nvSpPr>
              <p:cNvPr id="606236" name="Rectangle 28"/>
              <p:cNvSpPr>
                <a:spLocks noChangeArrowheads="1"/>
              </p:cNvSpPr>
              <p:nvPr/>
            </p:nvSpPr>
            <p:spPr bwMode="auto">
              <a:xfrm rot="85205">
                <a:off x="3527" y="1521"/>
                <a:ext cx="913"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lgn="l" eaLnBrk="0" hangingPunct="0">
                  <a:defRPr/>
                </a:pPr>
                <a:endParaRPr lang="en-US" sz="2800">
                  <a:solidFill>
                    <a:srgbClr val="00DFCA"/>
                  </a:solidFill>
                  <a:latin typeface="Matura MT Script Capitals" pitchFamily="-112" charset="0"/>
                </a:endParaRPr>
              </a:p>
            </p:txBody>
          </p:sp>
          <p:sp>
            <p:nvSpPr>
              <p:cNvPr id="606237" name="Rectangle 29"/>
              <p:cNvSpPr>
                <a:spLocks noChangeArrowheads="1"/>
              </p:cNvSpPr>
              <p:nvPr/>
            </p:nvSpPr>
            <p:spPr bwMode="auto">
              <a:xfrm rot="85205">
                <a:off x="1735" y="1489"/>
                <a:ext cx="913"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lgn="l" eaLnBrk="0" hangingPunct="0">
                  <a:defRPr/>
                </a:pPr>
                <a:endParaRPr lang="en-US" sz="2800">
                  <a:solidFill>
                    <a:srgbClr val="00DFCA"/>
                  </a:solidFill>
                  <a:latin typeface="Matura MT Script Capitals" pitchFamily="-112" charset="0"/>
                </a:endParaRPr>
              </a:p>
            </p:txBody>
          </p:sp>
          <p:sp>
            <p:nvSpPr>
              <p:cNvPr id="606238" name="Rectangle 30"/>
              <p:cNvSpPr>
                <a:spLocks noChangeArrowheads="1"/>
              </p:cNvSpPr>
              <p:nvPr/>
            </p:nvSpPr>
            <p:spPr bwMode="auto">
              <a:xfrm rot="10911120">
                <a:off x="1222" y="3090"/>
                <a:ext cx="3466" cy="226"/>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lgn="l" eaLnBrk="0" hangingPunct="0">
                  <a:defRPr/>
                </a:pPr>
                <a:endParaRPr lang="en-US" sz="2800">
                  <a:solidFill>
                    <a:srgbClr val="00DFCA"/>
                  </a:solidFill>
                  <a:latin typeface="Matura MT Script Capitals" pitchFamily="-112" charset="0"/>
                </a:endParaRPr>
              </a:p>
            </p:txBody>
          </p:sp>
          <p:sp>
            <p:nvSpPr>
              <p:cNvPr id="606239" name="Rectangle 31"/>
              <p:cNvSpPr>
                <a:spLocks noChangeArrowheads="1"/>
              </p:cNvSpPr>
              <p:nvPr/>
            </p:nvSpPr>
            <p:spPr bwMode="auto">
              <a:xfrm rot="3349979">
                <a:off x="3497" y="1969"/>
                <a:ext cx="1443" cy="226"/>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lgn="l" eaLnBrk="0" hangingPunct="0">
                  <a:defRPr/>
                </a:pPr>
                <a:endParaRPr lang="en-US" sz="2800">
                  <a:solidFill>
                    <a:srgbClr val="00DFCA"/>
                  </a:solidFill>
                  <a:latin typeface="Matura MT Script Capitals" pitchFamily="-112" charset="0"/>
                </a:endParaRPr>
              </a:p>
            </p:txBody>
          </p:sp>
        </p:grpSp>
        <p:pic>
          <p:nvPicPr>
            <p:cNvPr id="606240" name="Picture 32"/>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20" y="800"/>
              <a:ext cx="4056" cy="287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grpSp>
      <p:grpSp>
        <p:nvGrpSpPr>
          <p:cNvPr id="5" name="Group 35"/>
          <p:cNvGrpSpPr>
            <a:grpSpLocks/>
          </p:cNvGrpSpPr>
          <p:nvPr/>
        </p:nvGrpSpPr>
        <p:grpSpPr bwMode="auto">
          <a:xfrm>
            <a:off x="350838" y="522288"/>
            <a:ext cx="4729162" cy="2713037"/>
            <a:chOff x="221" y="329"/>
            <a:chExt cx="2979" cy="1709"/>
          </a:xfrm>
        </p:grpSpPr>
        <p:pic>
          <p:nvPicPr>
            <p:cNvPr id="606241" name="Picture 3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11" y="329"/>
              <a:ext cx="2872" cy="1709"/>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sp>
          <p:nvSpPr>
            <p:cNvPr id="606242" name="Text Box 34"/>
            <p:cNvSpPr txBox="1">
              <a:spLocks noChangeArrowheads="1"/>
            </p:cNvSpPr>
            <p:nvPr/>
          </p:nvSpPr>
          <p:spPr bwMode="auto">
            <a:xfrm>
              <a:off x="221" y="1655"/>
              <a:ext cx="2979" cy="32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eaLnBrk="0" hangingPunct="0">
                <a:spcBef>
                  <a:spcPct val="50000"/>
                </a:spcBef>
                <a:defRPr/>
              </a:pPr>
              <a:r>
                <a:rPr lang="en-US" sz="2800" b="1">
                  <a:solidFill>
                    <a:srgbClr val="FFD34A"/>
                  </a:solidFill>
                  <a:latin typeface="Comic Sans MS" pitchFamily="-112" charset="0"/>
                </a:rPr>
                <a:t>Ancient Threshing Floor</a:t>
              </a:r>
            </a:p>
          </p:txBody>
        </p:sp>
      </p:grpSp>
      <p:sp>
        <p:nvSpPr>
          <p:cNvPr id="606225" name="Text Box 17"/>
          <p:cNvSpPr txBox="1">
            <a:spLocks noChangeArrowheads="1"/>
          </p:cNvSpPr>
          <p:nvPr/>
        </p:nvSpPr>
        <p:spPr bwMode="auto">
          <a:xfrm>
            <a:off x="619125" y="3632200"/>
            <a:ext cx="8226425" cy="57943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0" hangingPunct="0">
              <a:spcBef>
                <a:spcPct val="50000"/>
              </a:spcBef>
              <a:defRPr/>
            </a:pPr>
            <a:r>
              <a:rPr lang="en-US" sz="3200" b="1" dirty="0" err="1">
                <a:solidFill>
                  <a:srgbClr val="FFFFFF"/>
                </a:solidFill>
                <a:latin typeface="Comic Sans MS" charset="0"/>
              </a:rPr>
              <a:t>Araunah</a:t>
            </a:r>
            <a:r>
              <a:rPr lang="fr-FR" altLang="ja-JP" sz="3200" b="1" dirty="0">
                <a:solidFill>
                  <a:srgbClr val="FFFFFF"/>
                </a:solidFill>
                <a:latin typeface="Comic Sans MS" charset="0"/>
              </a:rPr>
              <a:t>'</a:t>
            </a:r>
            <a:r>
              <a:rPr lang="en-US" altLang="ja-JP" sz="3200" b="1" dirty="0">
                <a:solidFill>
                  <a:srgbClr val="FFFFFF"/>
                </a:solidFill>
                <a:latin typeface="Comic Sans MS" charset="0"/>
              </a:rPr>
              <a:t>s threshing floor…</a:t>
            </a:r>
            <a:endParaRPr lang="en-US" sz="3200" b="1" dirty="0">
              <a:solidFill>
                <a:srgbClr val="FFFFFF"/>
              </a:solidFill>
              <a:latin typeface="Comic Sans MS" charset="0"/>
            </a:endParaRPr>
          </a:p>
        </p:txBody>
      </p:sp>
      <p:sp>
        <p:nvSpPr>
          <p:cNvPr id="4" name="Title 3"/>
          <p:cNvSpPr>
            <a:spLocks noGrp="1"/>
          </p:cNvSpPr>
          <p:nvPr>
            <p:ph type="title" idx="4294967295"/>
          </p:nvPr>
        </p:nvSpPr>
        <p:spPr>
          <a:xfrm>
            <a:off x="1079500" y="46038"/>
            <a:ext cx="4889500" cy="360362"/>
          </a:xfrm>
          <a:prstGeom prst="rect">
            <a:avLst/>
          </a:prstGeom>
        </p:spPr>
        <p:txBody>
          <a:bodyPr/>
          <a:lstStyle/>
          <a:p>
            <a:pPr>
              <a:defRPr/>
            </a:pPr>
            <a:r>
              <a:rPr lang="en-US" sz="1600" b="1" kern="1200" dirty="0">
                <a:solidFill>
                  <a:srgbClr val="FFFFFF"/>
                </a:solidFill>
                <a:effectLst/>
                <a:latin typeface="Comic Sans MS"/>
                <a:ea typeface="ＭＳ Ｐゴシック"/>
                <a:cs typeface="ＭＳ Ｐゴシック"/>
              </a:rPr>
              <a:t>2 Sam. 24:18-24; 2 Chron. 3:1</a:t>
            </a:r>
            <a:endParaRPr lang="en-US" dirty="0"/>
          </a:p>
        </p:txBody>
      </p:sp>
    </p:spTree>
    <p:extLst>
      <p:ext uri="{BB962C8B-B14F-4D97-AF65-F5344CB8AC3E}">
        <p14:creationId xmlns:p14="http://schemas.microsoft.com/office/powerpoint/2010/main" val="37145605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06225"/>
                                        </p:tgtEl>
                                        <p:attrNameLst>
                                          <p:attrName>style.visibility</p:attrName>
                                        </p:attrNameLst>
                                      </p:cBhvr>
                                      <p:to>
                                        <p:strVal val="visible"/>
                                      </p:to>
                                    </p:set>
                                    <p:animEffect transition="in" filter="fade">
                                      <p:cBhvr>
                                        <p:cTn id="12" dur="1000"/>
                                        <p:tgtEl>
                                          <p:spTgt spid="6062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childTnLst>
                                </p:cTn>
                              </p:par>
                            </p:childTnLst>
                          </p:cTn>
                        </p:par>
                        <p:par>
                          <p:cTn id="18" fill="hold" nodeType="afterGroup">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606227"/>
                                        </p:tgtEl>
                                        <p:attrNameLst>
                                          <p:attrName>style.visibility</p:attrName>
                                        </p:attrNameLst>
                                      </p:cBhvr>
                                      <p:to>
                                        <p:strVal val="visible"/>
                                      </p:to>
                                    </p:set>
                                    <p:animEffect transition="in" filter="fade">
                                      <p:cBhvr>
                                        <p:cTn id="21" dur="1000"/>
                                        <p:tgtEl>
                                          <p:spTgt spid="60622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06226"/>
                                        </p:tgtEl>
                                        <p:attrNameLst>
                                          <p:attrName>style.visibility</p:attrName>
                                        </p:attrNameLst>
                                      </p:cBhvr>
                                      <p:to>
                                        <p:strVal val="visible"/>
                                      </p:to>
                                    </p:set>
                                    <p:animEffect transition="in" filter="fade">
                                      <p:cBhvr>
                                        <p:cTn id="31" dur="1000"/>
                                        <p:tgtEl>
                                          <p:spTgt spid="606226"/>
                                        </p:tgtEl>
                                      </p:cBhvr>
                                    </p:animEffect>
                                  </p:childTnLst>
                                </p:cTn>
                              </p:par>
                            </p:childTnLst>
                          </p:cTn>
                        </p:par>
                        <p:par>
                          <p:cTn id="32" fill="hold" nodeType="afterGroup">
                            <p:stCondLst>
                              <p:cond delay="1000"/>
                            </p:stCondLst>
                            <p:childTnLst>
                              <p:par>
                                <p:cTn id="33" presetID="23" presetClass="entr" presetSubtype="528" fill="hold" grpId="0" nodeType="afterEffect">
                                  <p:stCondLst>
                                    <p:cond delay="0"/>
                                  </p:stCondLst>
                                  <p:childTnLst>
                                    <p:set>
                                      <p:cBhvr>
                                        <p:cTn id="34" dur="1" fill="hold">
                                          <p:stCondLst>
                                            <p:cond delay="0"/>
                                          </p:stCondLst>
                                        </p:cTn>
                                        <p:tgtEl>
                                          <p:spTgt spid="606228"/>
                                        </p:tgtEl>
                                        <p:attrNameLst>
                                          <p:attrName>style.visibility</p:attrName>
                                        </p:attrNameLst>
                                      </p:cBhvr>
                                      <p:to>
                                        <p:strVal val="visible"/>
                                      </p:to>
                                    </p:set>
                                    <p:anim calcmode="lin" valueType="num">
                                      <p:cBhvr>
                                        <p:cTn id="35" dur="500" fill="hold"/>
                                        <p:tgtEl>
                                          <p:spTgt spid="606228"/>
                                        </p:tgtEl>
                                        <p:attrNameLst>
                                          <p:attrName>ppt_w</p:attrName>
                                        </p:attrNameLst>
                                      </p:cBhvr>
                                      <p:tavLst>
                                        <p:tav tm="0">
                                          <p:val>
                                            <p:fltVal val="0"/>
                                          </p:val>
                                        </p:tav>
                                        <p:tav tm="100000">
                                          <p:val>
                                            <p:strVal val="#ppt_w"/>
                                          </p:val>
                                        </p:tav>
                                      </p:tavLst>
                                    </p:anim>
                                    <p:anim calcmode="lin" valueType="num">
                                      <p:cBhvr>
                                        <p:cTn id="36" dur="500" fill="hold"/>
                                        <p:tgtEl>
                                          <p:spTgt spid="606228"/>
                                        </p:tgtEl>
                                        <p:attrNameLst>
                                          <p:attrName>ppt_h</p:attrName>
                                        </p:attrNameLst>
                                      </p:cBhvr>
                                      <p:tavLst>
                                        <p:tav tm="0">
                                          <p:val>
                                            <p:fltVal val="0"/>
                                          </p:val>
                                        </p:tav>
                                        <p:tav tm="100000">
                                          <p:val>
                                            <p:strVal val="#ppt_h"/>
                                          </p:val>
                                        </p:tav>
                                      </p:tavLst>
                                    </p:anim>
                                    <p:anim calcmode="lin" valueType="num">
                                      <p:cBhvr>
                                        <p:cTn id="37" dur="500" fill="hold"/>
                                        <p:tgtEl>
                                          <p:spTgt spid="606228"/>
                                        </p:tgtEl>
                                        <p:attrNameLst>
                                          <p:attrName>ppt_x</p:attrName>
                                        </p:attrNameLst>
                                      </p:cBhvr>
                                      <p:tavLst>
                                        <p:tav tm="0">
                                          <p:val>
                                            <p:fltVal val="0.5"/>
                                          </p:val>
                                        </p:tav>
                                        <p:tav tm="100000">
                                          <p:val>
                                            <p:strVal val="#ppt_x"/>
                                          </p:val>
                                        </p:tav>
                                      </p:tavLst>
                                    </p:anim>
                                    <p:anim calcmode="lin" valueType="num">
                                      <p:cBhvr>
                                        <p:cTn id="38" dur="500" fill="hold"/>
                                        <p:tgtEl>
                                          <p:spTgt spid="60622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6226" grpId="0" autoUpdateAnimBg="0"/>
      <p:bldP spid="606227" grpId="0" autoUpdateAnimBg="0"/>
      <p:bldP spid="606228" grpId="0" autoUpdateAnimBg="0"/>
      <p:bldP spid="606225" grpId="0" autoUpdateAnimBg="0"/>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Rectangle 2" descr="Canvas"/>
          <p:cNvSpPr>
            <a:spLocks noChangeArrowheads="1"/>
          </p:cNvSpPr>
          <p:nvPr/>
        </p:nvSpPr>
        <p:spPr bwMode="auto">
          <a:xfrm>
            <a:off x="9967913" y="436563"/>
            <a:ext cx="6702425" cy="4537075"/>
          </a:xfrm>
          <a:prstGeom prst="rect">
            <a:avLst/>
          </a:prstGeom>
          <a:blipFill dpi="0" rotWithShape="0">
            <a:blip r:embed="rId3"/>
            <a:srcRect/>
            <a:tile tx="0" ty="0" sx="100000" sy="100000" flip="none" algn="tl"/>
          </a:blipFill>
          <a:ln w="76200">
            <a:solidFill>
              <a:srgbClr val="8C6136"/>
            </a:solidFill>
            <a:miter lim="800000"/>
            <a:headEnd/>
            <a:tailEnd/>
          </a:ln>
          <a:effectLst>
            <a:outerShdw blurRad="63500" dist="143684" dir="2700000" algn="ctr" rotWithShape="0">
              <a:schemeClr val="bg2">
                <a:alpha val="74998"/>
              </a:schemeClr>
            </a:outerShdw>
          </a:effectLst>
        </p:spPr>
        <p:txBody>
          <a:bodyPr wrap="none" anchor="ctr"/>
          <a:lstStyle/>
          <a:p>
            <a:pPr algn="l" eaLnBrk="0" hangingPunct="0">
              <a:defRPr/>
            </a:pPr>
            <a:endParaRPr lang="en-US" sz="2800">
              <a:solidFill>
                <a:srgbClr val="00DFCA"/>
              </a:solidFill>
              <a:latin typeface="Matura MT Script Capitals" pitchFamily="-112" charset="0"/>
            </a:endParaRPr>
          </a:p>
        </p:txBody>
      </p:sp>
      <p:sp>
        <p:nvSpPr>
          <p:cNvPr id="630786" name="Rectangle 2" descr="Canvas"/>
          <p:cNvSpPr>
            <a:spLocks noChangeArrowheads="1"/>
          </p:cNvSpPr>
          <p:nvPr/>
        </p:nvSpPr>
        <p:spPr bwMode="auto">
          <a:xfrm>
            <a:off x="1144588" y="407988"/>
            <a:ext cx="6702425" cy="4537075"/>
          </a:xfrm>
          <a:prstGeom prst="rect">
            <a:avLst/>
          </a:prstGeom>
          <a:blipFill dpi="0" rotWithShape="0">
            <a:blip r:embed="rId3"/>
            <a:srcRect/>
            <a:tile tx="0" ty="0" sx="100000" sy="100000" flip="none" algn="tl"/>
          </a:blipFill>
          <a:ln w="76200">
            <a:solidFill>
              <a:srgbClr val="8C6136"/>
            </a:solidFill>
            <a:miter lim="800000"/>
            <a:headEnd/>
            <a:tailEnd/>
          </a:ln>
          <a:effectLst>
            <a:outerShdw blurRad="63500" dist="143684" dir="2700000" algn="ctr" rotWithShape="0">
              <a:schemeClr val="bg2">
                <a:alpha val="74998"/>
              </a:schemeClr>
            </a:outerShdw>
          </a:effectLst>
        </p:spPr>
        <p:txBody>
          <a:bodyPr wrap="none" anchor="ctr"/>
          <a:lstStyle/>
          <a:p>
            <a:pPr algn="l" eaLnBrk="0" hangingPunct="0">
              <a:defRPr/>
            </a:pPr>
            <a:endParaRPr lang="en-US" sz="2800">
              <a:solidFill>
                <a:srgbClr val="00DFCA"/>
              </a:solidFill>
              <a:latin typeface="Matura MT Script Capitals" pitchFamily="-112" charset="0"/>
            </a:endParaRPr>
          </a:p>
        </p:txBody>
      </p:sp>
      <p:grpSp>
        <p:nvGrpSpPr>
          <p:cNvPr id="63491" name="Group 155"/>
          <p:cNvGrpSpPr>
            <a:grpSpLocks/>
          </p:cNvGrpSpPr>
          <p:nvPr/>
        </p:nvGrpSpPr>
        <p:grpSpPr bwMode="auto">
          <a:xfrm>
            <a:off x="6670675" y="1584325"/>
            <a:ext cx="2178050" cy="1603375"/>
            <a:chOff x="1020" y="800"/>
            <a:chExt cx="4056" cy="2875"/>
          </a:xfrm>
        </p:grpSpPr>
        <p:grpSp>
          <p:nvGrpSpPr>
            <p:cNvPr id="63627" name="Group 156"/>
            <p:cNvGrpSpPr>
              <a:grpSpLocks/>
            </p:cNvGrpSpPr>
            <p:nvPr/>
          </p:nvGrpSpPr>
          <p:grpSpPr bwMode="auto">
            <a:xfrm>
              <a:off x="1064" y="1272"/>
              <a:ext cx="3622" cy="2044"/>
              <a:chOff x="1064" y="1272"/>
              <a:chExt cx="3622" cy="2044"/>
            </a:xfrm>
          </p:grpSpPr>
          <p:sp>
            <p:nvSpPr>
              <p:cNvPr id="630941" name="Rectangle 157"/>
              <p:cNvSpPr>
                <a:spLocks noChangeArrowheads="1"/>
              </p:cNvSpPr>
              <p:nvPr/>
            </p:nvSpPr>
            <p:spPr bwMode="auto">
              <a:xfrm rot="1785869">
                <a:off x="2696" y="1304"/>
                <a:ext cx="911"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lgn="l" eaLnBrk="0" hangingPunct="0">
                  <a:defRPr/>
                </a:pPr>
                <a:endParaRPr lang="en-US" sz="2800">
                  <a:solidFill>
                    <a:srgbClr val="00DFCA"/>
                  </a:solidFill>
                  <a:latin typeface="Matura MT Script Capitals" pitchFamily="-112" charset="0"/>
                </a:endParaRPr>
              </a:p>
            </p:txBody>
          </p:sp>
          <p:sp>
            <p:nvSpPr>
              <p:cNvPr id="630942" name="Rectangle 158"/>
              <p:cNvSpPr>
                <a:spLocks noChangeArrowheads="1"/>
              </p:cNvSpPr>
              <p:nvPr/>
            </p:nvSpPr>
            <p:spPr bwMode="auto">
              <a:xfrm rot="-1804197">
                <a:off x="2528" y="1273"/>
                <a:ext cx="913"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lgn="l" eaLnBrk="0" hangingPunct="0">
                  <a:defRPr/>
                </a:pPr>
                <a:endParaRPr lang="en-US" sz="2800">
                  <a:solidFill>
                    <a:srgbClr val="00DFCA"/>
                  </a:solidFill>
                  <a:latin typeface="Matura MT Script Capitals" pitchFamily="-112" charset="0"/>
                </a:endParaRPr>
              </a:p>
            </p:txBody>
          </p:sp>
          <p:sp>
            <p:nvSpPr>
              <p:cNvPr id="630943" name="Rectangle 159"/>
              <p:cNvSpPr>
                <a:spLocks noChangeArrowheads="1"/>
              </p:cNvSpPr>
              <p:nvPr/>
            </p:nvSpPr>
            <p:spPr bwMode="auto">
              <a:xfrm rot="8101981">
                <a:off x="1064" y="1842"/>
                <a:ext cx="1443" cy="228"/>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lgn="l" eaLnBrk="0" hangingPunct="0">
                  <a:defRPr/>
                </a:pPr>
                <a:endParaRPr lang="en-US" sz="2800">
                  <a:solidFill>
                    <a:srgbClr val="00DFCA"/>
                  </a:solidFill>
                  <a:latin typeface="Matura MT Script Capitals" pitchFamily="-112" charset="0"/>
                </a:endParaRPr>
              </a:p>
            </p:txBody>
          </p:sp>
          <p:sp>
            <p:nvSpPr>
              <p:cNvPr id="630944" name="Rectangle 160"/>
              <p:cNvSpPr>
                <a:spLocks noChangeArrowheads="1"/>
              </p:cNvSpPr>
              <p:nvPr/>
            </p:nvSpPr>
            <p:spPr bwMode="auto">
              <a:xfrm rot="85205">
                <a:off x="3527" y="1520"/>
                <a:ext cx="913"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lgn="l" eaLnBrk="0" hangingPunct="0">
                  <a:defRPr/>
                </a:pPr>
                <a:endParaRPr lang="en-US" sz="2800">
                  <a:solidFill>
                    <a:srgbClr val="00DFCA"/>
                  </a:solidFill>
                  <a:latin typeface="Matura MT Script Capitals" pitchFamily="-112" charset="0"/>
                </a:endParaRPr>
              </a:p>
            </p:txBody>
          </p:sp>
          <p:sp>
            <p:nvSpPr>
              <p:cNvPr id="630945" name="Rectangle 161"/>
              <p:cNvSpPr>
                <a:spLocks noChangeArrowheads="1"/>
              </p:cNvSpPr>
              <p:nvPr/>
            </p:nvSpPr>
            <p:spPr bwMode="auto">
              <a:xfrm rot="85205">
                <a:off x="1735" y="1489"/>
                <a:ext cx="913" cy="102"/>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lgn="l" eaLnBrk="0" hangingPunct="0">
                  <a:defRPr/>
                </a:pPr>
                <a:endParaRPr lang="en-US" sz="2800">
                  <a:solidFill>
                    <a:srgbClr val="00DFCA"/>
                  </a:solidFill>
                  <a:latin typeface="Matura MT Script Capitals" pitchFamily="-112" charset="0"/>
                </a:endParaRPr>
              </a:p>
            </p:txBody>
          </p:sp>
          <p:sp>
            <p:nvSpPr>
              <p:cNvPr id="630946" name="Rectangle 162"/>
              <p:cNvSpPr>
                <a:spLocks noChangeArrowheads="1"/>
              </p:cNvSpPr>
              <p:nvPr/>
            </p:nvSpPr>
            <p:spPr bwMode="auto">
              <a:xfrm rot="10911120">
                <a:off x="1221" y="3091"/>
                <a:ext cx="3465" cy="22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lgn="l" eaLnBrk="0" hangingPunct="0">
                  <a:defRPr/>
                </a:pPr>
                <a:endParaRPr lang="en-US" sz="2800">
                  <a:solidFill>
                    <a:srgbClr val="00DFCA"/>
                  </a:solidFill>
                  <a:latin typeface="Matura MT Script Capitals" pitchFamily="-112" charset="0"/>
                </a:endParaRPr>
              </a:p>
            </p:txBody>
          </p:sp>
          <p:sp>
            <p:nvSpPr>
              <p:cNvPr id="630947" name="Rectangle 163"/>
              <p:cNvSpPr>
                <a:spLocks noChangeArrowheads="1"/>
              </p:cNvSpPr>
              <p:nvPr/>
            </p:nvSpPr>
            <p:spPr bwMode="auto">
              <a:xfrm rot="3349979">
                <a:off x="3496" y="1969"/>
                <a:ext cx="1443" cy="228"/>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lgn="l" eaLnBrk="0" hangingPunct="0">
                  <a:defRPr/>
                </a:pPr>
                <a:endParaRPr lang="en-US" sz="2800">
                  <a:solidFill>
                    <a:srgbClr val="00DFCA"/>
                  </a:solidFill>
                  <a:latin typeface="Matura MT Script Capitals" pitchFamily="-112" charset="0"/>
                </a:endParaRPr>
              </a:p>
            </p:txBody>
          </p:sp>
        </p:grpSp>
        <p:pic>
          <p:nvPicPr>
            <p:cNvPr id="630948" name="Picture 164"/>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20" y="800"/>
              <a:ext cx="4056" cy="287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grpSp>
      <p:sp>
        <p:nvSpPr>
          <p:cNvPr id="630787" name="Text Box 3"/>
          <p:cNvSpPr txBox="1">
            <a:spLocks noChangeArrowheads="1"/>
          </p:cNvSpPr>
          <p:nvPr/>
        </p:nvSpPr>
        <p:spPr bwMode="auto">
          <a:xfrm>
            <a:off x="1757363" y="-22225"/>
            <a:ext cx="5668962"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l" eaLnBrk="0" hangingPunct="0">
              <a:spcBef>
                <a:spcPct val="50000"/>
              </a:spcBef>
              <a:defRPr/>
            </a:pPr>
            <a:r>
              <a:rPr lang="en-US" sz="1600" b="1">
                <a:solidFill>
                  <a:srgbClr val="FFFFFF"/>
                </a:solidFill>
                <a:latin typeface="Comic Sans MS" pitchFamily="-112" charset="0"/>
              </a:rPr>
              <a:t>1 Kings 5:5</a:t>
            </a:r>
          </a:p>
        </p:txBody>
      </p:sp>
      <p:sp>
        <p:nvSpPr>
          <p:cNvPr id="63493" name="Text Box 4"/>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0" hangingPunct="0">
              <a:spcBef>
                <a:spcPct val="50000"/>
              </a:spcBef>
            </a:pPr>
            <a:r>
              <a:rPr lang="en-US" sz="2000">
                <a:solidFill>
                  <a:srgbClr val="FFA27C"/>
                </a:solidFill>
                <a:latin typeface="B VAG Rounded Bold" charset="0"/>
              </a:rPr>
              <a:t> </a:t>
            </a:r>
          </a:p>
        </p:txBody>
      </p:sp>
      <p:sp>
        <p:nvSpPr>
          <p:cNvPr id="63494" name="Text Box 5"/>
          <p:cNvSpPr txBox="1">
            <a:spLocks noChangeArrowheads="1"/>
          </p:cNvSpPr>
          <p:nvPr/>
        </p:nvSpPr>
        <p:spPr bwMode="auto">
          <a:xfrm>
            <a:off x="8596313" y="64881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0" hangingPunct="0">
              <a:spcBef>
                <a:spcPct val="50000"/>
              </a:spcBef>
            </a:pPr>
            <a:r>
              <a:rPr lang="en-US" sz="1600" b="1">
                <a:solidFill>
                  <a:srgbClr val="FFFFFF"/>
                </a:solidFill>
                <a:latin typeface="Comic Sans MS" charset="0"/>
              </a:rPr>
              <a:t>1</a:t>
            </a:r>
            <a:endParaRPr lang="en-US" sz="1600">
              <a:solidFill>
                <a:srgbClr val="FFA27C"/>
              </a:solidFill>
              <a:latin typeface="Comic Sans MS" charset="0"/>
            </a:endParaRPr>
          </a:p>
        </p:txBody>
      </p:sp>
      <p:sp>
        <p:nvSpPr>
          <p:cNvPr id="630810" name="Rectangle 26"/>
          <p:cNvSpPr>
            <a:spLocks noChangeArrowheads="1"/>
          </p:cNvSpPr>
          <p:nvPr/>
        </p:nvSpPr>
        <p:spPr bwMode="auto">
          <a:xfrm>
            <a:off x="8132763" y="6540500"/>
            <a:ext cx="339725" cy="244475"/>
          </a:xfrm>
          <a:prstGeom prst="rect">
            <a:avLst/>
          </a:prstGeom>
          <a:noFill/>
          <a:ln w="12700">
            <a:noFill/>
            <a:miter lim="800000"/>
            <a:headEnd/>
            <a:tailEnd/>
          </a:ln>
          <a:effectLst/>
        </p:spPr>
        <p:txBody>
          <a:bodyPr wrap="none" anchor="ctr">
            <a:spAutoFit/>
          </a:bodyPr>
          <a:lstStyle/>
          <a:p>
            <a:pPr eaLnBrk="0" hangingPunct="0">
              <a:defRPr/>
            </a:pPr>
            <a:r>
              <a:rPr lang="en-US" sz="1000" b="1">
                <a:solidFill>
                  <a:srgbClr val="FFFFFF"/>
                </a:solidFill>
                <a:effectLst>
                  <a:outerShdw blurRad="38100" dist="38100" dir="2700000" algn="tl">
                    <a:srgbClr val="000000"/>
                  </a:outerShdw>
                </a:effectLst>
                <a:latin typeface="Comic Sans MS" charset="0"/>
              </a:rPr>
              <a:t>29</a:t>
            </a:r>
          </a:p>
        </p:txBody>
      </p:sp>
      <p:sp>
        <p:nvSpPr>
          <p:cNvPr id="63496" name="Text Box 27"/>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0" hangingPunct="0">
              <a:spcBef>
                <a:spcPct val="50000"/>
              </a:spcBef>
            </a:pPr>
            <a:r>
              <a:rPr lang="en-US" sz="1200" b="1">
                <a:solidFill>
                  <a:srgbClr val="FFFFFF"/>
                </a:solidFill>
                <a:latin typeface="Arial" charset="0"/>
              </a:rPr>
              <a:t>Handbook pg. 32-37</a:t>
            </a:r>
          </a:p>
        </p:txBody>
      </p:sp>
      <p:sp>
        <p:nvSpPr>
          <p:cNvPr id="630919" name="AutoShape 135"/>
          <p:cNvSpPr>
            <a:spLocks noChangeArrowheads="1"/>
          </p:cNvSpPr>
          <p:nvPr/>
        </p:nvSpPr>
        <p:spPr bwMode="auto">
          <a:xfrm rot="10769242">
            <a:off x="4262438" y="1128713"/>
            <a:ext cx="373062" cy="2776537"/>
          </a:xfrm>
          <a:prstGeom prst="can">
            <a:avLst>
              <a:gd name="adj" fmla="val 10475"/>
            </a:avLst>
          </a:prstGeom>
          <a:noFill/>
          <a:ln w="57150">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0920" name="AutoShape 136"/>
          <p:cNvSpPr>
            <a:spLocks noChangeArrowheads="1"/>
          </p:cNvSpPr>
          <p:nvPr/>
        </p:nvSpPr>
        <p:spPr bwMode="auto">
          <a:xfrm rot="10789709">
            <a:off x="5913438" y="1339850"/>
            <a:ext cx="317500" cy="2460625"/>
          </a:xfrm>
          <a:prstGeom prst="can">
            <a:avLst>
              <a:gd name="adj" fmla="val 10907"/>
            </a:avLst>
          </a:prstGeom>
          <a:noFill/>
          <a:ln w="57150">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0928" name="Text Box 144"/>
          <p:cNvSpPr txBox="1">
            <a:spLocks noChangeArrowheads="1"/>
          </p:cNvSpPr>
          <p:nvPr/>
        </p:nvSpPr>
        <p:spPr bwMode="auto">
          <a:xfrm>
            <a:off x="1123950" y="4919663"/>
            <a:ext cx="6732588" cy="15557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eaLnBrk="0" hangingPunct="0">
              <a:spcBef>
                <a:spcPct val="50000"/>
              </a:spcBef>
              <a:defRPr/>
            </a:pPr>
            <a:r>
              <a:rPr lang="en-US" sz="4800" b="1" dirty="0">
                <a:solidFill>
                  <a:srgbClr val="FFEA18"/>
                </a:solidFill>
                <a:latin typeface="Comic Sans MS" pitchFamily="-112" charset="0"/>
              </a:rPr>
              <a:t>But…his son Solomon was to build it!</a:t>
            </a:r>
          </a:p>
        </p:txBody>
      </p:sp>
      <p:grpSp>
        <p:nvGrpSpPr>
          <p:cNvPr id="63500" name="Group 6"/>
          <p:cNvGrpSpPr>
            <a:grpSpLocks/>
          </p:cNvGrpSpPr>
          <p:nvPr/>
        </p:nvGrpSpPr>
        <p:grpSpPr bwMode="auto">
          <a:xfrm>
            <a:off x="8018463" y="3436938"/>
            <a:ext cx="981075" cy="1843087"/>
            <a:chOff x="5051" y="2165"/>
            <a:chExt cx="618" cy="1161"/>
          </a:xfrm>
        </p:grpSpPr>
        <p:grpSp>
          <p:nvGrpSpPr>
            <p:cNvPr id="63608" name="Group 7"/>
            <p:cNvGrpSpPr>
              <a:grpSpLocks/>
            </p:cNvGrpSpPr>
            <p:nvPr/>
          </p:nvGrpSpPr>
          <p:grpSpPr bwMode="auto">
            <a:xfrm>
              <a:off x="5051" y="2165"/>
              <a:ext cx="618" cy="1161"/>
              <a:chOff x="5051" y="2165"/>
              <a:chExt cx="618" cy="1161"/>
            </a:xfrm>
          </p:grpSpPr>
          <p:sp>
            <p:nvSpPr>
              <p:cNvPr id="63610" name="Freeform 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algn="l" eaLnBrk="0" hangingPunct="0"/>
                <a:endParaRPr lang="en-US" sz="2800">
                  <a:solidFill>
                    <a:srgbClr val="00DFCA"/>
                  </a:solidFill>
                  <a:latin typeface="Matura MT Script Capitals" charset="0"/>
                </a:endParaRPr>
              </a:p>
            </p:txBody>
          </p:sp>
          <p:sp>
            <p:nvSpPr>
              <p:cNvPr id="63611" name="AutoShape 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pPr algn="l" eaLnBrk="0" hangingPunct="0"/>
                <a:endParaRPr lang="en-US" sz="2800">
                  <a:solidFill>
                    <a:srgbClr val="00DFCA"/>
                  </a:solidFill>
                  <a:latin typeface="Matura MT Script Capitals" charset="0"/>
                </a:endParaRPr>
              </a:p>
            </p:txBody>
          </p:sp>
          <p:sp>
            <p:nvSpPr>
              <p:cNvPr id="63612" name="Rectangle 1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pPr algn="l" eaLnBrk="0" hangingPunct="0"/>
                <a:endParaRPr lang="en-US" sz="2800">
                  <a:solidFill>
                    <a:srgbClr val="00DFCA"/>
                  </a:solidFill>
                  <a:latin typeface="Matura MT Script Capitals" charset="0"/>
                </a:endParaRPr>
              </a:p>
            </p:txBody>
          </p:sp>
          <p:sp>
            <p:nvSpPr>
              <p:cNvPr id="63613" name="Line 1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614" name="Rectangle 1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l" eaLnBrk="0" hangingPunct="0"/>
                <a:endParaRPr lang="en-US" sz="2800">
                  <a:solidFill>
                    <a:srgbClr val="00DFCA"/>
                  </a:solidFill>
                  <a:latin typeface="Matura MT Script Capitals" charset="0"/>
                </a:endParaRPr>
              </a:p>
            </p:txBody>
          </p:sp>
          <p:sp>
            <p:nvSpPr>
              <p:cNvPr id="63615" name="Rectangle 1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l" eaLnBrk="0" hangingPunct="0"/>
                <a:endParaRPr lang="en-US" sz="2800">
                  <a:solidFill>
                    <a:srgbClr val="00DFCA"/>
                  </a:solidFill>
                  <a:latin typeface="Matura MT Script Capitals" charset="0"/>
                </a:endParaRPr>
              </a:p>
            </p:txBody>
          </p:sp>
          <p:sp>
            <p:nvSpPr>
              <p:cNvPr id="63616" name="Line 1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617" name="Line 1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618" name="Line 1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619" name="Line 1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620" name="Line 1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621" name="Line 1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622" name="Line 2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623" name="Line 2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624" name="Line 2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625" name="Line 2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626" name="Rectangle 24"/>
              <p:cNvSpPr>
                <a:spLocks noChangeArrowheads="1"/>
              </p:cNvSpPr>
              <p:nvPr/>
            </p:nvSpPr>
            <p:spPr bwMode="auto">
              <a:xfrm>
                <a:off x="5051" y="2165"/>
                <a:ext cx="527"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l" eaLnBrk="0" hangingPunct="0"/>
                <a:r>
                  <a:rPr lang="en-US" sz="900" b="1">
                    <a:solidFill>
                      <a:srgbClr val="000000"/>
                    </a:solidFill>
                    <a:latin typeface="Chicago" charset="0"/>
                  </a:rPr>
                  <a:t>ROYALTY</a:t>
                </a:r>
              </a:p>
            </p:txBody>
          </p:sp>
        </p:grpSp>
        <p:sp>
          <p:nvSpPr>
            <p:cNvPr id="63609" name="Rectangle 25"/>
            <p:cNvSpPr>
              <a:spLocks noChangeArrowheads="1"/>
            </p:cNvSpPr>
            <p:nvPr/>
          </p:nvSpPr>
          <p:spPr bwMode="auto">
            <a:xfrm>
              <a:off x="5139" y="2267"/>
              <a:ext cx="39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eaLnBrk="0" hangingPunct="0"/>
              <a:r>
                <a:rPr lang="en-US" sz="900" b="1">
                  <a:solidFill>
                    <a:srgbClr val="000000"/>
                  </a:solidFill>
                  <a:latin typeface="Helvetica" charset="0"/>
                </a:rPr>
                <a:t>S - D - S</a:t>
              </a:r>
            </a:p>
          </p:txBody>
        </p:sp>
      </p:grpSp>
      <p:grpSp>
        <p:nvGrpSpPr>
          <p:cNvPr id="6" name="Group 238"/>
          <p:cNvGrpSpPr>
            <a:grpSpLocks/>
          </p:cNvGrpSpPr>
          <p:nvPr/>
        </p:nvGrpSpPr>
        <p:grpSpPr bwMode="auto">
          <a:xfrm>
            <a:off x="2151063" y="2463800"/>
            <a:ext cx="1335087" cy="1395413"/>
            <a:chOff x="1355" y="1552"/>
            <a:chExt cx="841" cy="879"/>
          </a:xfrm>
        </p:grpSpPr>
        <p:sp>
          <p:nvSpPr>
            <p:cNvPr id="63602" name="Line 105"/>
            <p:cNvSpPr>
              <a:spLocks noChangeShapeType="1"/>
            </p:cNvSpPr>
            <p:nvPr/>
          </p:nvSpPr>
          <p:spPr bwMode="auto">
            <a:xfrm flipH="1">
              <a:off x="1355" y="1621"/>
              <a:ext cx="1" cy="721"/>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603" name="Line 106"/>
            <p:cNvSpPr>
              <a:spLocks noChangeShapeType="1"/>
            </p:cNvSpPr>
            <p:nvPr/>
          </p:nvSpPr>
          <p:spPr bwMode="auto">
            <a:xfrm flipV="1">
              <a:off x="1374" y="1566"/>
              <a:ext cx="485" cy="73"/>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604" name="Line 107"/>
            <p:cNvSpPr>
              <a:spLocks noChangeShapeType="1"/>
            </p:cNvSpPr>
            <p:nvPr/>
          </p:nvSpPr>
          <p:spPr bwMode="auto">
            <a:xfrm flipV="1">
              <a:off x="1856" y="1562"/>
              <a:ext cx="335" cy="1"/>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605" name="Line 115"/>
            <p:cNvSpPr>
              <a:spLocks noChangeShapeType="1"/>
            </p:cNvSpPr>
            <p:nvPr/>
          </p:nvSpPr>
          <p:spPr bwMode="auto">
            <a:xfrm flipV="1">
              <a:off x="1861" y="2382"/>
              <a:ext cx="335" cy="36"/>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606" name="Line 119"/>
            <p:cNvSpPr>
              <a:spLocks noChangeShapeType="1"/>
            </p:cNvSpPr>
            <p:nvPr/>
          </p:nvSpPr>
          <p:spPr bwMode="auto">
            <a:xfrm flipH="1">
              <a:off x="1858" y="1552"/>
              <a:ext cx="1" cy="879"/>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607" name="Line 120"/>
            <p:cNvSpPr>
              <a:spLocks noChangeShapeType="1"/>
            </p:cNvSpPr>
            <p:nvPr/>
          </p:nvSpPr>
          <p:spPr bwMode="auto">
            <a:xfrm flipH="1">
              <a:off x="2190" y="1563"/>
              <a:ext cx="1" cy="814"/>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grpSp>
      <p:grpSp>
        <p:nvGrpSpPr>
          <p:cNvPr id="7" name="Group 167"/>
          <p:cNvGrpSpPr>
            <a:grpSpLocks/>
          </p:cNvGrpSpPr>
          <p:nvPr/>
        </p:nvGrpSpPr>
        <p:grpSpPr bwMode="auto">
          <a:xfrm>
            <a:off x="1974850" y="3676650"/>
            <a:ext cx="5214938" cy="923925"/>
            <a:chOff x="1244" y="2316"/>
            <a:chExt cx="3285" cy="582"/>
          </a:xfrm>
        </p:grpSpPr>
        <p:sp>
          <p:nvSpPr>
            <p:cNvPr id="63594" name="Line 168"/>
            <p:cNvSpPr>
              <a:spLocks noChangeShapeType="1"/>
            </p:cNvSpPr>
            <p:nvPr/>
          </p:nvSpPr>
          <p:spPr bwMode="auto">
            <a:xfrm>
              <a:off x="1255" y="2513"/>
              <a:ext cx="1071" cy="384"/>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95" name="Line 169"/>
            <p:cNvSpPr>
              <a:spLocks noChangeShapeType="1"/>
            </p:cNvSpPr>
            <p:nvPr/>
          </p:nvSpPr>
          <p:spPr bwMode="auto">
            <a:xfrm flipV="1">
              <a:off x="2351" y="2693"/>
              <a:ext cx="2178" cy="201"/>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96" name="Line 170"/>
            <p:cNvSpPr>
              <a:spLocks noChangeShapeType="1"/>
            </p:cNvSpPr>
            <p:nvPr/>
          </p:nvSpPr>
          <p:spPr bwMode="auto">
            <a:xfrm>
              <a:off x="1244" y="2316"/>
              <a:ext cx="1099" cy="234"/>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97" name="Line 171"/>
            <p:cNvSpPr>
              <a:spLocks noChangeShapeType="1"/>
            </p:cNvSpPr>
            <p:nvPr/>
          </p:nvSpPr>
          <p:spPr bwMode="auto">
            <a:xfrm flipV="1">
              <a:off x="2319" y="2417"/>
              <a:ext cx="2199" cy="137"/>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98" name="Line 172"/>
            <p:cNvSpPr>
              <a:spLocks noChangeShapeType="1"/>
            </p:cNvSpPr>
            <p:nvPr/>
          </p:nvSpPr>
          <p:spPr bwMode="auto">
            <a:xfrm>
              <a:off x="3901" y="2323"/>
              <a:ext cx="593" cy="84"/>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99" name="Line 173"/>
            <p:cNvSpPr>
              <a:spLocks noChangeShapeType="1"/>
            </p:cNvSpPr>
            <p:nvPr/>
          </p:nvSpPr>
          <p:spPr bwMode="auto">
            <a:xfrm flipH="1">
              <a:off x="1264" y="2338"/>
              <a:ext cx="1" cy="178"/>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600" name="Line 174"/>
            <p:cNvSpPr>
              <a:spLocks noChangeShapeType="1"/>
            </p:cNvSpPr>
            <p:nvPr/>
          </p:nvSpPr>
          <p:spPr bwMode="auto">
            <a:xfrm flipH="1">
              <a:off x="2347" y="2561"/>
              <a:ext cx="8" cy="337"/>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601" name="Line 175"/>
            <p:cNvSpPr>
              <a:spLocks noChangeShapeType="1"/>
            </p:cNvSpPr>
            <p:nvPr/>
          </p:nvSpPr>
          <p:spPr bwMode="auto">
            <a:xfrm flipH="1">
              <a:off x="4514" y="2400"/>
              <a:ext cx="1" cy="315"/>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grpSp>
      <p:grpSp>
        <p:nvGrpSpPr>
          <p:cNvPr id="8" name="Group 207"/>
          <p:cNvGrpSpPr>
            <a:grpSpLocks/>
          </p:cNvGrpSpPr>
          <p:nvPr/>
        </p:nvGrpSpPr>
        <p:grpSpPr bwMode="auto">
          <a:xfrm>
            <a:off x="5095875" y="925513"/>
            <a:ext cx="1077913" cy="2874962"/>
            <a:chOff x="3210" y="583"/>
            <a:chExt cx="679" cy="1811"/>
          </a:xfrm>
        </p:grpSpPr>
        <p:sp>
          <p:nvSpPr>
            <p:cNvPr id="63585" name="Line 208"/>
            <p:cNvSpPr>
              <a:spLocks noChangeShapeType="1"/>
            </p:cNvSpPr>
            <p:nvPr/>
          </p:nvSpPr>
          <p:spPr bwMode="auto">
            <a:xfrm flipV="1">
              <a:off x="3672" y="2385"/>
              <a:ext cx="199" cy="9"/>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grpSp>
          <p:nvGrpSpPr>
            <p:cNvPr id="63586" name="Group 209"/>
            <p:cNvGrpSpPr>
              <a:grpSpLocks/>
            </p:cNvGrpSpPr>
            <p:nvPr/>
          </p:nvGrpSpPr>
          <p:grpSpPr bwMode="auto">
            <a:xfrm>
              <a:off x="3210" y="583"/>
              <a:ext cx="679" cy="1806"/>
              <a:chOff x="3210" y="583"/>
              <a:chExt cx="679" cy="1806"/>
            </a:xfrm>
          </p:grpSpPr>
          <p:sp>
            <p:nvSpPr>
              <p:cNvPr id="63587" name="Line 210"/>
              <p:cNvSpPr>
                <a:spLocks noChangeShapeType="1"/>
              </p:cNvSpPr>
              <p:nvPr/>
            </p:nvSpPr>
            <p:spPr bwMode="auto">
              <a:xfrm>
                <a:off x="3878" y="656"/>
                <a:ext cx="0" cy="206"/>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88" name="Line 211"/>
              <p:cNvSpPr>
                <a:spLocks noChangeShapeType="1"/>
              </p:cNvSpPr>
              <p:nvPr/>
            </p:nvSpPr>
            <p:spPr bwMode="auto">
              <a:xfrm>
                <a:off x="3533" y="610"/>
                <a:ext cx="356" cy="51"/>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89" name="Line 212"/>
              <p:cNvSpPr>
                <a:spLocks noChangeShapeType="1"/>
              </p:cNvSpPr>
              <p:nvPr/>
            </p:nvSpPr>
            <p:spPr bwMode="auto">
              <a:xfrm flipH="1">
                <a:off x="3320" y="656"/>
                <a:ext cx="1" cy="342"/>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90" name="Line 213"/>
              <p:cNvSpPr>
                <a:spLocks noChangeShapeType="1"/>
              </p:cNvSpPr>
              <p:nvPr/>
            </p:nvSpPr>
            <p:spPr bwMode="auto">
              <a:xfrm flipV="1">
                <a:off x="3318" y="622"/>
                <a:ext cx="164" cy="30"/>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91" name="Line 214"/>
              <p:cNvSpPr>
                <a:spLocks noChangeShapeType="1"/>
              </p:cNvSpPr>
              <p:nvPr/>
            </p:nvSpPr>
            <p:spPr bwMode="auto">
              <a:xfrm flipH="1" flipV="1">
                <a:off x="3210" y="2359"/>
                <a:ext cx="294" cy="30"/>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92" name="Line 215"/>
              <p:cNvSpPr>
                <a:spLocks noChangeShapeType="1"/>
              </p:cNvSpPr>
              <p:nvPr/>
            </p:nvSpPr>
            <p:spPr bwMode="auto">
              <a:xfrm flipH="1">
                <a:off x="3508" y="583"/>
                <a:ext cx="3" cy="1800"/>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93" name="Line 216"/>
              <p:cNvSpPr>
                <a:spLocks noChangeShapeType="1"/>
              </p:cNvSpPr>
              <p:nvPr/>
            </p:nvSpPr>
            <p:spPr bwMode="auto">
              <a:xfrm flipV="1">
                <a:off x="3493" y="2355"/>
                <a:ext cx="207" cy="23"/>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grpSp>
      </p:grpSp>
      <p:grpSp>
        <p:nvGrpSpPr>
          <p:cNvPr id="10" name="Group 227"/>
          <p:cNvGrpSpPr>
            <a:grpSpLocks/>
          </p:cNvGrpSpPr>
          <p:nvPr/>
        </p:nvGrpSpPr>
        <p:grpSpPr bwMode="auto">
          <a:xfrm>
            <a:off x="2592388" y="725488"/>
            <a:ext cx="2014537" cy="3179762"/>
            <a:chOff x="1633" y="457"/>
            <a:chExt cx="1269" cy="2003"/>
          </a:xfrm>
        </p:grpSpPr>
        <p:sp>
          <p:nvSpPr>
            <p:cNvPr id="63574" name="Line 128"/>
            <p:cNvSpPr>
              <a:spLocks noChangeShapeType="1"/>
            </p:cNvSpPr>
            <p:nvPr/>
          </p:nvSpPr>
          <p:spPr bwMode="auto">
            <a:xfrm flipH="1">
              <a:off x="2282" y="461"/>
              <a:ext cx="172" cy="72"/>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grpSp>
          <p:nvGrpSpPr>
            <p:cNvPr id="63575" name="Group 217"/>
            <p:cNvGrpSpPr>
              <a:grpSpLocks/>
            </p:cNvGrpSpPr>
            <p:nvPr/>
          </p:nvGrpSpPr>
          <p:grpSpPr bwMode="auto">
            <a:xfrm>
              <a:off x="1633" y="457"/>
              <a:ext cx="1269" cy="2003"/>
              <a:chOff x="1633" y="457"/>
              <a:chExt cx="1269" cy="2003"/>
            </a:xfrm>
          </p:grpSpPr>
          <p:sp>
            <p:nvSpPr>
              <p:cNvPr id="63576" name="Line 218"/>
              <p:cNvSpPr>
                <a:spLocks noChangeShapeType="1"/>
              </p:cNvSpPr>
              <p:nvPr/>
            </p:nvSpPr>
            <p:spPr bwMode="auto">
              <a:xfrm flipV="1">
                <a:off x="1636" y="949"/>
                <a:ext cx="650" cy="223"/>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77" name="Line 219"/>
              <p:cNvSpPr>
                <a:spLocks noChangeShapeType="1"/>
              </p:cNvSpPr>
              <p:nvPr/>
            </p:nvSpPr>
            <p:spPr bwMode="auto">
              <a:xfrm>
                <a:off x="1633" y="1160"/>
                <a:ext cx="6" cy="429"/>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78" name="Line 220"/>
              <p:cNvSpPr>
                <a:spLocks noChangeShapeType="1"/>
              </p:cNvSpPr>
              <p:nvPr/>
            </p:nvSpPr>
            <p:spPr bwMode="auto">
              <a:xfrm>
                <a:off x="2457" y="457"/>
                <a:ext cx="7" cy="1999"/>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79" name="Line 221"/>
              <p:cNvSpPr>
                <a:spLocks noChangeShapeType="1"/>
              </p:cNvSpPr>
              <p:nvPr/>
            </p:nvSpPr>
            <p:spPr bwMode="auto">
              <a:xfrm flipH="1" flipV="1">
                <a:off x="2261" y="523"/>
                <a:ext cx="25" cy="1880"/>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80" name="Line 222"/>
              <p:cNvSpPr>
                <a:spLocks noChangeShapeType="1"/>
              </p:cNvSpPr>
              <p:nvPr/>
            </p:nvSpPr>
            <p:spPr bwMode="auto">
              <a:xfrm flipH="1" flipV="1">
                <a:off x="2185" y="2392"/>
                <a:ext cx="294" cy="65"/>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81" name="Line 223"/>
              <p:cNvSpPr>
                <a:spLocks noChangeShapeType="1"/>
              </p:cNvSpPr>
              <p:nvPr/>
            </p:nvSpPr>
            <p:spPr bwMode="auto">
              <a:xfrm>
                <a:off x="2451" y="458"/>
                <a:ext cx="449" cy="66"/>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82" name="Line 224"/>
              <p:cNvSpPr>
                <a:spLocks noChangeShapeType="1"/>
              </p:cNvSpPr>
              <p:nvPr/>
            </p:nvSpPr>
            <p:spPr bwMode="auto">
              <a:xfrm flipV="1">
                <a:off x="2432" y="2430"/>
                <a:ext cx="242" cy="30"/>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83" name="Line 225"/>
              <p:cNvSpPr>
                <a:spLocks noChangeShapeType="1"/>
              </p:cNvSpPr>
              <p:nvPr/>
            </p:nvSpPr>
            <p:spPr bwMode="auto">
              <a:xfrm flipH="1">
                <a:off x="2894" y="523"/>
                <a:ext cx="8" cy="156"/>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84" name="Line 226"/>
              <p:cNvSpPr>
                <a:spLocks noChangeShapeType="1"/>
              </p:cNvSpPr>
              <p:nvPr/>
            </p:nvSpPr>
            <p:spPr bwMode="auto">
              <a:xfrm flipV="1">
                <a:off x="1639" y="1082"/>
                <a:ext cx="628" cy="201"/>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grpSp>
      </p:grpSp>
      <p:grpSp>
        <p:nvGrpSpPr>
          <p:cNvPr id="12" name="Group 229"/>
          <p:cNvGrpSpPr>
            <a:grpSpLocks/>
          </p:cNvGrpSpPr>
          <p:nvPr/>
        </p:nvGrpSpPr>
        <p:grpSpPr bwMode="auto">
          <a:xfrm>
            <a:off x="4614863" y="1555750"/>
            <a:ext cx="892175" cy="2225675"/>
            <a:chOff x="2907" y="980"/>
            <a:chExt cx="562" cy="1402"/>
          </a:xfrm>
        </p:grpSpPr>
        <p:sp>
          <p:nvSpPr>
            <p:cNvPr id="63566" name="Line 230"/>
            <p:cNvSpPr>
              <a:spLocks noChangeShapeType="1"/>
            </p:cNvSpPr>
            <p:nvPr/>
          </p:nvSpPr>
          <p:spPr bwMode="auto">
            <a:xfrm flipV="1">
              <a:off x="3235" y="1624"/>
              <a:ext cx="0" cy="715"/>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grpSp>
          <p:nvGrpSpPr>
            <p:cNvPr id="63567" name="Group 231"/>
            <p:cNvGrpSpPr>
              <a:grpSpLocks/>
            </p:cNvGrpSpPr>
            <p:nvPr/>
          </p:nvGrpSpPr>
          <p:grpSpPr bwMode="auto">
            <a:xfrm>
              <a:off x="2907" y="980"/>
              <a:ext cx="562" cy="1402"/>
              <a:chOff x="2907" y="980"/>
              <a:chExt cx="562" cy="1402"/>
            </a:xfrm>
          </p:grpSpPr>
          <p:sp>
            <p:nvSpPr>
              <p:cNvPr id="63568" name="Line 232"/>
              <p:cNvSpPr>
                <a:spLocks noChangeShapeType="1"/>
              </p:cNvSpPr>
              <p:nvPr/>
            </p:nvSpPr>
            <p:spPr bwMode="auto">
              <a:xfrm>
                <a:off x="2916" y="980"/>
                <a:ext cx="535" cy="50"/>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69" name="Line 233"/>
              <p:cNvSpPr>
                <a:spLocks noChangeShapeType="1"/>
              </p:cNvSpPr>
              <p:nvPr/>
            </p:nvSpPr>
            <p:spPr bwMode="auto">
              <a:xfrm>
                <a:off x="2912" y="1612"/>
                <a:ext cx="557" cy="6"/>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70" name="Line 234"/>
              <p:cNvSpPr>
                <a:spLocks noChangeShapeType="1"/>
              </p:cNvSpPr>
              <p:nvPr/>
            </p:nvSpPr>
            <p:spPr bwMode="auto">
              <a:xfrm flipV="1">
                <a:off x="2917" y="1728"/>
                <a:ext cx="307" cy="1"/>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71" name="Line 235"/>
              <p:cNvSpPr>
                <a:spLocks noChangeShapeType="1"/>
              </p:cNvSpPr>
              <p:nvPr/>
            </p:nvSpPr>
            <p:spPr bwMode="auto">
              <a:xfrm flipV="1">
                <a:off x="2912" y="2381"/>
                <a:ext cx="307" cy="1"/>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72" name="Line 236"/>
              <p:cNvSpPr>
                <a:spLocks noChangeShapeType="1"/>
              </p:cNvSpPr>
              <p:nvPr/>
            </p:nvSpPr>
            <p:spPr bwMode="auto">
              <a:xfrm flipH="1">
                <a:off x="3443" y="1002"/>
                <a:ext cx="1" cy="614"/>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73" name="Line 237"/>
              <p:cNvSpPr>
                <a:spLocks noChangeShapeType="1"/>
              </p:cNvSpPr>
              <p:nvPr/>
            </p:nvSpPr>
            <p:spPr bwMode="auto">
              <a:xfrm>
                <a:off x="2907" y="1076"/>
                <a:ext cx="535" cy="50"/>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grpSp>
      </p:grpSp>
      <p:grpSp>
        <p:nvGrpSpPr>
          <p:cNvPr id="63506" name="Group 155"/>
          <p:cNvGrpSpPr>
            <a:grpSpLocks/>
          </p:cNvGrpSpPr>
          <p:nvPr/>
        </p:nvGrpSpPr>
        <p:grpSpPr bwMode="auto">
          <a:xfrm>
            <a:off x="15681325" y="1550988"/>
            <a:ext cx="2178050" cy="1603375"/>
            <a:chOff x="1020" y="800"/>
            <a:chExt cx="4056" cy="2875"/>
          </a:xfrm>
        </p:grpSpPr>
        <p:grpSp>
          <p:nvGrpSpPr>
            <p:cNvPr id="63557" name="Group 156"/>
            <p:cNvGrpSpPr>
              <a:grpSpLocks/>
            </p:cNvGrpSpPr>
            <p:nvPr/>
          </p:nvGrpSpPr>
          <p:grpSpPr bwMode="auto">
            <a:xfrm>
              <a:off x="1064" y="1273"/>
              <a:ext cx="3622" cy="2043"/>
              <a:chOff x="1064" y="1273"/>
              <a:chExt cx="3622" cy="2043"/>
            </a:xfrm>
          </p:grpSpPr>
          <p:sp>
            <p:nvSpPr>
              <p:cNvPr id="92" name="Rectangle 157"/>
              <p:cNvSpPr>
                <a:spLocks noChangeArrowheads="1"/>
              </p:cNvSpPr>
              <p:nvPr/>
            </p:nvSpPr>
            <p:spPr bwMode="auto">
              <a:xfrm rot="1785869">
                <a:off x="2696" y="1304"/>
                <a:ext cx="911"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lgn="l" eaLnBrk="0" hangingPunct="0">
                  <a:defRPr/>
                </a:pPr>
                <a:endParaRPr lang="en-US" sz="2800">
                  <a:solidFill>
                    <a:srgbClr val="00DFCA"/>
                  </a:solidFill>
                  <a:latin typeface="Matura MT Script Capitals" pitchFamily="-112" charset="0"/>
                </a:endParaRPr>
              </a:p>
            </p:txBody>
          </p:sp>
          <p:sp>
            <p:nvSpPr>
              <p:cNvPr id="93" name="Rectangle 158"/>
              <p:cNvSpPr>
                <a:spLocks noChangeArrowheads="1"/>
              </p:cNvSpPr>
              <p:nvPr/>
            </p:nvSpPr>
            <p:spPr bwMode="auto">
              <a:xfrm rot="-1804197">
                <a:off x="2528" y="1273"/>
                <a:ext cx="913"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lgn="l" eaLnBrk="0" hangingPunct="0">
                  <a:defRPr/>
                </a:pPr>
                <a:endParaRPr lang="en-US" sz="2800">
                  <a:solidFill>
                    <a:srgbClr val="00DFCA"/>
                  </a:solidFill>
                  <a:latin typeface="Matura MT Script Capitals" pitchFamily="-112" charset="0"/>
                </a:endParaRPr>
              </a:p>
            </p:txBody>
          </p:sp>
          <p:sp>
            <p:nvSpPr>
              <p:cNvPr id="94" name="Rectangle 159"/>
              <p:cNvSpPr>
                <a:spLocks noChangeArrowheads="1"/>
              </p:cNvSpPr>
              <p:nvPr/>
            </p:nvSpPr>
            <p:spPr bwMode="auto">
              <a:xfrm rot="8101981">
                <a:off x="1064" y="1842"/>
                <a:ext cx="1443" cy="228"/>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lgn="l" eaLnBrk="0" hangingPunct="0">
                  <a:defRPr/>
                </a:pPr>
                <a:endParaRPr lang="en-US" sz="2800">
                  <a:solidFill>
                    <a:srgbClr val="00DFCA"/>
                  </a:solidFill>
                  <a:latin typeface="Matura MT Script Capitals" pitchFamily="-112" charset="0"/>
                </a:endParaRPr>
              </a:p>
            </p:txBody>
          </p:sp>
          <p:sp>
            <p:nvSpPr>
              <p:cNvPr id="95" name="Rectangle 160"/>
              <p:cNvSpPr>
                <a:spLocks noChangeArrowheads="1"/>
              </p:cNvSpPr>
              <p:nvPr/>
            </p:nvSpPr>
            <p:spPr bwMode="auto">
              <a:xfrm rot="85205">
                <a:off x="3527" y="1520"/>
                <a:ext cx="913"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lgn="l" eaLnBrk="0" hangingPunct="0">
                  <a:defRPr/>
                </a:pPr>
                <a:endParaRPr lang="en-US" sz="2800">
                  <a:solidFill>
                    <a:srgbClr val="00DFCA"/>
                  </a:solidFill>
                  <a:latin typeface="Matura MT Script Capitals" pitchFamily="-112" charset="0"/>
                </a:endParaRPr>
              </a:p>
            </p:txBody>
          </p:sp>
          <p:sp>
            <p:nvSpPr>
              <p:cNvPr id="96" name="Rectangle 161"/>
              <p:cNvSpPr>
                <a:spLocks noChangeArrowheads="1"/>
              </p:cNvSpPr>
              <p:nvPr/>
            </p:nvSpPr>
            <p:spPr bwMode="auto">
              <a:xfrm rot="85205">
                <a:off x="1735" y="1489"/>
                <a:ext cx="913" cy="102"/>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lgn="l" eaLnBrk="0" hangingPunct="0">
                  <a:defRPr/>
                </a:pPr>
                <a:endParaRPr lang="en-US" sz="2800">
                  <a:solidFill>
                    <a:srgbClr val="00DFCA"/>
                  </a:solidFill>
                  <a:latin typeface="Matura MT Script Capitals" pitchFamily="-112" charset="0"/>
                </a:endParaRPr>
              </a:p>
            </p:txBody>
          </p:sp>
          <p:sp>
            <p:nvSpPr>
              <p:cNvPr id="97" name="Rectangle 162"/>
              <p:cNvSpPr>
                <a:spLocks noChangeArrowheads="1"/>
              </p:cNvSpPr>
              <p:nvPr/>
            </p:nvSpPr>
            <p:spPr bwMode="auto">
              <a:xfrm rot="10911120">
                <a:off x="1221" y="3091"/>
                <a:ext cx="3465" cy="22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lgn="l" eaLnBrk="0" hangingPunct="0">
                  <a:defRPr/>
                </a:pPr>
                <a:endParaRPr lang="en-US" sz="2800">
                  <a:solidFill>
                    <a:srgbClr val="00DFCA"/>
                  </a:solidFill>
                  <a:latin typeface="Matura MT Script Capitals" pitchFamily="-112" charset="0"/>
                </a:endParaRPr>
              </a:p>
            </p:txBody>
          </p:sp>
          <p:sp>
            <p:nvSpPr>
              <p:cNvPr id="98" name="Rectangle 163"/>
              <p:cNvSpPr>
                <a:spLocks noChangeArrowheads="1"/>
              </p:cNvSpPr>
              <p:nvPr/>
            </p:nvSpPr>
            <p:spPr bwMode="auto">
              <a:xfrm rot="3349979">
                <a:off x="3496" y="1969"/>
                <a:ext cx="1443" cy="228"/>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lgn="l" eaLnBrk="0" hangingPunct="0">
                  <a:defRPr/>
                </a:pPr>
                <a:endParaRPr lang="en-US" sz="2800">
                  <a:solidFill>
                    <a:srgbClr val="00DFCA"/>
                  </a:solidFill>
                  <a:latin typeface="Matura MT Script Capitals" pitchFamily="-112" charset="0"/>
                </a:endParaRPr>
              </a:p>
            </p:txBody>
          </p:sp>
        </p:grpSp>
        <p:pic>
          <p:nvPicPr>
            <p:cNvPr id="91" name="Picture 164"/>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20" y="800"/>
              <a:ext cx="4056" cy="287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grpSp>
      <p:sp>
        <p:nvSpPr>
          <p:cNvPr id="99" name="AutoShape 135"/>
          <p:cNvSpPr>
            <a:spLocks noChangeArrowheads="1"/>
          </p:cNvSpPr>
          <p:nvPr/>
        </p:nvSpPr>
        <p:spPr bwMode="auto">
          <a:xfrm rot="10769242">
            <a:off x="13273088" y="1095375"/>
            <a:ext cx="373062" cy="2776538"/>
          </a:xfrm>
          <a:prstGeom prst="can">
            <a:avLst>
              <a:gd name="adj" fmla="val 10475"/>
            </a:avLst>
          </a:prstGeom>
          <a:noFill/>
          <a:ln w="57150">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100" name="AutoShape 136"/>
          <p:cNvSpPr>
            <a:spLocks noChangeArrowheads="1"/>
          </p:cNvSpPr>
          <p:nvPr/>
        </p:nvSpPr>
        <p:spPr bwMode="auto">
          <a:xfrm rot="10789709">
            <a:off x="14924088" y="1306513"/>
            <a:ext cx="317500" cy="2460625"/>
          </a:xfrm>
          <a:prstGeom prst="can">
            <a:avLst>
              <a:gd name="adj" fmla="val 10907"/>
            </a:avLst>
          </a:prstGeom>
          <a:noFill/>
          <a:ln w="57150">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sz="2800">
              <a:solidFill>
                <a:srgbClr val="00DFCA"/>
              </a:solidFill>
              <a:latin typeface="Matura MT Script Capitals" charset="0"/>
            </a:endParaRPr>
          </a:p>
        </p:txBody>
      </p:sp>
      <p:grpSp>
        <p:nvGrpSpPr>
          <p:cNvPr id="16" name="Group 238"/>
          <p:cNvGrpSpPr>
            <a:grpSpLocks/>
          </p:cNvGrpSpPr>
          <p:nvPr/>
        </p:nvGrpSpPr>
        <p:grpSpPr bwMode="auto">
          <a:xfrm>
            <a:off x="11161713" y="2430463"/>
            <a:ext cx="1335087" cy="1395412"/>
            <a:chOff x="1355" y="1552"/>
            <a:chExt cx="841" cy="879"/>
          </a:xfrm>
        </p:grpSpPr>
        <p:sp>
          <p:nvSpPr>
            <p:cNvPr id="63551" name="Line 105"/>
            <p:cNvSpPr>
              <a:spLocks noChangeShapeType="1"/>
            </p:cNvSpPr>
            <p:nvPr/>
          </p:nvSpPr>
          <p:spPr bwMode="auto">
            <a:xfrm flipH="1">
              <a:off x="1355" y="1621"/>
              <a:ext cx="1" cy="721"/>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52" name="Line 106"/>
            <p:cNvSpPr>
              <a:spLocks noChangeShapeType="1"/>
            </p:cNvSpPr>
            <p:nvPr/>
          </p:nvSpPr>
          <p:spPr bwMode="auto">
            <a:xfrm flipV="1">
              <a:off x="1374" y="1566"/>
              <a:ext cx="485" cy="73"/>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53" name="Line 107"/>
            <p:cNvSpPr>
              <a:spLocks noChangeShapeType="1"/>
            </p:cNvSpPr>
            <p:nvPr/>
          </p:nvSpPr>
          <p:spPr bwMode="auto">
            <a:xfrm flipV="1">
              <a:off x="1856" y="1562"/>
              <a:ext cx="335" cy="1"/>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54" name="Line 115"/>
            <p:cNvSpPr>
              <a:spLocks noChangeShapeType="1"/>
            </p:cNvSpPr>
            <p:nvPr/>
          </p:nvSpPr>
          <p:spPr bwMode="auto">
            <a:xfrm flipV="1">
              <a:off x="1861" y="2382"/>
              <a:ext cx="335" cy="36"/>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55" name="Line 119"/>
            <p:cNvSpPr>
              <a:spLocks noChangeShapeType="1"/>
            </p:cNvSpPr>
            <p:nvPr/>
          </p:nvSpPr>
          <p:spPr bwMode="auto">
            <a:xfrm flipH="1">
              <a:off x="1858" y="1552"/>
              <a:ext cx="1" cy="879"/>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56" name="Line 120"/>
            <p:cNvSpPr>
              <a:spLocks noChangeShapeType="1"/>
            </p:cNvSpPr>
            <p:nvPr/>
          </p:nvSpPr>
          <p:spPr bwMode="auto">
            <a:xfrm flipH="1">
              <a:off x="2190" y="1563"/>
              <a:ext cx="1" cy="814"/>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grpSp>
      <p:grpSp>
        <p:nvGrpSpPr>
          <p:cNvPr id="17" name="Group 167"/>
          <p:cNvGrpSpPr>
            <a:grpSpLocks/>
          </p:cNvGrpSpPr>
          <p:nvPr/>
        </p:nvGrpSpPr>
        <p:grpSpPr bwMode="auto">
          <a:xfrm>
            <a:off x="10985500" y="3643313"/>
            <a:ext cx="5214938" cy="923925"/>
            <a:chOff x="1244" y="2316"/>
            <a:chExt cx="3285" cy="582"/>
          </a:xfrm>
        </p:grpSpPr>
        <p:sp>
          <p:nvSpPr>
            <p:cNvPr id="63543" name="Line 168"/>
            <p:cNvSpPr>
              <a:spLocks noChangeShapeType="1"/>
            </p:cNvSpPr>
            <p:nvPr/>
          </p:nvSpPr>
          <p:spPr bwMode="auto">
            <a:xfrm>
              <a:off x="1255" y="2513"/>
              <a:ext cx="1071" cy="384"/>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44" name="Line 169"/>
            <p:cNvSpPr>
              <a:spLocks noChangeShapeType="1"/>
            </p:cNvSpPr>
            <p:nvPr/>
          </p:nvSpPr>
          <p:spPr bwMode="auto">
            <a:xfrm flipV="1">
              <a:off x="2351" y="2693"/>
              <a:ext cx="2178" cy="201"/>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45" name="Line 170"/>
            <p:cNvSpPr>
              <a:spLocks noChangeShapeType="1"/>
            </p:cNvSpPr>
            <p:nvPr/>
          </p:nvSpPr>
          <p:spPr bwMode="auto">
            <a:xfrm>
              <a:off x="1244" y="2316"/>
              <a:ext cx="1099" cy="234"/>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46" name="Line 171"/>
            <p:cNvSpPr>
              <a:spLocks noChangeShapeType="1"/>
            </p:cNvSpPr>
            <p:nvPr/>
          </p:nvSpPr>
          <p:spPr bwMode="auto">
            <a:xfrm flipV="1">
              <a:off x="2319" y="2417"/>
              <a:ext cx="2199" cy="137"/>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47" name="Line 172"/>
            <p:cNvSpPr>
              <a:spLocks noChangeShapeType="1"/>
            </p:cNvSpPr>
            <p:nvPr/>
          </p:nvSpPr>
          <p:spPr bwMode="auto">
            <a:xfrm>
              <a:off x="3901" y="2323"/>
              <a:ext cx="593" cy="84"/>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48" name="Line 173"/>
            <p:cNvSpPr>
              <a:spLocks noChangeShapeType="1"/>
            </p:cNvSpPr>
            <p:nvPr/>
          </p:nvSpPr>
          <p:spPr bwMode="auto">
            <a:xfrm flipH="1">
              <a:off x="1264" y="2338"/>
              <a:ext cx="1" cy="178"/>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49" name="Line 174"/>
            <p:cNvSpPr>
              <a:spLocks noChangeShapeType="1"/>
            </p:cNvSpPr>
            <p:nvPr/>
          </p:nvSpPr>
          <p:spPr bwMode="auto">
            <a:xfrm flipH="1">
              <a:off x="2347" y="2561"/>
              <a:ext cx="8" cy="337"/>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50" name="Line 175"/>
            <p:cNvSpPr>
              <a:spLocks noChangeShapeType="1"/>
            </p:cNvSpPr>
            <p:nvPr/>
          </p:nvSpPr>
          <p:spPr bwMode="auto">
            <a:xfrm flipH="1">
              <a:off x="4514" y="2400"/>
              <a:ext cx="1" cy="315"/>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grpSp>
      <p:grpSp>
        <p:nvGrpSpPr>
          <p:cNvPr id="18" name="Group 207"/>
          <p:cNvGrpSpPr>
            <a:grpSpLocks/>
          </p:cNvGrpSpPr>
          <p:nvPr/>
        </p:nvGrpSpPr>
        <p:grpSpPr bwMode="auto">
          <a:xfrm>
            <a:off x="14106525" y="892175"/>
            <a:ext cx="1077913" cy="2874963"/>
            <a:chOff x="3210" y="583"/>
            <a:chExt cx="679" cy="1811"/>
          </a:xfrm>
        </p:grpSpPr>
        <p:sp>
          <p:nvSpPr>
            <p:cNvPr id="63534" name="Line 208"/>
            <p:cNvSpPr>
              <a:spLocks noChangeShapeType="1"/>
            </p:cNvSpPr>
            <p:nvPr/>
          </p:nvSpPr>
          <p:spPr bwMode="auto">
            <a:xfrm flipV="1">
              <a:off x="3672" y="2385"/>
              <a:ext cx="199" cy="9"/>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grpSp>
          <p:nvGrpSpPr>
            <p:cNvPr id="63535" name="Group 209"/>
            <p:cNvGrpSpPr>
              <a:grpSpLocks/>
            </p:cNvGrpSpPr>
            <p:nvPr/>
          </p:nvGrpSpPr>
          <p:grpSpPr bwMode="auto">
            <a:xfrm>
              <a:off x="3210" y="583"/>
              <a:ext cx="679" cy="1806"/>
              <a:chOff x="3210" y="583"/>
              <a:chExt cx="679" cy="1806"/>
            </a:xfrm>
          </p:grpSpPr>
          <p:sp>
            <p:nvSpPr>
              <p:cNvPr id="63536" name="Line 210"/>
              <p:cNvSpPr>
                <a:spLocks noChangeShapeType="1"/>
              </p:cNvSpPr>
              <p:nvPr/>
            </p:nvSpPr>
            <p:spPr bwMode="auto">
              <a:xfrm>
                <a:off x="3878" y="656"/>
                <a:ext cx="0" cy="206"/>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37" name="Line 211"/>
              <p:cNvSpPr>
                <a:spLocks noChangeShapeType="1"/>
              </p:cNvSpPr>
              <p:nvPr/>
            </p:nvSpPr>
            <p:spPr bwMode="auto">
              <a:xfrm>
                <a:off x="3533" y="610"/>
                <a:ext cx="356" cy="51"/>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38" name="Line 212"/>
              <p:cNvSpPr>
                <a:spLocks noChangeShapeType="1"/>
              </p:cNvSpPr>
              <p:nvPr/>
            </p:nvSpPr>
            <p:spPr bwMode="auto">
              <a:xfrm flipH="1">
                <a:off x="3320" y="656"/>
                <a:ext cx="1" cy="342"/>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39" name="Line 213"/>
              <p:cNvSpPr>
                <a:spLocks noChangeShapeType="1"/>
              </p:cNvSpPr>
              <p:nvPr/>
            </p:nvSpPr>
            <p:spPr bwMode="auto">
              <a:xfrm flipV="1">
                <a:off x="3318" y="622"/>
                <a:ext cx="164" cy="30"/>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40" name="Line 214"/>
              <p:cNvSpPr>
                <a:spLocks noChangeShapeType="1"/>
              </p:cNvSpPr>
              <p:nvPr/>
            </p:nvSpPr>
            <p:spPr bwMode="auto">
              <a:xfrm flipH="1" flipV="1">
                <a:off x="3210" y="2359"/>
                <a:ext cx="294" cy="30"/>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41" name="Line 215"/>
              <p:cNvSpPr>
                <a:spLocks noChangeShapeType="1"/>
              </p:cNvSpPr>
              <p:nvPr/>
            </p:nvSpPr>
            <p:spPr bwMode="auto">
              <a:xfrm flipH="1">
                <a:off x="3508" y="583"/>
                <a:ext cx="3" cy="1800"/>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42" name="Line 216"/>
              <p:cNvSpPr>
                <a:spLocks noChangeShapeType="1"/>
              </p:cNvSpPr>
              <p:nvPr/>
            </p:nvSpPr>
            <p:spPr bwMode="auto">
              <a:xfrm flipV="1">
                <a:off x="3493" y="2355"/>
                <a:ext cx="207" cy="23"/>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grpSp>
      </p:grpSp>
      <p:grpSp>
        <p:nvGrpSpPr>
          <p:cNvPr id="20" name="Group 227"/>
          <p:cNvGrpSpPr>
            <a:grpSpLocks/>
          </p:cNvGrpSpPr>
          <p:nvPr/>
        </p:nvGrpSpPr>
        <p:grpSpPr bwMode="auto">
          <a:xfrm>
            <a:off x="11603038" y="692150"/>
            <a:ext cx="2014537" cy="3179763"/>
            <a:chOff x="1633" y="457"/>
            <a:chExt cx="1269" cy="2003"/>
          </a:xfrm>
        </p:grpSpPr>
        <p:sp>
          <p:nvSpPr>
            <p:cNvPr id="63523" name="Line 128"/>
            <p:cNvSpPr>
              <a:spLocks noChangeShapeType="1"/>
            </p:cNvSpPr>
            <p:nvPr/>
          </p:nvSpPr>
          <p:spPr bwMode="auto">
            <a:xfrm flipH="1">
              <a:off x="2282" y="461"/>
              <a:ext cx="172" cy="72"/>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grpSp>
          <p:nvGrpSpPr>
            <p:cNvPr id="63524" name="Group 217"/>
            <p:cNvGrpSpPr>
              <a:grpSpLocks/>
            </p:cNvGrpSpPr>
            <p:nvPr/>
          </p:nvGrpSpPr>
          <p:grpSpPr bwMode="auto">
            <a:xfrm>
              <a:off x="1633" y="457"/>
              <a:ext cx="1269" cy="2003"/>
              <a:chOff x="1633" y="457"/>
              <a:chExt cx="1269" cy="2003"/>
            </a:xfrm>
          </p:grpSpPr>
          <p:sp>
            <p:nvSpPr>
              <p:cNvPr id="63525" name="Line 218"/>
              <p:cNvSpPr>
                <a:spLocks noChangeShapeType="1"/>
              </p:cNvSpPr>
              <p:nvPr/>
            </p:nvSpPr>
            <p:spPr bwMode="auto">
              <a:xfrm flipV="1">
                <a:off x="1636" y="949"/>
                <a:ext cx="650" cy="223"/>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26" name="Line 219"/>
              <p:cNvSpPr>
                <a:spLocks noChangeShapeType="1"/>
              </p:cNvSpPr>
              <p:nvPr/>
            </p:nvSpPr>
            <p:spPr bwMode="auto">
              <a:xfrm>
                <a:off x="1633" y="1160"/>
                <a:ext cx="6" cy="429"/>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27" name="Line 220"/>
              <p:cNvSpPr>
                <a:spLocks noChangeShapeType="1"/>
              </p:cNvSpPr>
              <p:nvPr/>
            </p:nvSpPr>
            <p:spPr bwMode="auto">
              <a:xfrm>
                <a:off x="2457" y="457"/>
                <a:ext cx="7" cy="1999"/>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28" name="Line 221"/>
              <p:cNvSpPr>
                <a:spLocks noChangeShapeType="1"/>
              </p:cNvSpPr>
              <p:nvPr/>
            </p:nvSpPr>
            <p:spPr bwMode="auto">
              <a:xfrm flipH="1" flipV="1">
                <a:off x="2261" y="523"/>
                <a:ext cx="25" cy="1880"/>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29" name="Line 222"/>
              <p:cNvSpPr>
                <a:spLocks noChangeShapeType="1"/>
              </p:cNvSpPr>
              <p:nvPr/>
            </p:nvSpPr>
            <p:spPr bwMode="auto">
              <a:xfrm flipH="1" flipV="1">
                <a:off x="2185" y="2392"/>
                <a:ext cx="294" cy="65"/>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30" name="Line 223"/>
              <p:cNvSpPr>
                <a:spLocks noChangeShapeType="1"/>
              </p:cNvSpPr>
              <p:nvPr/>
            </p:nvSpPr>
            <p:spPr bwMode="auto">
              <a:xfrm>
                <a:off x="2451" y="458"/>
                <a:ext cx="449" cy="66"/>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31" name="Line 224"/>
              <p:cNvSpPr>
                <a:spLocks noChangeShapeType="1"/>
              </p:cNvSpPr>
              <p:nvPr/>
            </p:nvSpPr>
            <p:spPr bwMode="auto">
              <a:xfrm flipV="1">
                <a:off x="2432" y="2430"/>
                <a:ext cx="242" cy="30"/>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32" name="Line 225"/>
              <p:cNvSpPr>
                <a:spLocks noChangeShapeType="1"/>
              </p:cNvSpPr>
              <p:nvPr/>
            </p:nvSpPr>
            <p:spPr bwMode="auto">
              <a:xfrm flipH="1">
                <a:off x="2894" y="523"/>
                <a:ext cx="8" cy="156"/>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33" name="Line 226"/>
              <p:cNvSpPr>
                <a:spLocks noChangeShapeType="1"/>
              </p:cNvSpPr>
              <p:nvPr/>
            </p:nvSpPr>
            <p:spPr bwMode="auto">
              <a:xfrm flipV="1">
                <a:off x="1639" y="1082"/>
                <a:ext cx="628" cy="201"/>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grpSp>
      </p:grpSp>
      <p:grpSp>
        <p:nvGrpSpPr>
          <p:cNvPr id="22" name="Group 229"/>
          <p:cNvGrpSpPr>
            <a:grpSpLocks/>
          </p:cNvGrpSpPr>
          <p:nvPr/>
        </p:nvGrpSpPr>
        <p:grpSpPr bwMode="auto">
          <a:xfrm>
            <a:off x="13625513" y="1522413"/>
            <a:ext cx="892175" cy="2225675"/>
            <a:chOff x="2907" y="980"/>
            <a:chExt cx="562" cy="1402"/>
          </a:xfrm>
        </p:grpSpPr>
        <p:sp>
          <p:nvSpPr>
            <p:cNvPr id="63515" name="Line 230"/>
            <p:cNvSpPr>
              <a:spLocks noChangeShapeType="1"/>
            </p:cNvSpPr>
            <p:nvPr/>
          </p:nvSpPr>
          <p:spPr bwMode="auto">
            <a:xfrm flipV="1">
              <a:off x="3235" y="1624"/>
              <a:ext cx="0" cy="715"/>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grpSp>
          <p:nvGrpSpPr>
            <p:cNvPr id="63516" name="Group 231"/>
            <p:cNvGrpSpPr>
              <a:grpSpLocks/>
            </p:cNvGrpSpPr>
            <p:nvPr/>
          </p:nvGrpSpPr>
          <p:grpSpPr bwMode="auto">
            <a:xfrm>
              <a:off x="2907" y="980"/>
              <a:ext cx="562" cy="1402"/>
              <a:chOff x="2907" y="980"/>
              <a:chExt cx="562" cy="1402"/>
            </a:xfrm>
          </p:grpSpPr>
          <p:sp>
            <p:nvSpPr>
              <p:cNvPr id="63517" name="Line 232"/>
              <p:cNvSpPr>
                <a:spLocks noChangeShapeType="1"/>
              </p:cNvSpPr>
              <p:nvPr/>
            </p:nvSpPr>
            <p:spPr bwMode="auto">
              <a:xfrm>
                <a:off x="2916" y="980"/>
                <a:ext cx="535" cy="50"/>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18" name="Line 233"/>
              <p:cNvSpPr>
                <a:spLocks noChangeShapeType="1"/>
              </p:cNvSpPr>
              <p:nvPr/>
            </p:nvSpPr>
            <p:spPr bwMode="auto">
              <a:xfrm>
                <a:off x="2912" y="1612"/>
                <a:ext cx="557" cy="6"/>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19" name="Line 234"/>
              <p:cNvSpPr>
                <a:spLocks noChangeShapeType="1"/>
              </p:cNvSpPr>
              <p:nvPr/>
            </p:nvSpPr>
            <p:spPr bwMode="auto">
              <a:xfrm flipV="1">
                <a:off x="2917" y="1728"/>
                <a:ext cx="307" cy="1"/>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20" name="Line 235"/>
              <p:cNvSpPr>
                <a:spLocks noChangeShapeType="1"/>
              </p:cNvSpPr>
              <p:nvPr/>
            </p:nvSpPr>
            <p:spPr bwMode="auto">
              <a:xfrm flipV="1">
                <a:off x="2912" y="2381"/>
                <a:ext cx="307" cy="1"/>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21" name="Line 236"/>
              <p:cNvSpPr>
                <a:spLocks noChangeShapeType="1"/>
              </p:cNvSpPr>
              <p:nvPr/>
            </p:nvSpPr>
            <p:spPr bwMode="auto">
              <a:xfrm flipH="1">
                <a:off x="3443" y="1002"/>
                <a:ext cx="1" cy="614"/>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3522" name="Line 237"/>
              <p:cNvSpPr>
                <a:spLocks noChangeShapeType="1"/>
              </p:cNvSpPr>
              <p:nvPr/>
            </p:nvSpPr>
            <p:spPr bwMode="auto">
              <a:xfrm>
                <a:off x="2907" y="1076"/>
                <a:ext cx="535" cy="50"/>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grpSp>
      </p:grpSp>
      <p:sp>
        <p:nvSpPr>
          <p:cNvPr id="2" name="Title 1"/>
          <p:cNvSpPr>
            <a:spLocks noGrp="1"/>
          </p:cNvSpPr>
          <p:nvPr>
            <p:ph type="title" idx="4294967295"/>
          </p:nvPr>
        </p:nvSpPr>
        <p:spPr>
          <a:xfrm>
            <a:off x="392113" y="4032250"/>
            <a:ext cx="8229600" cy="831850"/>
          </a:xfrm>
          <a:prstGeom prst="rect">
            <a:avLst/>
          </a:prstGeom>
          <a:ln w="12700">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4800" b="1" kern="1200" dirty="0">
                <a:solidFill>
                  <a:schemeClr val="accent1"/>
                </a:solidFill>
                <a:latin typeface="Comic Sans MS" pitchFamily="-112" charset="0"/>
                <a:ea typeface="+mn-ea"/>
                <a:cs typeface="+mn-cs"/>
              </a:rPr>
              <a:t>King David planned it.</a:t>
            </a:r>
          </a:p>
        </p:txBody>
      </p:sp>
    </p:spTree>
    <p:extLst>
      <p:ext uri="{BB962C8B-B14F-4D97-AF65-F5344CB8AC3E}">
        <p14:creationId xmlns:p14="http://schemas.microsoft.com/office/powerpoint/2010/main" val="261792336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nodeType="afterGroup">
                            <p:stCondLst>
                              <p:cond delay="500"/>
                            </p:stCondLst>
                            <p:childTnLst>
                              <p:par>
                                <p:cTn id="9" presetID="22" presetClass="entr" presetSubtype="4" fill="hold" nodeType="afterEffect">
                                  <p:stCondLst>
                                    <p:cond delay="100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nodeType="afterGroup">
                            <p:stCondLst>
                              <p:cond delay="2000"/>
                            </p:stCondLst>
                            <p:childTnLst>
                              <p:par>
                                <p:cTn id="13" presetID="22" presetClass="entr" presetSubtype="8" fill="hold" nodeType="afterEffect">
                                  <p:stCondLst>
                                    <p:cond delay="100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par>
                          <p:cTn id="16" fill="hold" nodeType="afterGroup">
                            <p:stCondLst>
                              <p:cond delay="3500"/>
                            </p:stCondLst>
                            <p:childTnLst>
                              <p:par>
                                <p:cTn id="17" presetID="22" presetClass="entr" presetSubtype="8" fill="hold" nodeType="afterEffect">
                                  <p:stCondLst>
                                    <p:cond delay="100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par>
                          <p:cTn id="20" fill="hold" nodeType="afterGroup">
                            <p:stCondLst>
                              <p:cond delay="5000"/>
                            </p:stCondLst>
                            <p:childTnLst>
                              <p:par>
                                <p:cTn id="21" presetID="22" presetClass="entr" presetSubtype="8" fill="hold" nodeType="afterEffect">
                                  <p:stCondLst>
                                    <p:cond delay="100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par>
                          <p:cTn id="24" fill="hold" nodeType="afterGroup">
                            <p:stCondLst>
                              <p:cond delay="6500"/>
                            </p:stCondLst>
                            <p:childTnLst>
                              <p:par>
                                <p:cTn id="25" presetID="22" presetClass="entr" presetSubtype="4" fill="hold" grpId="0" nodeType="afterEffect">
                                  <p:stCondLst>
                                    <p:cond delay="1000"/>
                                  </p:stCondLst>
                                  <p:childTnLst>
                                    <p:set>
                                      <p:cBhvr>
                                        <p:cTn id="26" dur="1" fill="hold">
                                          <p:stCondLst>
                                            <p:cond delay="0"/>
                                          </p:stCondLst>
                                        </p:cTn>
                                        <p:tgtEl>
                                          <p:spTgt spid="630920"/>
                                        </p:tgtEl>
                                        <p:attrNameLst>
                                          <p:attrName>style.visibility</p:attrName>
                                        </p:attrNameLst>
                                      </p:cBhvr>
                                      <p:to>
                                        <p:strVal val="visible"/>
                                      </p:to>
                                    </p:set>
                                    <p:animEffect transition="in" filter="wipe(down)">
                                      <p:cBhvr>
                                        <p:cTn id="27" dur="500"/>
                                        <p:tgtEl>
                                          <p:spTgt spid="630920"/>
                                        </p:tgtEl>
                                      </p:cBhvr>
                                    </p:animEffect>
                                  </p:childTnLst>
                                </p:cTn>
                              </p:par>
                            </p:childTnLst>
                          </p:cTn>
                        </p:par>
                        <p:par>
                          <p:cTn id="28" fill="hold" nodeType="afterGroup">
                            <p:stCondLst>
                              <p:cond delay="8000"/>
                            </p:stCondLst>
                            <p:childTnLst>
                              <p:par>
                                <p:cTn id="29" presetID="22" presetClass="entr" presetSubtype="4" fill="hold" grpId="0" nodeType="afterEffect">
                                  <p:stCondLst>
                                    <p:cond delay="1000"/>
                                  </p:stCondLst>
                                  <p:childTnLst>
                                    <p:set>
                                      <p:cBhvr>
                                        <p:cTn id="30" dur="1" fill="hold">
                                          <p:stCondLst>
                                            <p:cond delay="0"/>
                                          </p:stCondLst>
                                        </p:cTn>
                                        <p:tgtEl>
                                          <p:spTgt spid="630919"/>
                                        </p:tgtEl>
                                        <p:attrNameLst>
                                          <p:attrName>style.visibility</p:attrName>
                                        </p:attrNameLst>
                                      </p:cBhvr>
                                      <p:to>
                                        <p:strVal val="visible"/>
                                      </p:to>
                                    </p:set>
                                    <p:animEffect transition="in" filter="wipe(down)">
                                      <p:cBhvr>
                                        <p:cTn id="31" dur="500"/>
                                        <p:tgtEl>
                                          <p:spTgt spid="63091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30928"/>
                                        </p:tgtEl>
                                        <p:attrNameLst>
                                          <p:attrName>style.visibility</p:attrName>
                                        </p:attrNameLst>
                                      </p:cBhvr>
                                      <p:to>
                                        <p:strVal val="visible"/>
                                      </p:to>
                                    </p:set>
                                    <p:animEffect transition="in" filter="fade">
                                      <p:cBhvr>
                                        <p:cTn id="36" dur="2000"/>
                                        <p:tgtEl>
                                          <p:spTgt spid="630928"/>
                                        </p:tgtEl>
                                      </p:cBhvr>
                                    </p:animEffect>
                                  </p:childTnLst>
                                </p:cTn>
                              </p:par>
                            </p:childTnLst>
                          </p:cTn>
                        </p:par>
                        <p:par>
                          <p:cTn id="37" fill="hold" nodeType="afterGroup">
                            <p:stCondLst>
                              <p:cond delay="2000"/>
                            </p:stCondLst>
                            <p:childTnLst>
                              <p:par>
                                <p:cTn id="38" presetID="22" presetClass="entr" presetSubtype="8" fill="hold" nodeType="afterEffect">
                                  <p:stCondLst>
                                    <p:cond delay="1000"/>
                                  </p:stCondLst>
                                  <p:childTnLst>
                                    <p:set>
                                      <p:cBhvr>
                                        <p:cTn id="39" dur="1" fill="hold">
                                          <p:stCondLst>
                                            <p:cond delay="0"/>
                                          </p:stCondLst>
                                        </p:cTn>
                                        <p:tgtEl>
                                          <p:spTgt spid="17"/>
                                        </p:tgtEl>
                                        <p:attrNameLst>
                                          <p:attrName>style.visibility</p:attrName>
                                        </p:attrNameLst>
                                      </p:cBhvr>
                                      <p:to>
                                        <p:strVal val="visible"/>
                                      </p:to>
                                    </p:set>
                                    <p:animEffect transition="in" filter="wipe(left)">
                                      <p:cBhvr>
                                        <p:cTn id="40" dur="500"/>
                                        <p:tgtEl>
                                          <p:spTgt spid="17"/>
                                        </p:tgtEl>
                                      </p:cBhvr>
                                    </p:animEffect>
                                  </p:childTnLst>
                                </p:cTn>
                              </p:par>
                            </p:childTnLst>
                          </p:cTn>
                        </p:par>
                        <p:par>
                          <p:cTn id="41" fill="hold" nodeType="afterGroup">
                            <p:stCondLst>
                              <p:cond delay="3500"/>
                            </p:stCondLst>
                            <p:childTnLst>
                              <p:par>
                                <p:cTn id="42" presetID="22" presetClass="entr" presetSubtype="4" fill="hold" nodeType="afterEffect">
                                  <p:stCondLst>
                                    <p:cond delay="1000"/>
                                  </p:stCondLst>
                                  <p:childTnLst>
                                    <p:set>
                                      <p:cBhvr>
                                        <p:cTn id="43" dur="1" fill="hold">
                                          <p:stCondLst>
                                            <p:cond delay="0"/>
                                          </p:stCondLst>
                                        </p:cTn>
                                        <p:tgtEl>
                                          <p:spTgt spid="16"/>
                                        </p:tgtEl>
                                        <p:attrNameLst>
                                          <p:attrName>style.visibility</p:attrName>
                                        </p:attrNameLst>
                                      </p:cBhvr>
                                      <p:to>
                                        <p:strVal val="visible"/>
                                      </p:to>
                                    </p:set>
                                    <p:animEffect transition="in" filter="wipe(down)">
                                      <p:cBhvr>
                                        <p:cTn id="44" dur="500"/>
                                        <p:tgtEl>
                                          <p:spTgt spid="16"/>
                                        </p:tgtEl>
                                      </p:cBhvr>
                                    </p:animEffect>
                                  </p:childTnLst>
                                </p:cTn>
                              </p:par>
                            </p:childTnLst>
                          </p:cTn>
                        </p:par>
                        <p:par>
                          <p:cTn id="45" fill="hold" nodeType="afterGroup">
                            <p:stCondLst>
                              <p:cond delay="5000"/>
                            </p:stCondLst>
                            <p:childTnLst>
                              <p:par>
                                <p:cTn id="46" presetID="22" presetClass="entr" presetSubtype="8" fill="hold" nodeType="afterEffect">
                                  <p:stCondLst>
                                    <p:cond delay="1000"/>
                                  </p:stCondLst>
                                  <p:childTnLst>
                                    <p:set>
                                      <p:cBhvr>
                                        <p:cTn id="47" dur="1" fill="hold">
                                          <p:stCondLst>
                                            <p:cond delay="0"/>
                                          </p:stCondLst>
                                        </p:cTn>
                                        <p:tgtEl>
                                          <p:spTgt spid="20"/>
                                        </p:tgtEl>
                                        <p:attrNameLst>
                                          <p:attrName>style.visibility</p:attrName>
                                        </p:attrNameLst>
                                      </p:cBhvr>
                                      <p:to>
                                        <p:strVal val="visible"/>
                                      </p:to>
                                    </p:set>
                                    <p:animEffect transition="in" filter="wipe(left)">
                                      <p:cBhvr>
                                        <p:cTn id="48" dur="500"/>
                                        <p:tgtEl>
                                          <p:spTgt spid="20"/>
                                        </p:tgtEl>
                                      </p:cBhvr>
                                    </p:animEffect>
                                  </p:childTnLst>
                                </p:cTn>
                              </p:par>
                            </p:childTnLst>
                          </p:cTn>
                        </p:par>
                        <p:par>
                          <p:cTn id="49" fill="hold" nodeType="afterGroup">
                            <p:stCondLst>
                              <p:cond delay="6500"/>
                            </p:stCondLst>
                            <p:childTnLst>
                              <p:par>
                                <p:cTn id="50" presetID="22" presetClass="entr" presetSubtype="8" fill="hold" nodeType="afterEffect">
                                  <p:stCondLst>
                                    <p:cond delay="1000"/>
                                  </p:stCondLst>
                                  <p:childTnLst>
                                    <p:set>
                                      <p:cBhvr>
                                        <p:cTn id="51" dur="1" fill="hold">
                                          <p:stCondLst>
                                            <p:cond delay="0"/>
                                          </p:stCondLst>
                                        </p:cTn>
                                        <p:tgtEl>
                                          <p:spTgt spid="18"/>
                                        </p:tgtEl>
                                        <p:attrNameLst>
                                          <p:attrName>style.visibility</p:attrName>
                                        </p:attrNameLst>
                                      </p:cBhvr>
                                      <p:to>
                                        <p:strVal val="visible"/>
                                      </p:to>
                                    </p:set>
                                    <p:animEffect transition="in" filter="wipe(left)">
                                      <p:cBhvr>
                                        <p:cTn id="52" dur="500"/>
                                        <p:tgtEl>
                                          <p:spTgt spid="18"/>
                                        </p:tgtEl>
                                      </p:cBhvr>
                                    </p:animEffect>
                                  </p:childTnLst>
                                </p:cTn>
                              </p:par>
                            </p:childTnLst>
                          </p:cTn>
                        </p:par>
                        <p:par>
                          <p:cTn id="53" fill="hold" nodeType="afterGroup">
                            <p:stCondLst>
                              <p:cond delay="8000"/>
                            </p:stCondLst>
                            <p:childTnLst>
                              <p:par>
                                <p:cTn id="54" presetID="22" presetClass="entr" presetSubtype="8" fill="hold" nodeType="afterEffect">
                                  <p:stCondLst>
                                    <p:cond delay="1000"/>
                                  </p:stCondLst>
                                  <p:childTnLst>
                                    <p:set>
                                      <p:cBhvr>
                                        <p:cTn id="55" dur="1" fill="hold">
                                          <p:stCondLst>
                                            <p:cond delay="0"/>
                                          </p:stCondLst>
                                        </p:cTn>
                                        <p:tgtEl>
                                          <p:spTgt spid="22"/>
                                        </p:tgtEl>
                                        <p:attrNameLst>
                                          <p:attrName>style.visibility</p:attrName>
                                        </p:attrNameLst>
                                      </p:cBhvr>
                                      <p:to>
                                        <p:strVal val="visible"/>
                                      </p:to>
                                    </p:set>
                                    <p:animEffect transition="in" filter="wipe(left)">
                                      <p:cBhvr>
                                        <p:cTn id="56" dur="500"/>
                                        <p:tgtEl>
                                          <p:spTgt spid="22"/>
                                        </p:tgtEl>
                                      </p:cBhvr>
                                    </p:animEffect>
                                  </p:childTnLst>
                                </p:cTn>
                              </p:par>
                            </p:childTnLst>
                          </p:cTn>
                        </p:par>
                        <p:par>
                          <p:cTn id="57" fill="hold" nodeType="afterGroup">
                            <p:stCondLst>
                              <p:cond delay="9500"/>
                            </p:stCondLst>
                            <p:childTnLst>
                              <p:par>
                                <p:cTn id="58" presetID="22" presetClass="entr" presetSubtype="4" fill="hold" grpId="0" nodeType="afterEffect">
                                  <p:stCondLst>
                                    <p:cond delay="1000"/>
                                  </p:stCondLst>
                                  <p:childTnLst>
                                    <p:set>
                                      <p:cBhvr>
                                        <p:cTn id="59" dur="1" fill="hold">
                                          <p:stCondLst>
                                            <p:cond delay="0"/>
                                          </p:stCondLst>
                                        </p:cTn>
                                        <p:tgtEl>
                                          <p:spTgt spid="100"/>
                                        </p:tgtEl>
                                        <p:attrNameLst>
                                          <p:attrName>style.visibility</p:attrName>
                                        </p:attrNameLst>
                                      </p:cBhvr>
                                      <p:to>
                                        <p:strVal val="visible"/>
                                      </p:to>
                                    </p:set>
                                    <p:animEffect transition="in" filter="wipe(down)">
                                      <p:cBhvr>
                                        <p:cTn id="60" dur="500"/>
                                        <p:tgtEl>
                                          <p:spTgt spid="100"/>
                                        </p:tgtEl>
                                      </p:cBhvr>
                                    </p:animEffect>
                                  </p:childTnLst>
                                </p:cTn>
                              </p:par>
                            </p:childTnLst>
                          </p:cTn>
                        </p:par>
                        <p:par>
                          <p:cTn id="61" fill="hold" nodeType="afterGroup">
                            <p:stCondLst>
                              <p:cond delay="11000"/>
                            </p:stCondLst>
                            <p:childTnLst>
                              <p:par>
                                <p:cTn id="62" presetID="22" presetClass="entr" presetSubtype="4" fill="hold" grpId="0" nodeType="afterEffect">
                                  <p:stCondLst>
                                    <p:cond delay="1000"/>
                                  </p:stCondLst>
                                  <p:childTnLst>
                                    <p:set>
                                      <p:cBhvr>
                                        <p:cTn id="63" dur="1" fill="hold">
                                          <p:stCondLst>
                                            <p:cond delay="0"/>
                                          </p:stCondLst>
                                        </p:cTn>
                                        <p:tgtEl>
                                          <p:spTgt spid="99"/>
                                        </p:tgtEl>
                                        <p:attrNameLst>
                                          <p:attrName>style.visibility</p:attrName>
                                        </p:attrNameLst>
                                      </p:cBhvr>
                                      <p:to>
                                        <p:strVal val="visible"/>
                                      </p:to>
                                    </p:set>
                                    <p:animEffect transition="in" filter="wipe(down)">
                                      <p:cBhvr>
                                        <p:cTn id="64"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0919" grpId="0" animBg="1"/>
      <p:bldP spid="630920" grpId="0" animBg="1"/>
      <p:bldP spid="630928" grpId="0"/>
      <p:bldP spid="99" grpId="0" animBg="1"/>
      <p:bldP spid="100" grpId="0" animBg="1"/>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0" name="Text Box 2"/>
          <p:cNvSpPr txBox="1">
            <a:spLocks noChangeArrowheads="1"/>
          </p:cNvSpPr>
          <p:nvPr/>
        </p:nvSpPr>
        <p:spPr bwMode="auto">
          <a:xfrm>
            <a:off x="1757363" y="-22225"/>
            <a:ext cx="5668962"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l" eaLnBrk="0" hangingPunct="0">
              <a:spcBef>
                <a:spcPct val="50000"/>
              </a:spcBef>
              <a:defRPr/>
            </a:pPr>
            <a:r>
              <a:rPr lang="en-US" sz="1600" b="1">
                <a:solidFill>
                  <a:srgbClr val="FFFFFF"/>
                </a:solidFill>
                <a:latin typeface="Comic Sans MS" pitchFamily="-112" charset="0"/>
              </a:rPr>
              <a:t>1 Kings 5:5</a:t>
            </a:r>
          </a:p>
        </p:txBody>
      </p:sp>
      <p:sp>
        <p:nvSpPr>
          <p:cNvPr id="65538" name="Text Box 3"/>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0" hangingPunct="0">
              <a:spcBef>
                <a:spcPct val="50000"/>
              </a:spcBef>
            </a:pPr>
            <a:r>
              <a:rPr lang="en-US" sz="2000">
                <a:solidFill>
                  <a:srgbClr val="FFA27C"/>
                </a:solidFill>
                <a:latin typeface="B VAG Rounded Bold" charset="0"/>
              </a:rPr>
              <a:t> </a:t>
            </a:r>
          </a:p>
        </p:txBody>
      </p:sp>
      <p:sp>
        <p:nvSpPr>
          <p:cNvPr id="65539" name="Text Box 4"/>
          <p:cNvSpPr txBox="1">
            <a:spLocks noChangeArrowheads="1"/>
          </p:cNvSpPr>
          <p:nvPr/>
        </p:nvSpPr>
        <p:spPr bwMode="auto">
          <a:xfrm>
            <a:off x="8658225" y="64135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0" hangingPunct="0">
              <a:spcBef>
                <a:spcPct val="50000"/>
              </a:spcBef>
            </a:pPr>
            <a:endParaRPr lang="en-US" sz="2000">
              <a:solidFill>
                <a:srgbClr val="FFA27C"/>
              </a:solidFill>
              <a:latin typeface="B VAG Rounded Bold" charset="0"/>
            </a:endParaRPr>
          </a:p>
        </p:txBody>
      </p:sp>
      <p:pic>
        <p:nvPicPr>
          <p:cNvPr id="611333" name="Picture 5"/>
          <p:cNvPicPr>
            <a:picLocks noChangeAspect="1" noChangeArrowheads="1"/>
          </p:cNvPicPr>
          <p:nvPr/>
        </p:nvPicPr>
        <p:blipFill>
          <a:blip r:embed="rId3">
            <a:lum bright="18000" contrast="24000"/>
            <a:extLst>
              <a:ext uri="{28A0092B-C50C-407E-A947-70E740481C1C}">
                <a14:useLocalDpi xmlns:a14="http://schemas.microsoft.com/office/drawing/2010/main"/>
              </a:ext>
            </a:extLst>
          </a:blip>
          <a:srcRect/>
          <a:stretch>
            <a:fillRect/>
          </a:stretch>
        </p:blipFill>
        <p:spPr bwMode="auto">
          <a:xfrm>
            <a:off x="596900" y="546100"/>
            <a:ext cx="7966075" cy="5757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65541" name="Group 6"/>
          <p:cNvGrpSpPr>
            <a:grpSpLocks/>
          </p:cNvGrpSpPr>
          <p:nvPr/>
        </p:nvGrpSpPr>
        <p:grpSpPr bwMode="auto">
          <a:xfrm>
            <a:off x="8018463" y="3436938"/>
            <a:ext cx="981075" cy="1843087"/>
            <a:chOff x="5051" y="2165"/>
            <a:chExt cx="618" cy="1161"/>
          </a:xfrm>
        </p:grpSpPr>
        <p:grpSp>
          <p:nvGrpSpPr>
            <p:cNvPr id="65586" name="Group 7"/>
            <p:cNvGrpSpPr>
              <a:grpSpLocks/>
            </p:cNvGrpSpPr>
            <p:nvPr/>
          </p:nvGrpSpPr>
          <p:grpSpPr bwMode="auto">
            <a:xfrm>
              <a:off x="5051" y="2165"/>
              <a:ext cx="618" cy="1161"/>
              <a:chOff x="5051" y="2165"/>
              <a:chExt cx="618" cy="1161"/>
            </a:xfrm>
          </p:grpSpPr>
          <p:sp>
            <p:nvSpPr>
              <p:cNvPr id="65588" name="Freeform 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algn="l" eaLnBrk="0" hangingPunct="0"/>
                <a:endParaRPr lang="en-US" sz="2800">
                  <a:solidFill>
                    <a:srgbClr val="00DFCA"/>
                  </a:solidFill>
                  <a:latin typeface="Matura MT Script Capitals" charset="0"/>
                </a:endParaRPr>
              </a:p>
            </p:txBody>
          </p:sp>
          <p:sp>
            <p:nvSpPr>
              <p:cNvPr id="65589" name="AutoShape 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pPr algn="l" eaLnBrk="0" hangingPunct="0"/>
                <a:endParaRPr lang="en-US" sz="2800">
                  <a:solidFill>
                    <a:srgbClr val="00DFCA"/>
                  </a:solidFill>
                  <a:latin typeface="Matura MT Script Capitals" charset="0"/>
                </a:endParaRPr>
              </a:p>
            </p:txBody>
          </p:sp>
          <p:sp>
            <p:nvSpPr>
              <p:cNvPr id="65590" name="Rectangle 1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pPr algn="l" eaLnBrk="0" hangingPunct="0"/>
                <a:endParaRPr lang="en-US" sz="2800">
                  <a:solidFill>
                    <a:srgbClr val="00DFCA"/>
                  </a:solidFill>
                  <a:latin typeface="Matura MT Script Capitals" charset="0"/>
                </a:endParaRPr>
              </a:p>
            </p:txBody>
          </p:sp>
          <p:sp>
            <p:nvSpPr>
              <p:cNvPr id="65591" name="Line 1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92" name="Rectangle 1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l" eaLnBrk="0" hangingPunct="0"/>
                <a:endParaRPr lang="en-US" sz="2800">
                  <a:solidFill>
                    <a:srgbClr val="00DFCA"/>
                  </a:solidFill>
                  <a:latin typeface="Matura MT Script Capitals" charset="0"/>
                </a:endParaRPr>
              </a:p>
            </p:txBody>
          </p:sp>
          <p:sp>
            <p:nvSpPr>
              <p:cNvPr id="65593" name="Rectangle 1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l" eaLnBrk="0" hangingPunct="0"/>
                <a:endParaRPr lang="en-US" sz="2800">
                  <a:solidFill>
                    <a:srgbClr val="00DFCA"/>
                  </a:solidFill>
                  <a:latin typeface="Matura MT Script Capitals" charset="0"/>
                </a:endParaRPr>
              </a:p>
            </p:txBody>
          </p:sp>
          <p:sp>
            <p:nvSpPr>
              <p:cNvPr id="65594" name="Line 1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95" name="Line 1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96" name="Line 1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97" name="Line 1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98" name="Line 1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99" name="Line 1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600" name="Line 2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601" name="Line 2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602" name="Line 2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603" name="Line 2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604" name="Rectangle 24"/>
              <p:cNvSpPr>
                <a:spLocks noChangeArrowheads="1"/>
              </p:cNvSpPr>
              <p:nvPr/>
            </p:nvSpPr>
            <p:spPr bwMode="auto">
              <a:xfrm>
                <a:off x="5051" y="2165"/>
                <a:ext cx="527"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l" eaLnBrk="0" hangingPunct="0"/>
                <a:r>
                  <a:rPr lang="en-US" sz="900" b="1">
                    <a:solidFill>
                      <a:srgbClr val="000000"/>
                    </a:solidFill>
                    <a:latin typeface="Chicago" charset="0"/>
                  </a:rPr>
                  <a:t>ROYALTY</a:t>
                </a:r>
              </a:p>
            </p:txBody>
          </p:sp>
        </p:grpSp>
        <p:sp>
          <p:nvSpPr>
            <p:cNvPr id="65587" name="Rectangle 25"/>
            <p:cNvSpPr>
              <a:spLocks noChangeArrowheads="1"/>
            </p:cNvSpPr>
            <p:nvPr/>
          </p:nvSpPr>
          <p:spPr bwMode="auto">
            <a:xfrm>
              <a:off x="5139" y="2267"/>
              <a:ext cx="39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eaLnBrk="0" hangingPunct="0"/>
              <a:r>
                <a:rPr lang="en-US" sz="900" b="1">
                  <a:solidFill>
                    <a:srgbClr val="000000"/>
                  </a:solidFill>
                  <a:latin typeface="Helvetica" charset="0"/>
                </a:rPr>
                <a:t>S - D - S</a:t>
              </a:r>
            </a:p>
          </p:txBody>
        </p:sp>
      </p:grpSp>
      <p:sp>
        <p:nvSpPr>
          <p:cNvPr id="611354" name="Rectangle 26"/>
          <p:cNvSpPr>
            <a:spLocks noChangeArrowheads="1"/>
          </p:cNvSpPr>
          <p:nvPr/>
        </p:nvSpPr>
        <p:spPr bwMode="auto">
          <a:xfrm>
            <a:off x="8123238" y="6540500"/>
            <a:ext cx="339725" cy="244475"/>
          </a:xfrm>
          <a:prstGeom prst="rect">
            <a:avLst/>
          </a:prstGeom>
          <a:noFill/>
          <a:ln w="12700">
            <a:noFill/>
            <a:miter lim="800000"/>
            <a:headEnd/>
            <a:tailEnd/>
          </a:ln>
          <a:effectLst/>
        </p:spPr>
        <p:txBody>
          <a:bodyPr wrap="none" anchor="ctr">
            <a:spAutoFit/>
          </a:bodyPr>
          <a:lstStyle/>
          <a:p>
            <a:pPr eaLnBrk="0" hangingPunct="0">
              <a:defRPr/>
            </a:pPr>
            <a:r>
              <a:rPr lang="en-US" sz="1000" b="1">
                <a:solidFill>
                  <a:srgbClr val="FFFFFF"/>
                </a:solidFill>
                <a:effectLst>
                  <a:outerShdw blurRad="38100" dist="38100" dir="2700000" algn="tl">
                    <a:srgbClr val="000000"/>
                  </a:outerShdw>
                </a:effectLst>
                <a:latin typeface="Comic Sans MS" charset="0"/>
              </a:rPr>
              <a:t>30</a:t>
            </a:r>
          </a:p>
        </p:txBody>
      </p:sp>
      <p:sp>
        <p:nvSpPr>
          <p:cNvPr id="65543" name="Text Box 27"/>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0" hangingPunct="0">
              <a:spcBef>
                <a:spcPct val="50000"/>
              </a:spcBef>
            </a:pPr>
            <a:r>
              <a:rPr lang="en-US" sz="1200" b="1">
                <a:solidFill>
                  <a:srgbClr val="FFFFFF"/>
                </a:solidFill>
                <a:latin typeface="Arial" charset="0"/>
              </a:rPr>
              <a:t>Handbook pg. 32-37</a:t>
            </a:r>
          </a:p>
        </p:txBody>
      </p:sp>
      <p:grpSp>
        <p:nvGrpSpPr>
          <p:cNvPr id="4" name="Group 31"/>
          <p:cNvGrpSpPr>
            <a:grpSpLocks/>
          </p:cNvGrpSpPr>
          <p:nvPr/>
        </p:nvGrpSpPr>
        <p:grpSpPr bwMode="auto">
          <a:xfrm>
            <a:off x="1974850" y="725488"/>
            <a:ext cx="5214938" cy="3875087"/>
            <a:chOff x="1244" y="457"/>
            <a:chExt cx="3285" cy="2441"/>
          </a:xfrm>
        </p:grpSpPr>
        <p:sp>
          <p:nvSpPr>
            <p:cNvPr id="65546" name="Line 32"/>
            <p:cNvSpPr>
              <a:spLocks noChangeShapeType="1"/>
            </p:cNvSpPr>
            <p:nvPr/>
          </p:nvSpPr>
          <p:spPr bwMode="auto">
            <a:xfrm flipV="1">
              <a:off x="1636" y="949"/>
              <a:ext cx="650" cy="223"/>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47" name="Line 33"/>
            <p:cNvSpPr>
              <a:spLocks noChangeShapeType="1"/>
            </p:cNvSpPr>
            <p:nvPr/>
          </p:nvSpPr>
          <p:spPr bwMode="auto">
            <a:xfrm>
              <a:off x="1633" y="1160"/>
              <a:ext cx="6" cy="429"/>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48" name="Line 34"/>
            <p:cNvSpPr>
              <a:spLocks noChangeShapeType="1"/>
            </p:cNvSpPr>
            <p:nvPr/>
          </p:nvSpPr>
          <p:spPr bwMode="auto">
            <a:xfrm flipH="1">
              <a:off x="1355" y="1621"/>
              <a:ext cx="1" cy="721"/>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49" name="Line 35"/>
            <p:cNvSpPr>
              <a:spLocks noChangeShapeType="1"/>
            </p:cNvSpPr>
            <p:nvPr/>
          </p:nvSpPr>
          <p:spPr bwMode="auto">
            <a:xfrm flipV="1">
              <a:off x="1374" y="1566"/>
              <a:ext cx="485" cy="73"/>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50" name="Line 36"/>
            <p:cNvSpPr>
              <a:spLocks noChangeShapeType="1"/>
            </p:cNvSpPr>
            <p:nvPr/>
          </p:nvSpPr>
          <p:spPr bwMode="auto">
            <a:xfrm flipV="1">
              <a:off x="1856" y="1562"/>
              <a:ext cx="335" cy="1"/>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51" name="Line 37"/>
            <p:cNvSpPr>
              <a:spLocks noChangeShapeType="1"/>
            </p:cNvSpPr>
            <p:nvPr/>
          </p:nvSpPr>
          <p:spPr bwMode="auto">
            <a:xfrm>
              <a:off x="2916" y="980"/>
              <a:ext cx="535" cy="50"/>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52" name="Line 38"/>
            <p:cNvSpPr>
              <a:spLocks noChangeShapeType="1"/>
            </p:cNvSpPr>
            <p:nvPr/>
          </p:nvSpPr>
          <p:spPr bwMode="auto">
            <a:xfrm>
              <a:off x="1255" y="2513"/>
              <a:ext cx="1071" cy="384"/>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53" name="Line 39"/>
            <p:cNvSpPr>
              <a:spLocks noChangeShapeType="1"/>
            </p:cNvSpPr>
            <p:nvPr/>
          </p:nvSpPr>
          <p:spPr bwMode="auto">
            <a:xfrm flipV="1">
              <a:off x="2351" y="2693"/>
              <a:ext cx="2178" cy="201"/>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54" name="Line 40"/>
            <p:cNvSpPr>
              <a:spLocks noChangeShapeType="1"/>
            </p:cNvSpPr>
            <p:nvPr/>
          </p:nvSpPr>
          <p:spPr bwMode="auto">
            <a:xfrm>
              <a:off x="1244" y="2316"/>
              <a:ext cx="1099" cy="234"/>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55" name="Line 41"/>
            <p:cNvSpPr>
              <a:spLocks noChangeShapeType="1"/>
            </p:cNvSpPr>
            <p:nvPr/>
          </p:nvSpPr>
          <p:spPr bwMode="auto">
            <a:xfrm flipV="1">
              <a:off x="2319" y="2417"/>
              <a:ext cx="2199" cy="137"/>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56" name="Line 42"/>
            <p:cNvSpPr>
              <a:spLocks noChangeShapeType="1"/>
            </p:cNvSpPr>
            <p:nvPr/>
          </p:nvSpPr>
          <p:spPr bwMode="auto">
            <a:xfrm>
              <a:off x="2912" y="1612"/>
              <a:ext cx="557" cy="6"/>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57" name="Line 43"/>
            <p:cNvSpPr>
              <a:spLocks noChangeShapeType="1"/>
            </p:cNvSpPr>
            <p:nvPr/>
          </p:nvSpPr>
          <p:spPr bwMode="auto">
            <a:xfrm>
              <a:off x="3901" y="2323"/>
              <a:ext cx="593" cy="84"/>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58" name="Line 44"/>
            <p:cNvSpPr>
              <a:spLocks noChangeShapeType="1"/>
            </p:cNvSpPr>
            <p:nvPr/>
          </p:nvSpPr>
          <p:spPr bwMode="auto">
            <a:xfrm flipV="1">
              <a:off x="1861" y="2382"/>
              <a:ext cx="335" cy="36"/>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59" name="Line 45"/>
            <p:cNvSpPr>
              <a:spLocks noChangeShapeType="1"/>
            </p:cNvSpPr>
            <p:nvPr/>
          </p:nvSpPr>
          <p:spPr bwMode="auto">
            <a:xfrm>
              <a:off x="2457" y="457"/>
              <a:ext cx="7" cy="1999"/>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60" name="Line 46"/>
            <p:cNvSpPr>
              <a:spLocks noChangeShapeType="1"/>
            </p:cNvSpPr>
            <p:nvPr/>
          </p:nvSpPr>
          <p:spPr bwMode="auto">
            <a:xfrm flipH="1" flipV="1">
              <a:off x="2261" y="523"/>
              <a:ext cx="25" cy="1880"/>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61" name="Line 47"/>
            <p:cNvSpPr>
              <a:spLocks noChangeShapeType="1"/>
            </p:cNvSpPr>
            <p:nvPr/>
          </p:nvSpPr>
          <p:spPr bwMode="auto">
            <a:xfrm>
              <a:off x="3878" y="656"/>
              <a:ext cx="0" cy="206"/>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62" name="Line 48"/>
            <p:cNvSpPr>
              <a:spLocks noChangeShapeType="1"/>
            </p:cNvSpPr>
            <p:nvPr/>
          </p:nvSpPr>
          <p:spPr bwMode="auto">
            <a:xfrm flipH="1">
              <a:off x="1858" y="1552"/>
              <a:ext cx="1" cy="879"/>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63" name="Line 49"/>
            <p:cNvSpPr>
              <a:spLocks noChangeShapeType="1"/>
            </p:cNvSpPr>
            <p:nvPr/>
          </p:nvSpPr>
          <p:spPr bwMode="auto">
            <a:xfrm flipH="1">
              <a:off x="2190" y="1563"/>
              <a:ext cx="1" cy="814"/>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64" name="Line 50"/>
            <p:cNvSpPr>
              <a:spLocks noChangeShapeType="1"/>
            </p:cNvSpPr>
            <p:nvPr/>
          </p:nvSpPr>
          <p:spPr bwMode="auto">
            <a:xfrm flipH="1" flipV="1">
              <a:off x="2185" y="2392"/>
              <a:ext cx="294" cy="65"/>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65" name="Line 51"/>
            <p:cNvSpPr>
              <a:spLocks noChangeShapeType="1"/>
            </p:cNvSpPr>
            <p:nvPr/>
          </p:nvSpPr>
          <p:spPr bwMode="auto">
            <a:xfrm flipV="1">
              <a:off x="3672" y="2385"/>
              <a:ext cx="199" cy="9"/>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66" name="Line 52"/>
            <p:cNvSpPr>
              <a:spLocks noChangeShapeType="1"/>
            </p:cNvSpPr>
            <p:nvPr/>
          </p:nvSpPr>
          <p:spPr bwMode="auto">
            <a:xfrm flipH="1">
              <a:off x="1264" y="2338"/>
              <a:ext cx="1" cy="178"/>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67" name="Line 53"/>
            <p:cNvSpPr>
              <a:spLocks noChangeShapeType="1"/>
            </p:cNvSpPr>
            <p:nvPr/>
          </p:nvSpPr>
          <p:spPr bwMode="auto">
            <a:xfrm flipH="1">
              <a:off x="2347" y="2561"/>
              <a:ext cx="8" cy="337"/>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68" name="Line 54"/>
            <p:cNvSpPr>
              <a:spLocks noChangeShapeType="1"/>
            </p:cNvSpPr>
            <p:nvPr/>
          </p:nvSpPr>
          <p:spPr bwMode="auto">
            <a:xfrm flipH="1">
              <a:off x="4514" y="2400"/>
              <a:ext cx="1" cy="315"/>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69" name="Line 55"/>
            <p:cNvSpPr>
              <a:spLocks noChangeShapeType="1"/>
            </p:cNvSpPr>
            <p:nvPr/>
          </p:nvSpPr>
          <p:spPr bwMode="auto">
            <a:xfrm>
              <a:off x="2451" y="458"/>
              <a:ext cx="449" cy="66"/>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70" name="Line 56"/>
            <p:cNvSpPr>
              <a:spLocks noChangeShapeType="1"/>
            </p:cNvSpPr>
            <p:nvPr/>
          </p:nvSpPr>
          <p:spPr bwMode="auto">
            <a:xfrm>
              <a:off x="3533" y="610"/>
              <a:ext cx="356" cy="51"/>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71" name="Line 57"/>
            <p:cNvSpPr>
              <a:spLocks noChangeShapeType="1"/>
            </p:cNvSpPr>
            <p:nvPr/>
          </p:nvSpPr>
          <p:spPr bwMode="auto">
            <a:xfrm flipH="1">
              <a:off x="2282" y="461"/>
              <a:ext cx="172" cy="72"/>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72" name="Line 58"/>
            <p:cNvSpPr>
              <a:spLocks noChangeShapeType="1"/>
            </p:cNvSpPr>
            <p:nvPr/>
          </p:nvSpPr>
          <p:spPr bwMode="auto">
            <a:xfrm flipH="1">
              <a:off x="3320" y="656"/>
              <a:ext cx="1" cy="342"/>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73" name="Line 59"/>
            <p:cNvSpPr>
              <a:spLocks noChangeShapeType="1"/>
            </p:cNvSpPr>
            <p:nvPr/>
          </p:nvSpPr>
          <p:spPr bwMode="auto">
            <a:xfrm flipV="1">
              <a:off x="3318" y="622"/>
              <a:ext cx="164" cy="30"/>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74" name="Line 60"/>
            <p:cNvSpPr>
              <a:spLocks noChangeShapeType="1"/>
            </p:cNvSpPr>
            <p:nvPr/>
          </p:nvSpPr>
          <p:spPr bwMode="auto">
            <a:xfrm flipV="1">
              <a:off x="2917" y="1728"/>
              <a:ext cx="307" cy="1"/>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75" name="Line 61"/>
            <p:cNvSpPr>
              <a:spLocks noChangeShapeType="1"/>
            </p:cNvSpPr>
            <p:nvPr/>
          </p:nvSpPr>
          <p:spPr bwMode="auto">
            <a:xfrm flipV="1">
              <a:off x="3235" y="1624"/>
              <a:ext cx="0" cy="715"/>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76" name="Line 62"/>
            <p:cNvSpPr>
              <a:spLocks noChangeShapeType="1"/>
            </p:cNvSpPr>
            <p:nvPr/>
          </p:nvSpPr>
          <p:spPr bwMode="auto">
            <a:xfrm flipH="1" flipV="1">
              <a:off x="3210" y="2359"/>
              <a:ext cx="294" cy="30"/>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77" name="Line 63"/>
            <p:cNvSpPr>
              <a:spLocks noChangeShapeType="1"/>
            </p:cNvSpPr>
            <p:nvPr/>
          </p:nvSpPr>
          <p:spPr bwMode="auto">
            <a:xfrm flipV="1">
              <a:off x="2912" y="2381"/>
              <a:ext cx="307" cy="1"/>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78" name="AutoShape 64"/>
            <p:cNvSpPr>
              <a:spLocks noChangeArrowheads="1"/>
            </p:cNvSpPr>
            <p:nvPr/>
          </p:nvSpPr>
          <p:spPr bwMode="auto">
            <a:xfrm rot="10769242">
              <a:off x="2685" y="711"/>
              <a:ext cx="235" cy="1749"/>
            </a:xfrm>
            <a:prstGeom prst="can">
              <a:avLst>
                <a:gd name="adj" fmla="val 10475"/>
              </a:avLst>
            </a:prstGeom>
            <a:noFill/>
            <a:ln w="28575">
              <a:solidFill>
                <a:schemeClr val="tx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79" name="AutoShape 65"/>
            <p:cNvSpPr>
              <a:spLocks noChangeArrowheads="1"/>
            </p:cNvSpPr>
            <p:nvPr/>
          </p:nvSpPr>
          <p:spPr bwMode="auto">
            <a:xfrm rot="10789709">
              <a:off x="3725" y="844"/>
              <a:ext cx="200" cy="1550"/>
            </a:xfrm>
            <a:prstGeom prst="can">
              <a:avLst>
                <a:gd name="adj" fmla="val 10907"/>
              </a:avLst>
            </a:prstGeom>
            <a:noFill/>
            <a:ln w="28575">
              <a:solidFill>
                <a:schemeClr val="tx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80" name="Line 66"/>
            <p:cNvSpPr>
              <a:spLocks noChangeShapeType="1"/>
            </p:cNvSpPr>
            <p:nvPr/>
          </p:nvSpPr>
          <p:spPr bwMode="auto">
            <a:xfrm flipV="1">
              <a:off x="2432" y="2430"/>
              <a:ext cx="242" cy="30"/>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81" name="Line 67"/>
            <p:cNvSpPr>
              <a:spLocks noChangeShapeType="1"/>
            </p:cNvSpPr>
            <p:nvPr/>
          </p:nvSpPr>
          <p:spPr bwMode="auto">
            <a:xfrm flipH="1">
              <a:off x="3443" y="1002"/>
              <a:ext cx="1" cy="614"/>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82" name="Line 68"/>
            <p:cNvSpPr>
              <a:spLocks noChangeShapeType="1"/>
            </p:cNvSpPr>
            <p:nvPr/>
          </p:nvSpPr>
          <p:spPr bwMode="auto">
            <a:xfrm flipH="1">
              <a:off x="3508" y="583"/>
              <a:ext cx="3" cy="1800"/>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83" name="Line 69"/>
            <p:cNvSpPr>
              <a:spLocks noChangeShapeType="1"/>
            </p:cNvSpPr>
            <p:nvPr/>
          </p:nvSpPr>
          <p:spPr bwMode="auto">
            <a:xfrm flipH="1">
              <a:off x="2894" y="523"/>
              <a:ext cx="8" cy="156"/>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84" name="Line 70"/>
            <p:cNvSpPr>
              <a:spLocks noChangeShapeType="1"/>
            </p:cNvSpPr>
            <p:nvPr/>
          </p:nvSpPr>
          <p:spPr bwMode="auto">
            <a:xfrm flipV="1">
              <a:off x="1639" y="1082"/>
              <a:ext cx="628" cy="201"/>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85" name="Line 71"/>
            <p:cNvSpPr>
              <a:spLocks noChangeShapeType="1"/>
            </p:cNvSpPr>
            <p:nvPr/>
          </p:nvSpPr>
          <p:spPr bwMode="auto">
            <a:xfrm>
              <a:off x="2907" y="1076"/>
              <a:ext cx="535" cy="50"/>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grpSp>
      <p:sp>
        <p:nvSpPr>
          <p:cNvPr id="2" name="Title 1"/>
          <p:cNvSpPr>
            <a:spLocks noGrp="1"/>
          </p:cNvSpPr>
          <p:nvPr>
            <p:ph type="title" idx="4294967295"/>
          </p:nvPr>
        </p:nvSpPr>
        <p:spPr>
          <a:xfrm>
            <a:off x="444500" y="5354638"/>
            <a:ext cx="8229600" cy="830262"/>
          </a:xfrm>
          <a:prstGeom prst="rect">
            <a:avLst/>
          </a:prstGeom>
          <a:ln w="12700">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4800" b="1" kern="1200" dirty="0">
                <a:solidFill>
                  <a:srgbClr val="FFEA18"/>
                </a:solidFill>
                <a:latin typeface="Comic Sans MS" pitchFamily="-112" charset="0"/>
                <a:ea typeface="+mn-ea"/>
                <a:cs typeface="+mn-cs"/>
              </a:rPr>
              <a:t>Israel</a:t>
            </a:r>
            <a:r>
              <a:rPr lang="fr-FR" sz="4800" b="1" kern="1200" dirty="0">
                <a:solidFill>
                  <a:srgbClr val="FFEA18"/>
                </a:solidFill>
                <a:latin typeface="Comic Sans MS" pitchFamily="-112" charset="0"/>
                <a:ea typeface="+mn-ea"/>
                <a:cs typeface="+mn-cs"/>
              </a:rPr>
              <a:t>'</a:t>
            </a:r>
            <a:r>
              <a:rPr lang="en-US" sz="4800" b="1" kern="1200" dirty="0">
                <a:solidFill>
                  <a:srgbClr val="FFEA18"/>
                </a:solidFill>
                <a:latin typeface="Comic Sans MS" pitchFamily="-112" charset="0"/>
                <a:ea typeface="+mn-ea"/>
                <a:cs typeface="+mn-cs"/>
              </a:rPr>
              <a:t>s "First" Temple</a:t>
            </a:r>
          </a:p>
        </p:txBody>
      </p:sp>
    </p:spTree>
    <p:extLst>
      <p:ext uri="{BB962C8B-B14F-4D97-AF65-F5344CB8AC3E}">
        <p14:creationId xmlns:p14="http://schemas.microsoft.com/office/powerpoint/2010/main" val="35517237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fill="hold" nodeType="withEffect">
                                  <p:stCondLst>
                                    <p:cond delay="0"/>
                                  </p:stCondLst>
                                  <p:childTnLst>
                                    <p:set>
                                      <p:cBhvr>
                                        <p:cTn id="6" dur="1" fill="hold">
                                          <p:stCondLst>
                                            <p:cond delay="0"/>
                                          </p:stCondLst>
                                        </p:cTn>
                                        <p:tgtEl>
                                          <p:spTgt spid="611333"/>
                                        </p:tgtEl>
                                        <p:attrNameLst>
                                          <p:attrName>style.visibility</p:attrName>
                                        </p:attrNameLst>
                                      </p:cBhvr>
                                      <p:to>
                                        <p:strVal val="visible"/>
                                      </p:to>
                                    </p:set>
                                    <p:anim calcmode="lin" valueType="num">
                                      <p:cBhvr additive="base">
                                        <p:cTn id="7" dur="5000" fill="hold"/>
                                        <p:tgtEl>
                                          <p:spTgt spid="611333"/>
                                        </p:tgtEl>
                                        <p:attrNameLst>
                                          <p:attrName>ppt_x</p:attrName>
                                        </p:attrNameLst>
                                      </p:cBhvr>
                                      <p:tavLst>
                                        <p:tav tm="0">
                                          <p:val>
                                            <p:strVal val="0-#ppt_w/2"/>
                                          </p:val>
                                        </p:tav>
                                        <p:tav tm="100000">
                                          <p:val>
                                            <p:strVal val="#ppt_x"/>
                                          </p:val>
                                        </p:tav>
                                      </p:tavLst>
                                    </p:anim>
                                    <p:anim calcmode="lin" valueType="num">
                                      <p:cBhvr additive="base">
                                        <p:cTn id="8" dur="5000" fill="hold"/>
                                        <p:tgtEl>
                                          <p:spTgt spid="61133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0"/>
                            </p:stCondLst>
                            <p:childTnLst>
                              <p:par>
                                <p:cTn id="10" presetID="9" presetClass="exit" presetSubtype="0" fill="hold" nodeType="afterEffect">
                                  <p:stCondLst>
                                    <p:cond delay="2000"/>
                                  </p:stCondLst>
                                  <p:childTnLst>
                                    <p:animEffect transition="out" filter="dissolv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583680"/>
          </a:xfrm>
          <a:prstGeom prst="rect">
            <a:avLst/>
          </a:prstGeom>
        </p:spPr>
      </p:pic>
      <p:sp>
        <p:nvSpPr>
          <p:cNvPr id="87041" name="Rectangle 2"/>
          <p:cNvSpPr>
            <a:spLocks noGrp="1" noChangeArrowheads="1"/>
          </p:cNvSpPr>
          <p:nvPr>
            <p:ph type="title"/>
          </p:nvPr>
        </p:nvSpPr>
        <p:spPr>
          <a:xfrm>
            <a:off x="-34280" y="5517232"/>
            <a:ext cx="9214792" cy="1368152"/>
          </a:xfrm>
          <a:solidFill>
            <a:srgbClr val="000000"/>
          </a:solidFill>
        </p:spPr>
        <p:txBody>
          <a:bodyPr/>
          <a:lstStyle/>
          <a:p>
            <a:pPr algn="ctr" eaLnBrk="1" hangingPunct="1">
              <a:defRPr/>
            </a:pPr>
            <a:r>
              <a:rPr lang="en-US" sz="3600" b="1" dirty="0">
                <a:solidFill>
                  <a:srgbClr val="FFFFFF"/>
                </a:solidFill>
                <a:effectLst>
                  <a:glow rad="317500">
                    <a:schemeClr val="bg1"/>
                  </a:glow>
                </a:effectLst>
              </a:rPr>
              <a:t>Dome of the Rock </a:t>
            </a:r>
            <a:br>
              <a:rPr lang="en-US" sz="3600" b="1" dirty="0">
                <a:solidFill>
                  <a:srgbClr val="FFFFFF"/>
                </a:solidFill>
                <a:effectLst>
                  <a:glow rad="317500">
                    <a:schemeClr val="bg1"/>
                  </a:glow>
                </a:effectLst>
              </a:rPr>
            </a:br>
            <a:r>
              <a:rPr lang="en-US" sz="3600" b="1" dirty="0">
                <a:solidFill>
                  <a:srgbClr val="FFFFFF"/>
                </a:solidFill>
                <a:effectLst>
                  <a:glow rad="317500">
                    <a:schemeClr val="bg1"/>
                  </a:glow>
                </a:effectLst>
              </a:rPr>
              <a:t>(Original Site of Solomon's Temple)</a:t>
            </a:r>
            <a:endParaRPr lang="en-US" sz="2800" b="1" dirty="0">
              <a:solidFill>
                <a:srgbClr val="FFFFFF"/>
              </a:solidFill>
              <a:effectLst>
                <a:glow rad="317500">
                  <a:schemeClr val="bg1"/>
                </a:glow>
              </a:effectLst>
            </a:endParaRPr>
          </a:p>
        </p:txBody>
      </p:sp>
    </p:spTree>
    <p:extLst>
      <p:ext uri="{BB962C8B-B14F-4D97-AF65-F5344CB8AC3E}">
        <p14:creationId xmlns:p14="http://schemas.microsoft.com/office/powerpoint/2010/main" val="4283237066"/>
      </p:ext>
    </p:extLst>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15616" y="1395762"/>
            <a:ext cx="8028384" cy="5577717"/>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216024" y="188640"/>
            <a:ext cx="8820472" cy="1296144"/>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God also shows his kindness </a:t>
            </a:r>
            <a:br>
              <a:rPr lang="en-US" b="1" dirty="0">
                <a:solidFill>
                  <a:schemeClr val="tx2"/>
                </a:solidFill>
                <a:effectLst>
                  <a:glow rad="127000">
                    <a:schemeClr val="bg1"/>
                  </a:glow>
                </a:effectLst>
                <a:latin typeface="Arial" charset="0"/>
                <a:ea typeface="ＭＳ Ｐゴシック" charset="0"/>
                <a:cs typeface="ＭＳ Ｐゴシック" charset="0"/>
              </a:rPr>
            </a:br>
            <a:r>
              <a:rPr lang="en-US" b="1" dirty="0">
                <a:solidFill>
                  <a:schemeClr val="tx2"/>
                </a:solidFill>
                <a:effectLst>
                  <a:glow rad="127000">
                    <a:schemeClr val="bg1"/>
                  </a:glow>
                </a:effectLst>
                <a:latin typeface="Arial" charset="0"/>
                <a:ea typeface="ＭＳ Ｐゴシック" charset="0"/>
                <a:cs typeface="ＭＳ Ｐゴシック" charset="0"/>
              </a:rPr>
              <a:t>to us in his discipline.</a:t>
            </a:r>
          </a:p>
        </p:txBody>
      </p:sp>
    </p:spTree>
    <p:extLst>
      <p:ext uri="{BB962C8B-B14F-4D97-AF65-F5344CB8AC3E}">
        <p14:creationId xmlns:p14="http://schemas.microsoft.com/office/powerpoint/2010/main" val="3283608035"/>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83E0C3E-814F-4C4A-AC49-A0DEC860CD88}"/>
              </a:ext>
            </a:extLst>
          </p:cNvPr>
          <p:cNvGrpSpPr/>
          <p:nvPr/>
        </p:nvGrpSpPr>
        <p:grpSpPr>
          <a:xfrm>
            <a:off x="-396554" y="188640"/>
            <a:ext cx="9942634" cy="7025971"/>
            <a:chOff x="-396554" y="188640"/>
            <a:chExt cx="9942634" cy="7025971"/>
          </a:xfrm>
        </p:grpSpPr>
        <p:pic>
          <p:nvPicPr>
            <p:cNvPr id="2" name="Picture 1" descr="jesus_centre_of_history.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61777" y="-1269691"/>
              <a:ext cx="7025971" cy="9942634"/>
            </a:xfrm>
            <a:prstGeom prst="rect">
              <a:avLst/>
            </a:prstGeom>
          </p:spPr>
        </p:pic>
        <p:grpSp>
          <p:nvGrpSpPr>
            <p:cNvPr id="4" name="Group 3">
              <a:extLst>
                <a:ext uri="{FF2B5EF4-FFF2-40B4-BE49-F238E27FC236}">
                  <a16:creationId xmlns:a16="http://schemas.microsoft.com/office/drawing/2014/main" id="{B3200FFE-1055-6D4F-9EB7-FB0B70B99C64}"/>
                </a:ext>
              </a:extLst>
            </p:cNvPr>
            <p:cNvGrpSpPr/>
            <p:nvPr/>
          </p:nvGrpSpPr>
          <p:grpSpPr>
            <a:xfrm>
              <a:off x="-13478" y="4170775"/>
              <a:ext cx="9122734" cy="2061059"/>
              <a:chOff x="-13478" y="4170775"/>
              <a:chExt cx="9122734" cy="2061059"/>
            </a:xfrm>
          </p:grpSpPr>
          <p:sp>
            <p:nvSpPr>
              <p:cNvPr id="3" name="Rectangle 2">
                <a:extLst>
                  <a:ext uri="{FF2B5EF4-FFF2-40B4-BE49-F238E27FC236}">
                    <a16:creationId xmlns:a16="http://schemas.microsoft.com/office/drawing/2014/main" id="{73F7CF09-B0A2-4F42-8C40-887D88FD5552}"/>
                  </a:ext>
                </a:extLst>
              </p:cNvPr>
              <p:cNvSpPr/>
              <p:nvPr/>
            </p:nvSpPr>
            <p:spPr bwMode="auto">
              <a:xfrm rot="424545">
                <a:off x="430370" y="4509120"/>
                <a:ext cx="720080" cy="648072"/>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6" name="Rectangle 5">
                <a:extLst>
                  <a:ext uri="{FF2B5EF4-FFF2-40B4-BE49-F238E27FC236}">
                    <a16:creationId xmlns:a16="http://schemas.microsoft.com/office/drawing/2014/main" id="{F0FC1B75-46CD-6548-9174-823B69278CCB}"/>
                  </a:ext>
                </a:extLst>
              </p:cNvPr>
              <p:cNvSpPr/>
              <p:nvPr/>
            </p:nvSpPr>
            <p:spPr bwMode="auto">
              <a:xfrm rot="424545">
                <a:off x="1338192" y="4502543"/>
                <a:ext cx="720080" cy="648072"/>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7" name="Rectangle 6">
                <a:extLst>
                  <a:ext uri="{FF2B5EF4-FFF2-40B4-BE49-F238E27FC236}">
                    <a16:creationId xmlns:a16="http://schemas.microsoft.com/office/drawing/2014/main" id="{46CF8840-55E6-DD4A-A65D-93E5235AA68F}"/>
                  </a:ext>
                </a:extLst>
              </p:cNvPr>
              <p:cNvSpPr/>
              <p:nvPr/>
            </p:nvSpPr>
            <p:spPr bwMode="auto">
              <a:xfrm rot="424545">
                <a:off x="2206543" y="4515699"/>
                <a:ext cx="720080" cy="648072"/>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8" name="Rectangle 7">
                <a:extLst>
                  <a:ext uri="{FF2B5EF4-FFF2-40B4-BE49-F238E27FC236}">
                    <a16:creationId xmlns:a16="http://schemas.microsoft.com/office/drawing/2014/main" id="{E7501A92-1362-604C-A4F7-AC19B6C7B790}"/>
                  </a:ext>
                </a:extLst>
              </p:cNvPr>
              <p:cNvSpPr/>
              <p:nvPr/>
            </p:nvSpPr>
            <p:spPr bwMode="auto">
              <a:xfrm rot="424545">
                <a:off x="3212230" y="4476167"/>
                <a:ext cx="932701" cy="648072"/>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9" name="Rectangle 8">
                <a:extLst>
                  <a:ext uri="{FF2B5EF4-FFF2-40B4-BE49-F238E27FC236}">
                    <a16:creationId xmlns:a16="http://schemas.microsoft.com/office/drawing/2014/main" id="{02E01FD5-B2F2-824A-8E54-69AD973B711B}"/>
                  </a:ext>
                </a:extLst>
              </p:cNvPr>
              <p:cNvSpPr/>
              <p:nvPr/>
            </p:nvSpPr>
            <p:spPr bwMode="auto">
              <a:xfrm rot="424545">
                <a:off x="4883148" y="4482746"/>
                <a:ext cx="932701" cy="648072"/>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0" name="Rectangle 9">
                <a:extLst>
                  <a:ext uri="{FF2B5EF4-FFF2-40B4-BE49-F238E27FC236}">
                    <a16:creationId xmlns:a16="http://schemas.microsoft.com/office/drawing/2014/main" id="{547BA0C5-4F58-6D42-87DD-20F691DA9E2F}"/>
                  </a:ext>
                </a:extLst>
              </p:cNvPr>
              <p:cNvSpPr/>
              <p:nvPr/>
            </p:nvSpPr>
            <p:spPr bwMode="auto">
              <a:xfrm rot="21030227">
                <a:off x="6179657" y="4492072"/>
                <a:ext cx="720080" cy="648072"/>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1" name="Rectangle 10">
                <a:extLst>
                  <a:ext uri="{FF2B5EF4-FFF2-40B4-BE49-F238E27FC236}">
                    <a16:creationId xmlns:a16="http://schemas.microsoft.com/office/drawing/2014/main" id="{20C38F86-EF77-AD43-AC5A-3D73FA12EAC3}"/>
                  </a:ext>
                </a:extLst>
              </p:cNvPr>
              <p:cNvSpPr/>
              <p:nvPr/>
            </p:nvSpPr>
            <p:spPr bwMode="auto">
              <a:xfrm rot="21030227">
                <a:off x="7094058" y="4413131"/>
                <a:ext cx="720080" cy="648072"/>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2" name="Rectangle 11">
                <a:extLst>
                  <a:ext uri="{FF2B5EF4-FFF2-40B4-BE49-F238E27FC236}">
                    <a16:creationId xmlns:a16="http://schemas.microsoft.com/office/drawing/2014/main" id="{EFB5299B-E4B7-324B-A213-79D67DB80FD6}"/>
                  </a:ext>
                </a:extLst>
              </p:cNvPr>
              <p:cNvSpPr/>
              <p:nvPr/>
            </p:nvSpPr>
            <p:spPr bwMode="auto">
              <a:xfrm rot="21383804">
                <a:off x="7991652" y="4170775"/>
                <a:ext cx="1117604" cy="104459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3" name="Rectangle 12">
                <a:extLst>
                  <a:ext uri="{FF2B5EF4-FFF2-40B4-BE49-F238E27FC236}">
                    <a16:creationId xmlns:a16="http://schemas.microsoft.com/office/drawing/2014/main" id="{01CDF10D-F75C-6942-92C6-0DD827FC9599}"/>
                  </a:ext>
                </a:extLst>
              </p:cNvPr>
              <p:cNvSpPr/>
              <p:nvPr/>
            </p:nvSpPr>
            <p:spPr bwMode="auto">
              <a:xfrm>
                <a:off x="39149" y="5440766"/>
                <a:ext cx="8925339" cy="32400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4" name="Rectangle 13">
                <a:extLst>
                  <a:ext uri="{FF2B5EF4-FFF2-40B4-BE49-F238E27FC236}">
                    <a16:creationId xmlns:a16="http://schemas.microsoft.com/office/drawing/2014/main" id="{0B51C440-2C75-5F41-888F-24A466AA61A5}"/>
                  </a:ext>
                </a:extLst>
              </p:cNvPr>
              <p:cNvSpPr/>
              <p:nvPr/>
            </p:nvSpPr>
            <p:spPr bwMode="auto">
              <a:xfrm>
                <a:off x="-13478" y="5907834"/>
                <a:ext cx="7413171" cy="32400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grpSp>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4624"/>
            <a:ext cx="9144000" cy="720080"/>
          </a:xfrm>
          <a:effectLst/>
        </p:spPr>
        <p:txBody>
          <a:bodyPr/>
          <a:lstStyle/>
          <a:p>
            <a:pPr>
              <a:defRPr/>
            </a:pPr>
            <a:r>
              <a:rPr lang="en-US" sz="2800" b="1" dirty="0">
                <a:solidFill>
                  <a:schemeClr val="tx2"/>
                </a:solidFill>
                <a:effectLst>
                  <a:glow rad="127000">
                    <a:schemeClr val="bg1"/>
                  </a:glow>
                </a:effectLst>
                <a:latin typeface="Arial" charset="0"/>
                <a:ea typeface="ＭＳ Ｐゴシック" charset="0"/>
                <a:cs typeface="ＭＳ Ｐゴシック" charset="0"/>
              </a:rPr>
              <a:t>Jesus is central to history despite God's discipline</a:t>
            </a:r>
          </a:p>
        </p:txBody>
      </p:sp>
      <p:sp>
        <p:nvSpPr>
          <p:cNvPr id="16" name="Rectangle 2">
            <a:extLst>
              <a:ext uri="{FF2B5EF4-FFF2-40B4-BE49-F238E27FC236}">
                <a16:creationId xmlns:a16="http://schemas.microsoft.com/office/drawing/2014/main" id="{CEF0CE3C-4EE9-E149-8BA1-AB17F50CC52C}"/>
              </a:ext>
            </a:extLst>
          </p:cNvPr>
          <p:cNvSpPr txBox="1">
            <a:spLocks noChangeArrowheads="1"/>
          </p:cNvSpPr>
          <p:nvPr/>
        </p:nvSpPr>
        <p:spPr bwMode="auto">
          <a:xfrm>
            <a:off x="290816" y="4350589"/>
            <a:ext cx="938444" cy="72008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Edenic Paradise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Immorality</a:t>
            </a:r>
          </a:p>
        </p:txBody>
      </p:sp>
      <p:sp>
        <p:nvSpPr>
          <p:cNvPr id="17" name="Rectangle 2">
            <a:extLst>
              <a:ext uri="{FF2B5EF4-FFF2-40B4-BE49-F238E27FC236}">
                <a16:creationId xmlns:a16="http://schemas.microsoft.com/office/drawing/2014/main" id="{445684A5-FAF4-2B41-AEA2-B7A456E16222}"/>
              </a:ext>
            </a:extLst>
          </p:cNvPr>
          <p:cNvSpPr txBox="1">
            <a:spLocks noChangeArrowheads="1"/>
          </p:cNvSpPr>
          <p:nvPr/>
        </p:nvSpPr>
        <p:spPr bwMode="auto">
          <a:xfrm>
            <a:off x="1229259" y="4350589"/>
            <a:ext cx="909737" cy="72008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Pre-Flood World</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Longevity</a:t>
            </a:r>
          </a:p>
        </p:txBody>
      </p:sp>
      <p:sp>
        <p:nvSpPr>
          <p:cNvPr id="18" name="Rectangle 2">
            <a:extLst>
              <a:ext uri="{FF2B5EF4-FFF2-40B4-BE49-F238E27FC236}">
                <a16:creationId xmlns:a16="http://schemas.microsoft.com/office/drawing/2014/main" id="{411AC3AA-4C29-F045-8FEB-E75713EFB986}"/>
              </a:ext>
            </a:extLst>
          </p:cNvPr>
          <p:cNvSpPr txBox="1">
            <a:spLocks noChangeArrowheads="1"/>
          </p:cNvSpPr>
          <p:nvPr/>
        </p:nvSpPr>
        <p:spPr bwMode="auto">
          <a:xfrm>
            <a:off x="2165363" y="4350589"/>
            <a:ext cx="905247" cy="72008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Babylon</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Kingdom of Nimrod</a:t>
            </a:r>
          </a:p>
        </p:txBody>
      </p:sp>
      <p:sp>
        <p:nvSpPr>
          <p:cNvPr id="19" name="Rectangle 2">
            <a:extLst>
              <a:ext uri="{FF2B5EF4-FFF2-40B4-BE49-F238E27FC236}">
                <a16:creationId xmlns:a16="http://schemas.microsoft.com/office/drawing/2014/main" id="{B11819AB-0AA6-9740-8C52-1B60CE2E5E3D}"/>
              </a:ext>
            </a:extLst>
          </p:cNvPr>
          <p:cNvSpPr txBox="1">
            <a:spLocks noChangeArrowheads="1"/>
          </p:cNvSpPr>
          <p:nvPr/>
        </p:nvSpPr>
        <p:spPr bwMode="auto">
          <a:xfrm>
            <a:off x="3101467" y="4350589"/>
            <a:ext cx="1307599" cy="72008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Patriarchal Age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Law and Prophets</a:t>
            </a:r>
          </a:p>
        </p:txBody>
      </p:sp>
      <p:sp>
        <p:nvSpPr>
          <p:cNvPr id="20" name="Rectangle 2">
            <a:extLst>
              <a:ext uri="{FF2B5EF4-FFF2-40B4-BE49-F238E27FC236}">
                <a16:creationId xmlns:a16="http://schemas.microsoft.com/office/drawing/2014/main" id="{085A7A06-40B1-3141-B93F-159C3F61E734}"/>
              </a:ext>
            </a:extLst>
          </p:cNvPr>
          <p:cNvSpPr txBox="1">
            <a:spLocks noChangeArrowheads="1"/>
          </p:cNvSpPr>
          <p:nvPr/>
        </p:nvSpPr>
        <p:spPr bwMode="auto">
          <a:xfrm>
            <a:off x="4687984" y="4350589"/>
            <a:ext cx="1296144" cy="72008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Church Age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World Missions</a:t>
            </a:r>
          </a:p>
        </p:txBody>
      </p:sp>
      <p:sp>
        <p:nvSpPr>
          <p:cNvPr id="21" name="Rectangle 2">
            <a:extLst>
              <a:ext uri="{FF2B5EF4-FFF2-40B4-BE49-F238E27FC236}">
                <a16:creationId xmlns:a16="http://schemas.microsoft.com/office/drawing/2014/main" id="{7E147CC3-5121-5648-BC7D-9088A90DABAD}"/>
              </a:ext>
            </a:extLst>
          </p:cNvPr>
          <p:cNvSpPr txBox="1">
            <a:spLocks noChangeArrowheads="1"/>
          </p:cNvSpPr>
          <p:nvPr/>
        </p:nvSpPr>
        <p:spPr bwMode="auto">
          <a:xfrm>
            <a:off x="6072388" y="4350589"/>
            <a:ext cx="1019892" cy="72008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Tribulation</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Kingdom of Antichrist</a:t>
            </a:r>
          </a:p>
        </p:txBody>
      </p:sp>
      <p:sp>
        <p:nvSpPr>
          <p:cNvPr id="22" name="Rectangle 2">
            <a:extLst>
              <a:ext uri="{FF2B5EF4-FFF2-40B4-BE49-F238E27FC236}">
                <a16:creationId xmlns:a16="http://schemas.microsoft.com/office/drawing/2014/main" id="{784A7D59-F233-B149-B883-9AB6D491785B}"/>
              </a:ext>
            </a:extLst>
          </p:cNvPr>
          <p:cNvSpPr txBox="1">
            <a:spLocks noChangeArrowheads="1"/>
          </p:cNvSpPr>
          <p:nvPr/>
        </p:nvSpPr>
        <p:spPr bwMode="auto">
          <a:xfrm>
            <a:off x="6948263" y="4350589"/>
            <a:ext cx="1011667" cy="72008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Millennium</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Longevity</a:t>
            </a:r>
          </a:p>
        </p:txBody>
      </p:sp>
      <p:sp>
        <p:nvSpPr>
          <p:cNvPr id="23" name="Rectangle 2">
            <a:extLst>
              <a:ext uri="{FF2B5EF4-FFF2-40B4-BE49-F238E27FC236}">
                <a16:creationId xmlns:a16="http://schemas.microsoft.com/office/drawing/2014/main" id="{3B9EF932-DA75-7848-9D9A-D4879F330206}"/>
              </a:ext>
            </a:extLst>
          </p:cNvPr>
          <p:cNvSpPr txBox="1">
            <a:spLocks noChangeArrowheads="1"/>
          </p:cNvSpPr>
          <p:nvPr/>
        </p:nvSpPr>
        <p:spPr bwMode="auto">
          <a:xfrm>
            <a:off x="7953603" y="4149080"/>
            <a:ext cx="1159342" cy="1100376"/>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New Heaven and New Earth</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Saints Reign with Christ Forever</a:t>
            </a:r>
          </a:p>
        </p:txBody>
      </p:sp>
      <p:sp>
        <p:nvSpPr>
          <p:cNvPr id="24" name="Rectangle 2">
            <a:extLst>
              <a:ext uri="{FF2B5EF4-FFF2-40B4-BE49-F238E27FC236}">
                <a16:creationId xmlns:a16="http://schemas.microsoft.com/office/drawing/2014/main" id="{90AEE23B-005C-6A41-A5E5-32D02EB11DA2}"/>
              </a:ext>
            </a:extLst>
          </p:cNvPr>
          <p:cNvSpPr txBox="1">
            <a:spLocks noChangeArrowheads="1"/>
          </p:cNvSpPr>
          <p:nvPr/>
        </p:nvSpPr>
        <p:spPr bwMode="auto">
          <a:xfrm>
            <a:off x="-68624" y="5373216"/>
            <a:ext cx="896208" cy="72008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Creation</a:t>
            </a:r>
          </a:p>
        </p:txBody>
      </p:sp>
      <p:sp>
        <p:nvSpPr>
          <p:cNvPr id="25" name="Rectangle 2">
            <a:extLst>
              <a:ext uri="{FF2B5EF4-FFF2-40B4-BE49-F238E27FC236}">
                <a16:creationId xmlns:a16="http://schemas.microsoft.com/office/drawing/2014/main" id="{A0D7CB45-8213-5B41-BE21-D46C2BCDA759}"/>
              </a:ext>
            </a:extLst>
          </p:cNvPr>
          <p:cNvSpPr txBox="1">
            <a:spLocks noChangeArrowheads="1"/>
          </p:cNvSpPr>
          <p:nvPr/>
        </p:nvSpPr>
        <p:spPr bwMode="auto">
          <a:xfrm>
            <a:off x="755576" y="5373216"/>
            <a:ext cx="943686" cy="72008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Fall</a:t>
            </a:r>
          </a:p>
        </p:txBody>
      </p:sp>
      <p:sp>
        <p:nvSpPr>
          <p:cNvPr id="26" name="Rectangle 2">
            <a:extLst>
              <a:ext uri="{FF2B5EF4-FFF2-40B4-BE49-F238E27FC236}">
                <a16:creationId xmlns:a16="http://schemas.microsoft.com/office/drawing/2014/main" id="{87914AE5-EFD2-CC48-86C6-BE870B26B81C}"/>
              </a:ext>
            </a:extLst>
          </p:cNvPr>
          <p:cNvSpPr txBox="1">
            <a:spLocks noChangeArrowheads="1"/>
          </p:cNvSpPr>
          <p:nvPr/>
        </p:nvSpPr>
        <p:spPr bwMode="auto">
          <a:xfrm>
            <a:off x="1659568" y="5373216"/>
            <a:ext cx="896208" cy="72008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Flood</a:t>
            </a:r>
          </a:p>
        </p:txBody>
      </p:sp>
      <p:sp>
        <p:nvSpPr>
          <p:cNvPr id="27" name="Rectangle 2">
            <a:extLst>
              <a:ext uri="{FF2B5EF4-FFF2-40B4-BE49-F238E27FC236}">
                <a16:creationId xmlns:a16="http://schemas.microsoft.com/office/drawing/2014/main" id="{7C1C4D32-CBBE-104B-ABFC-24B137308A8C}"/>
              </a:ext>
            </a:extLst>
          </p:cNvPr>
          <p:cNvSpPr txBox="1">
            <a:spLocks noChangeArrowheads="1"/>
          </p:cNvSpPr>
          <p:nvPr/>
        </p:nvSpPr>
        <p:spPr bwMode="auto">
          <a:xfrm>
            <a:off x="2328297" y="5373216"/>
            <a:ext cx="1307599" cy="72008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Dispersion</a:t>
            </a:r>
          </a:p>
        </p:txBody>
      </p:sp>
      <p:sp>
        <p:nvSpPr>
          <p:cNvPr id="28" name="Rectangle 2">
            <a:extLst>
              <a:ext uri="{FF2B5EF4-FFF2-40B4-BE49-F238E27FC236}">
                <a16:creationId xmlns:a16="http://schemas.microsoft.com/office/drawing/2014/main" id="{067ED661-EAD0-094C-9753-17759AE90D6D}"/>
              </a:ext>
            </a:extLst>
          </p:cNvPr>
          <p:cNvSpPr txBox="1">
            <a:spLocks noChangeArrowheads="1"/>
          </p:cNvSpPr>
          <p:nvPr/>
        </p:nvSpPr>
        <p:spPr bwMode="auto">
          <a:xfrm>
            <a:off x="3923928" y="5373216"/>
            <a:ext cx="1296144" cy="72008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Jesus</a:t>
            </a:r>
          </a:p>
        </p:txBody>
      </p:sp>
      <p:sp>
        <p:nvSpPr>
          <p:cNvPr id="29" name="Rectangle 2">
            <a:extLst>
              <a:ext uri="{FF2B5EF4-FFF2-40B4-BE49-F238E27FC236}">
                <a16:creationId xmlns:a16="http://schemas.microsoft.com/office/drawing/2014/main" id="{A5FD1F67-F40D-2A4E-8FE6-A435F92FB339}"/>
              </a:ext>
            </a:extLst>
          </p:cNvPr>
          <p:cNvSpPr txBox="1">
            <a:spLocks noChangeArrowheads="1"/>
          </p:cNvSpPr>
          <p:nvPr/>
        </p:nvSpPr>
        <p:spPr bwMode="auto">
          <a:xfrm>
            <a:off x="5796136" y="5373216"/>
            <a:ext cx="794428" cy="72008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Rapture</a:t>
            </a:r>
          </a:p>
        </p:txBody>
      </p:sp>
      <p:sp>
        <p:nvSpPr>
          <p:cNvPr id="30" name="Rectangle 2">
            <a:extLst>
              <a:ext uri="{FF2B5EF4-FFF2-40B4-BE49-F238E27FC236}">
                <a16:creationId xmlns:a16="http://schemas.microsoft.com/office/drawing/2014/main" id="{431B252C-229F-4D4D-B796-A4DFA5775809}"/>
              </a:ext>
            </a:extLst>
          </p:cNvPr>
          <p:cNvSpPr txBox="1">
            <a:spLocks noChangeArrowheads="1"/>
          </p:cNvSpPr>
          <p:nvPr/>
        </p:nvSpPr>
        <p:spPr bwMode="auto">
          <a:xfrm>
            <a:off x="6657892" y="5373216"/>
            <a:ext cx="794428" cy="72008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Second Coming</a:t>
            </a:r>
          </a:p>
        </p:txBody>
      </p:sp>
      <p:sp>
        <p:nvSpPr>
          <p:cNvPr id="31" name="Rectangle 2">
            <a:extLst>
              <a:ext uri="{FF2B5EF4-FFF2-40B4-BE49-F238E27FC236}">
                <a16:creationId xmlns:a16="http://schemas.microsoft.com/office/drawing/2014/main" id="{B6ABB8C8-7277-5949-BC3F-D7CFEF14AB06}"/>
              </a:ext>
            </a:extLst>
          </p:cNvPr>
          <p:cNvSpPr txBox="1">
            <a:spLocks noChangeArrowheads="1"/>
          </p:cNvSpPr>
          <p:nvPr/>
        </p:nvSpPr>
        <p:spPr bwMode="auto">
          <a:xfrm>
            <a:off x="7380312" y="5373216"/>
            <a:ext cx="1159342" cy="72008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Final Judgment</a:t>
            </a:r>
          </a:p>
        </p:txBody>
      </p:sp>
    </p:spTree>
    <p:extLst>
      <p:ext uri="{BB962C8B-B14F-4D97-AF65-F5344CB8AC3E}">
        <p14:creationId xmlns:p14="http://schemas.microsoft.com/office/powerpoint/2010/main" val="4419175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1" grpId="0"/>
      <p:bldP spid="22" grpId="0"/>
      <p:bldP spid="23" grpId="0"/>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43737"/>
          <a:stretch/>
        </p:blipFill>
        <p:spPr>
          <a:xfrm>
            <a:off x="4827900" y="517715"/>
            <a:ext cx="5144699" cy="6332220"/>
          </a:xfrm>
          <a:prstGeom prst="rect">
            <a:avLst/>
          </a:prstGeom>
        </p:spPr>
      </p:pic>
      <p:pic>
        <p:nvPicPr>
          <p:cNvPr id="4" name="Picture 1"/>
          <p:cNvPicPr>
            <a:picLocks noChangeAspect="1"/>
          </p:cNvPicPr>
          <p:nvPr/>
        </p:nvPicPr>
        <p:blipFill rotWithShape="1">
          <a:blip r:embed="rId4">
            <a:extLst>
              <a:ext uri="{28A0092B-C50C-407E-A947-70E740481C1C}">
                <a14:useLocalDpi xmlns:a14="http://schemas.microsoft.com/office/drawing/2010/main"/>
              </a:ext>
            </a:extLst>
          </a:blip>
          <a:srcRect l="9849" r="38071"/>
          <a:stretch/>
        </p:blipFill>
        <p:spPr bwMode="auto">
          <a:xfrm>
            <a:off x="0" y="0"/>
            <a:ext cx="476221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David pictures </a:t>
            </a:r>
            <a:r>
              <a:rPr lang="en-US" sz="4800" b="1" dirty="0">
                <a:solidFill>
                  <a:srgbClr val="FFFF00"/>
                </a:solidFill>
                <a:effectLst>
                  <a:glow rad="127000">
                    <a:schemeClr val="tx1"/>
                  </a:glow>
                </a:effectLst>
                <a:latin typeface="Arial" charset="0"/>
                <a:ea typeface="ＭＳ Ｐゴシック" charset="0"/>
                <a:cs typeface="ＭＳ Ｐゴシック" charset="0"/>
              </a:rPr>
              <a:t>Jesus</a:t>
            </a:r>
            <a:r>
              <a:rPr lang="en-US" sz="4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03833418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555750"/>
          </a:xfrm>
          <a:effectLst>
            <a:outerShdw blurRad="63500" dist="35921" dir="2700000" algn="ctr" rotWithShape="0">
              <a:schemeClr val="tx2">
                <a:alpha val="74998"/>
              </a:schemeClr>
            </a:outerShdw>
          </a:effectLst>
        </p:spPr>
        <p:txBody>
          <a:bodyPr/>
          <a:lstStyle/>
          <a:p>
            <a:pPr>
              <a:defRPr/>
            </a:pPr>
            <a:r>
              <a:rPr lang="en-US" b="1" i="1" dirty="0">
                <a:effectLst>
                  <a:glow rad="876300">
                    <a:schemeClr val="tx1"/>
                  </a:glow>
                </a:effectLst>
                <a:latin typeface="Arial" charset="0"/>
                <a:ea typeface="ＭＳ Ｐゴシック" charset="0"/>
                <a:cs typeface="ＭＳ Ｐゴシック" charset="0"/>
              </a:rPr>
              <a:t>How do you respond to God’s kindness in Jesus?</a:t>
            </a:r>
          </a:p>
        </p:txBody>
      </p:sp>
      <p:sp>
        <p:nvSpPr>
          <p:cNvPr id="4" name="Rectangle 2"/>
          <p:cNvSpPr txBox="1">
            <a:spLocks noChangeArrowheads="1"/>
          </p:cNvSpPr>
          <p:nvPr/>
        </p:nvSpPr>
        <p:spPr bwMode="auto">
          <a:xfrm>
            <a:off x="227044" y="1773238"/>
            <a:ext cx="4128932" cy="3383954"/>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Trust Jesus as your Savior and coming King </a:t>
            </a:r>
          </a:p>
        </p:txBody>
      </p:sp>
      <p:sp>
        <p:nvSpPr>
          <p:cNvPr id="5" name="Rectangle 2"/>
          <p:cNvSpPr txBox="1">
            <a:spLocks noChangeArrowheads="1"/>
          </p:cNvSpPr>
          <p:nvPr/>
        </p:nvSpPr>
        <p:spPr bwMode="auto">
          <a:xfrm>
            <a:off x="4763548" y="1773238"/>
            <a:ext cx="4128932" cy="3383954"/>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Show God’s kindness to others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Samuel</a:t>
            </a:r>
          </a:p>
        </p:txBody>
      </p:sp>
    </p:spTree>
    <p:extLst>
      <p:ext uri="{BB962C8B-B14F-4D97-AF65-F5344CB8AC3E}">
        <p14:creationId xmlns:p14="http://schemas.microsoft.com/office/powerpoint/2010/main" val="14100690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39944" cy="609329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6093296"/>
            <a:ext cx="9144000" cy="76470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David to Jesus</a:t>
            </a:r>
          </a:p>
        </p:txBody>
      </p:sp>
      <p:sp>
        <p:nvSpPr>
          <p:cNvPr id="6" name="Rectangle 2"/>
          <p:cNvSpPr txBox="1">
            <a:spLocks noChangeArrowheads="1"/>
          </p:cNvSpPr>
          <p:nvPr/>
        </p:nvSpPr>
        <p:spPr bwMode="auto">
          <a:xfrm>
            <a:off x="-35496" y="44624"/>
            <a:ext cx="9144000" cy="60486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1"/>
            <a:r>
              <a:rPr lang="en-US" sz="2800" b="1" dirty="0">
                <a:effectLst>
                  <a:glow rad="228600">
                    <a:schemeClr val="tx1"/>
                  </a:glow>
                </a:effectLst>
              </a:rPr>
              <a:t>Both came from the line of Judah (Gen 49:10).</a:t>
            </a:r>
            <a:endParaRPr lang="en-SG" sz="2800" b="1" dirty="0">
              <a:effectLst>
                <a:glow rad="228600">
                  <a:schemeClr val="tx1"/>
                </a:glow>
              </a:effectLst>
            </a:endParaRPr>
          </a:p>
          <a:p>
            <a:pPr lvl="1"/>
            <a:r>
              <a:rPr lang="en-US" sz="2800" b="1" dirty="0">
                <a:effectLst>
                  <a:glow rad="228600">
                    <a:schemeClr val="tx1"/>
                  </a:glow>
                </a:effectLst>
              </a:rPr>
              <a:t>Both were born in Bethlehem (1 Sam 15; Matt 2:1).</a:t>
            </a:r>
            <a:endParaRPr lang="en-SG" sz="2800" b="1" dirty="0">
              <a:effectLst>
                <a:glow rad="228600">
                  <a:schemeClr val="tx1"/>
                </a:glow>
              </a:effectLst>
            </a:endParaRPr>
          </a:p>
          <a:p>
            <a:pPr lvl="1"/>
            <a:r>
              <a:rPr lang="en-US" sz="2800" b="1" dirty="0">
                <a:effectLst>
                  <a:glow rad="228600">
                    <a:schemeClr val="tx1"/>
                  </a:glow>
                </a:effectLst>
              </a:rPr>
              <a:t>Both came from humble roots—a shepherd and carpenter.</a:t>
            </a:r>
            <a:endParaRPr lang="en-SG" sz="2800" b="1" dirty="0">
              <a:effectLst>
                <a:glow rad="228600">
                  <a:schemeClr val="tx1"/>
                </a:glow>
              </a:effectLst>
            </a:endParaRPr>
          </a:p>
          <a:p>
            <a:pPr lvl="1"/>
            <a:r>
              <a:rPr lang="en-US" sz="2800" b="1" dirty="0">
                <a:effectLst>
                  <a:glow rad="228600">
                    <a:schemeClr val="tx1"/>
                  </a:glow>
                </a:effectLst>
              </a:rPr>
              <a:t>Both protected others from evil with courage but also with the heart of a shepherd.</a:t>
            </a:r>
            <a:endParaRPr lang="en-SG" sz="2800" b="1" dirty="0">
              <a:effectLst>
                <a:glow rad="228600">
                  <a:schemeClr val="tx1"/>
                </a:glow>
              </a:effectLst>
            </a:endParaRPr>
          </a:p>
          <a:p>
            <a:pPr lvl="1"/>
            <a:r>
              <a:rPr lang="en-US" sz="2800" b="1" dirty="0">
                <a:effectLst>
                  <a:glow rad="228600">
                    <a:schemeClr val="tx1"/>
                  </a:glow>
                </a:effectLst>
              </a:rPr>
              <a:t>Both were appointed to rule Israel without seeking it.</a:t>
            </a:r>
            <a:endParaRPr lang="en-SG" sz="2800" b="1" dirty="0">
              <a:effectLst>
                <a:glow rad="228600">
                  <a:schemeClr val="tx1"/>
                </a:glow>
              </a:effectLst>
            </a:endParaRPr>
          </a:p>
          <a:p>
            <a:pPr lvl="1"/>
            <a:r>
              <a:rPr lang="en-US" sz="2800" b="1" dirty="0">
                <a:effectLst>
                  <a:glow rad="228600">
                    <a:schemeClr val="tx1"/>
                  </a:glow>
                </a:effectLst>
              </a:rPr>
              <a:t>Both were exalted to rule the whole world.</a:t>
            </a:r>
            <a:endParaRPr lang="en-SG" sz="2800" b="1" dirty="0">
              <a:effectLst>
                <a:glow rad="228600">
                  <a:schemeClr val="tx1"/>
                </a:glow>
              </a:effectLst>
            </a:endParaRPr>
          </a:p>
          <a:p>
            <a:pPr lvl="1"/>
            <a:r>
              <a:rPr lang="en-US" sz="2800" b="1" dirty="0">
                <a:effectLst>
                  <a:glow rad="228600">
                    <a:schemeClr val="tx1"/>
                  </a:glow>
                </a:effectLst>
              </a:rPr>
              <a:t>Both start in Bethlehem and end in Jerusalem.</a:t>
            </a:r>
          </a:p>
          <a:p>
            <a:pPr lvl="1"/>
            <a:r>
              <a:rPr lang="en-US" sz="2800" b="1" dirty="0">
                <a:effectLst>
                  <a:glow rad="228600">
                    <a:schemeClr val="tx1"/>
                  </a:glow>
                </a:effectLst>
              </a:rPr>
              <a:t>Both have had to wait a long time after their anointing before ruling.</a:t>
            </a:r>
            <a:endParaRPr lang="en-SG" sz="2800" b="1" dirty="0">
              <a:effectLst>
                <a:glow rad="228600">
                  <a:schemeClr val="tx1"/>
                </a:glow>
              </a:effectLst>
            </a:endParaRPr>
          </a:p>
        </p:txBody>
      </p:sp>
    </p:spTree>
    <p:extLst>
      <p:ext uri="{BB962C8B-B14F-4D97-AF65-F5344CB8AC3E}">
        <p14:creationId xmlns:p14="http://schemas.microsoft.com/office/powerpoint/2010/main" val="28892976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pic>
        <p:nvPicPr>
          <p:cNvPr id="2" name="Picture 1"/>
          <p:cNvPicPr>
            <a:picLocks noChangeAspect="1"/>
          </p:cNvPicPr>
          <p:nvPr/>
        </p:nvPicPr>
        <p:blipFill>
          <a:blip r:embed="rId3"/>
          <a:stretch>
            <a:fillRect/>
          </a:stretch>
        </p:blipFill>
        <p:spPr>
          <a:xfrm>
            <a:off x="0" y="1257300"/>
            <a:ext cx="5092700" cy="5600700"/>
          </a:xfrm>
          <a:prstGeom prst="rect">
            <a:avLst/>
          </a:prstGeom>
        </p:spPr>
      </p:pic>
      <p:sp>
        <p:nvSpPr>
          <p:cNvPr id="900098" name="Rectangle 2"/>
          <p:cNvSpPr>
            <a:spLocks noGrp="1" noChangeArrowheads="1"/>
          </p:cNvSpPr>
          <p:nvPr>
            <p:ph type="ctrTitle"/>
          </p:nvPr>
        </p:nvSpPr>
        <p:spPr>
          <a:xfrm>
            <a:off x="28437" y="260648"/>
            <a:ext cx="4644008" cy="735235"/>
          </a:xfrm>
          <a:effectLst>
            <a:outerShdw blurRad="63500" dist="35921" dir="2700000" algn="ctr" rotWithShape="0">
              <a:schemeClr val="tx2">
                <a:alpha val="74998"/>
              </a:schemeClr>
            </a:outerShdw>
          </a:effectLst>
        </p:spPr>
        <p:txBody>
          <a:bodyPr anchor="t"/>
          <a:lstStyle/>
          <a:p>
            <a:pPr>
              <a:defRPr/>
            </a:pPr>
            <a:r>
              <a:rPr lang="en-US" sz="2800" b="1" dirty="0">
                <a:effectLst>
                  <a:glow rad="127000">
                    <a:schemeClr val="tx1"/>
                  </a:glow>
                </a:effectLst>
                <a:latin typeface="Arial" charset="0"/>
                <a:ea typeface="ＭＳ Ｐゴシック" charset="0"/>
                <a:cs typeface="ＭＳ Ｐゴシック" charset="0"/>
              </a:rPr>
              <a:t>Micah 4:6-7 </a:t>
            </a:r>
            <a:r>
              <a:rPr lang="en-US" sz="2400" b="1" dirty="0">
                <a:effectLst>
                  <a:glow rad="127000">
                    <a:schemeClr val="tx1"/>
                  </a:glow>
                </a:effectLst>
                <a:latin typeface="Arial" charset="0"/>
                <a:ea typeface="ＭＳ Ｐゴシック" charset="0"/>
                <a:cs typeface="ＭＳ Ｐゴシック" charset="0"/>
              </a:rPr>
              <a:t>NLT</a:t>
            </a:r>
            <a:endParaRPr lang="en-US" sz="2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4788024" y="-99392"/>
            <a:ext cx="4370972" cy="69573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2800" b="1" dirty="0">
                <a:solidFill>
                  <a:srgbClr val="FFFFFF"/>
                </a:solidFill>
                <a:effectLst>
                  <a:glow rad="127000">
                    <a:srgbClr val="000000"/>
                  </a:glow>
                </a:effectLst>
                <a:latin typeface="Arial" charset="0"/>
                <a:ea typeface="ＭＳ Ｐゴシック" charset="0"/>
                <a:cs typeface="ＭＳ Ｐゴシック" charset="0"/>
              </a:rPr>
              <a:t>"</a:t>
            </a:r>
            <a:r>
              <a:rPr lang="en-US" sz="2800" b="1">
                <a:solidFill>
                  <a:srgbClr val="FFFFFF"/>
                </a:solidFill>
                <a:effectLst>
                  <a:glow rad="127000">
                    <a:srgbClr val="000000"/>
                  </a:glow>
                </a:effectLst>
                <a:latin typeface="Arial" charset="0"/>
                <a:ea typeface="ＭＳ Ｐゴシック" charset="0"/>
                <a:cs typeface="ＭＳ Ｐゴシック" charset="0"/>
              </a:rPr>
              <a:t>In that coming day,” says the L</a:t>
            </a:r>
            <a:r>
              <a:rPr lang="en-US" sz="2400" b="1">
                <a:solidFill>
                  <a:srgbClr val="FFFFFF"/>
                </a:solidFill>
                <a:effectLst>
                  <a:glow rad="127000">
                    <a:srgbClr val="000000"/>
                  </a:glow>
                </a:effectLst>
                <a:latin typeface="Arial" charset="0"/>
                <a:ea typeface="ＭＳ Ｐゴシック" charset="0"/>
                <a:cs typeface="ＭＳ Ｐゴシック" charset="0"/>
              </a:rPr>
              <a:t>ORD</a:t>
            </a:r>
            <a:r>
              <a:rPr lang="en-US" sz="2800" b="1">
                <a:solidFill>
                  <a:srgbClr val="FFFFFF"/>
                </a:solidFill>
                <a:effectLst>
                  <a:glow rad="127000">
                    <a:srgbClr val="000000"/>
                  </a:glow>
                </a:effectLst>
                <a:latin typeface="Arial" charset="0"/>
                <a:ea typeface="ＭＳ Ｐゴシック" charset="0"/>
                <a:cs typeface="ＭＳ Ｐゴシック" charset="0"/>
              </a:rPr>
              <a:t>, “I will gather together those who are lame, those who have been exiles, and those whom I have filled with grief. </a:t>
            </a:r>
            <a:r>
              <a:rPr lang="en-US" sz="2800" b="1" baseline="30000">
                <a:solidFill>
                  <a:srgbClr val="FFFFFF"/>
                </a:solidFill>
                <a:effectLst>
                  <a:glow rad="127000">
                    <a:srgbClr val="000000"/>
                  </a:glow>
                </a:effectLst>
                <a:latin typeface="Arial" charset="0"/>
                <a:ea typeface="ＭＳ Ｐゴシック" charset="0"/>
                <a:cs typeface="ＭＳ Ｐゴシック" charset="0"/>
              </a:rPr>
              <a:t>7</a:t>
            </a:r>
            <a:r>
              <a:rPr lang="en-US" sz="2800" b="1">
                <a:solidFill>
                  <a:srgbClr val="FFFFFF"/>
                </a:solidFill>
                <a:effectLst>
                  <a:glow rad="127000">
                    <a:srgbClr val="000000"/>
                  </a:glow>
                </a:effectLst>
                <a:latin typeface="Arial" charset="0"/>
                <a:ea typeface="ＭＳ Ｐゴシック" charset="0"/>
                <a:cs typeface="ＭＳ Ｐゴシック" charset="0"/>
              </a:rPr>
              <a:t>Those who are weak will survive as a remnant; those who were exiles will become a strong nation. Then I, the </a:t>
            </a:r>
            <a:r>
              <a:rPr lang="en-US" sz="3200" b="1">
                <a:solidFill>
                  <a:srgbClr val="FFFFFF"/>
                </a:solidFill>
                <a:effectLst>
                  <a:glow rad="127000">
                    <a:srgbClr val="000000"/>
                  </a:glow>
                </a:effectLst>
                <a:latin typeface="Arial" charset="0"/>
                <a:ea typeface="ＭＳ Ｐゴシック" charset="0"/>
                <a:cs typeface="ＭＳ Ｐゴシック" charset="0"/>
              </a:rPr>
              <a:t>L</a:t>
            </a:r>
            <a:r>
              <a:rPr lang="en-US" sz="2800" b="1">
                <a:solidFill>
                  <a:srgbClr val="FFFFFF"/>
                </a:solidFill>
                <a:effectLst>
                  <a:glow rad="127000">
                    <a:srgbClr val="000000"/>
                  </a:glow>
                </a:effectLst>
                <a:latin typeface="Arial" charset="0"/>
                <a:ea typeface="ＭＳ Ｐゴシック" charset="0"/>
                <a:cs typeface="ＭＳ Ｐゴシック" charset="0"/>
              </a:rPr>
              <a:t>ORD, will rule from Jerusalem [Hebrew Mount Zion] as their king forever."</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67494234"/>
      </p:ext>
    </p:extLst>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283" y="956620"/>
            <a:ext cx="9204159" cy="586931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4355976" y="5949280"/>
            <a:ext cx="4644008" cy="735235"/>
          </a:xfrm>
          <a:effectLst>
            <a:outerShdw blurRad="63500" dist="35921" dir="2700000" algn="ctr" rotWithShape="0">
              <a:schemeClr val="tx2">
                <a:alpha val="74998"/>
              </a:schemeClr>
            </a:outerShdw>
          </a:effectLst>
        </p:spPr>
        <p:txBody>
          <a:bodyPr anchor="t"/>
          <a:lstStyle/>
          <a:p>
            <a:pPr>
              <a:defRPr/>
            </a:pPr>
            <a:r>
              <a:rPr lang="en-US" sz="2800" b="1" dirty="0">
                <a:effectLst>
                  <a:glow rad="127000">
                    <a:schemeClr val="tx1"/>
                  </a:glow>
                </a:effectLst>
                <a:latin typeface="Arial" charset="0"/>
                <a:ea typeface="ＭＳ Ｐゴシック" charset="0"/>
                <a:cs typeface="ＭＳ Ｐゴシック" charset="0"/>
              </a:rPr>
              <a:t>Micah 4:8 </a:t>
            </a:r>
            <a:r>
              <a:rPr lang="en-US" sz="2400" b="1" dirty="0">
                <a:effectLst>
                  <a:glow rad="127000">
                    <a:schemeClr val="tx1"/>
                  </a:glow>
                </a:effectLst>
                <a:latin typeface="Arial" charset="0"/>
                <a:ea typeface="ＭＳ Ｐゴシック" charset="0"/>
                <a:cs typeface="ＭＳ Ｐゴシック" charset="0"/>
              </a:rPr>
              <a:t>NLT</a:t>
            </a:r>
            <a:endParaRPr lang="en-US" sz="2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0"/>
            <a:ext cx="9158997" cy="1916832"/>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2800" b="1" dirty="0">
                <a:solidFill>
                  <a:srgbClr val="FFFFFF"/>
                </a:solidFill>
                <a:effectLst>
                  <a:glow rad="127000">
                    <a:srgbClr val="000000"/>
                  </a:glow>
                </a:effectLst>
                <a:latin typeface="Arial" charset="0"/>
                <a:ea typeface="ＭＳ Ｐゴシック" charset="0"/>
                <a:cs typeface="ＭＳ Ｐゴシック" charset="0"/>
              </a:rPr>
              <a:t>"</a:t>
            </a:r>
            <a:r>
              <a:rPr lang="en-US" sz="2800" b="1">
                <a:solidFill>
                  <a:srgbClr val="FFFFFF"/>
                </a:solidFill>
                <a:effectLst>
                  <a:glow rad="127000">
                    <a:srgbClr val="000000"/>
                  </a:glow>
                </a:effectLst>
                <a:latin typeface="Arial" charset="0"/>
                <a:ea typeface="ＭＳ Ｐゴシック" charset="0"/>
                <a:cs typeface="ＭＳ Ｐゴシック" charset="0"/>
              </a:rPr>
              <a:t>As for you, Jerusalem, the citadel of God’s people, your royal might and power will come back to you again. The kingship will be restored to my precious Jerusalem.</a:t>
            </a:r>
            <a:r>
              <a:rPr lang="ru-RU" sz="2800" b="1" dirty="0">
                <a:solidFill>
                  <a:srgbClr val="FFFFFF"/>
                </a:solidFill>
                <a:effectLst>
                  <a:glow rad="127000">
                    <a:srgbClr val="000000"/>
                  </a:glow>
                </a:effectLst>
                <a:latin typeface="Arial" charset="0"/>
                <a:ea typeface="ＭＳ Ｐゴシック" charset="0"/>
                <a:cs typeface="ＭＳ Ｐゴシック" charset="0"/>
              </a:rPr>
              <a:t>"</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66038318"/>
      </p:ext>
    </p:extLst>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237626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does God model </a:t>
            </a:r>
            <a:r>
              <a:rPr lang="en-US" sz="4800" b="1" dirty="0">
                <a:solidFill>
                  <a:srgbClr val="FFFF00"/>
                </a:solidFill>
                <a:effectLst>
                  <a:glow rad="127000">
                    <a:schemeClr val="tx1"/>
                  </a:glow>
                </a:effectLst>
                <a:latin typeface="Arial" charset="0"/>
                <a:ea typeface="ＭＳ Ｐゴシック" charset="0"/>
                <a:cs typeface="ＭＳ Ｐゴシック" charset="0"/>
              </a:rPr>
              <a:t>kindness</a:t>
            </a:r>
            <a:r>
              <a:rPr lang="en-US" sz="4800" b="1" dirty="0">
                <a:effectLst>
                  <a:glow rad="127000">
                    <a:schemeClr val="tx1"/>
                  </a:glow>
                </a:effectLst>
                <a:latin typeface="Arial" charset="0"/>
                <a:ea typeface="ＭＳ Ｐゴシック" charset="0"/>
                <a:cs typeface="ＭＳ Ｐゴシック" charset="0"/>
              </a:rPr>
              <a:t> to us so we can be kind to others?</a:t>
            </a:r>
          </a:p>
        </p:txBody>
      </p:sp>
      <p:pic>
        <p:nvPicPr>
          <p:cNvPr id="3" name="Picture 2"/>
          <p:cNvPicPr>
            <a:picLocks noChangeAspect="1"/>
          </p:cNvPicPr>
          <p:nvPr/>
        </p:nvPicPr>
        <p:blipFill>
          <a:blip r:embed="rId3"/>
          <a:stretch>
            <a:fillRect/>
          </a:stretch>
        </p:blipFill>
        <p:spPr>
          <a:xfrm>
            <a:off x="35860" y="2215662"/>
            <a:ext cx="9144000" cy="4642338"/>
          </a:xfrm>
          <a:prstGeom prst="rect">
            <a:avLst/>
          </a:prstGeom>
        </p:spPr>
      </p:pic>
    </p:spTree>
    <p:extLst>
      <p:ext uri="{BB962C8B-B14F-4D97-AF65-F5344CB8AC3E}">
        <p14:creationId xmlns:p14="http://schemas.microsoft.com/office/powerpoint/2010/main" val="92243043"/>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057300"/>
            <a:ext cx="9144000" cy="4828084"/>
          </a:xfrm>
          <a:prstGeom prst="rect">
            <a:avLst/>
          </a:prstGeom>
        </p:spPr>
      </p:pic>
      <p:sp>
        <p:nvSpPr>
          <p:cNvPr id="900098" name="Rectangle 2"/>
          <p:cNvSpPr>
            <a:spLocks noGrp="1" noChangeArrowheads="1"/>
          </p:cNvSpPr>
          <p:nvPr>
            <p:ph type="ctrTitle"/>
          </p:nvPr>
        </p:nvSpPr>
        <p:spPr>
          <a:xfrm>
            <a:off x="323528" y="5949280"/>
            <a:ext cx="4608512" cy="769349"/>
          </a:xfrm>
          <a:effectLst>
            <a:outerShdw blurRad="63500" dist="35921" dir="2700000" algn="ctr" rotWithShape="0">
              <a:schemeClr val="tx2">
                <a:alpha val="74998"/>
              </a:schemeClr>
            </a:outerShdw>
          </a:effectLst>
        </p:spPr>
        <p:txBody>
          <a:bodyPr/>
          <a:lstStyle/>
          <a:p>
            <a:pPr algn="l">
              <a:defRPr/>
            </a:pPr>
            <a:r>
              <a:rPr lang="en-US"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34485" y="0"/>
            <a:ext cx="9144000" cy="17728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 will rule the world through David’s Descendent,</a:t>
            </a:r>
            <a:b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6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Jesus</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3851920" y="5920006"/>
            <a:ext cx="493930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Samuel</a:t>
            </a:r>
          </a:p>
        </p:txBody>
      </p:sp>
    </p:spTree>
    <p:extLst>
      <p:ext uri="{BB962C8B-B14F-4D97-AF65-F5344CB8AC3E}">
        <p14:creationId xmlns:p14="http://schemas.microsoft.com/office/powerpoint/2010/main" val="1442886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6461"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7384"/>
            <a:ext cx="9144000" cy="165102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God’s kindness gives us </a:t>
            </a:r>
            <a:r>
              <a:rPr lang="en-US" sz="4800" b="1" dirty="0">
                <a:solidFill>
                  <a:srgbClr val="FFFF00"/>
                </a:solidFill>
                <a:effectLst>
                  <a:glow rad="127000">
                    <a:schemeClr val="tx1"/>
                  </a:glow>
                </a:effectLst>
                <a:latin typeface="Arial" charset="0"/>
                <a:ea typeface="ＭＳ Ｐゴシック" charset="0"/>
                <a:cs typeface="ＭＳ Ｐゴシック" charset="0"/>
              </a:rPr>
              <a:t>leaders</a:t>
            </a:r>
            <a:r>
              <a:rPr lang="en-US" sz="4800" b="1" dirty="0">
                <a:effectLst>
                  <a:glow rad="127000">
                    <a:schemeClr val="tx1"/>
                  </a:glow>
                </a:effectLst>
                <a:latin typeface="Arial" charset="0"/>
                <a:ea typeface="ＭＳ Ｐゴシック" charset="0"/>
                <a:cs typeface="ＭＳ Ｐゴシック" charset="0"/>
              </a:rPr>
              <a:t> (2 Sam 1–10).</a:t>
            </a:r>
          </a:p>
        </p:txBody>
      </p:sp>
    </p:spTree>
    <p:extLst>
      <p:ext uri="{BB962C8B-B14F-4D97-AF65-F5344CB8AC3E}">
        <p14:creationId xmlns:p14="http://schemas.microsoft.com/office/powerpoint/2010/main" val="1515274033"/>
      </p:ext>
    </p:extLst>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7384"/>
            <a:ext cx="9144000" cy="165102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God’s kindness gives us </a:t>
            </a:r>
            <a:r>
              <a:rPr lang="en-US" sz="4800" b="1" dirty="0">
                <a:solidFill>
                  <a:srgbClr val="FFFF00"/>
                </a:solidFill>
                <a:effectLst>
                  <a:glow rad="127000">
                    <a:schemeClr val="tx1"/>
                  </a:glow>
                </a:effectLst>
                <a:latin typeface="Arial" charset="0"/>
                <a:ea typeface="ＭＳ Ｐゴシック" charset="0"/>
                <a:cs typeface="ＭＳ Ｐゴシック" charset="0"/>
              </a:rPr>
              <a:t>discipline</a:t>
            </a:r>
            <a:r>
              <a:rPr lang="en-US" sz="4800" b="1" dirty="0">
                <a:effectLst>
                  <a:glow rad="127000">
                    <a:schemeClr val="tx1"/>
                  </a:glow>
                </a:effectLst>
                <a:latin typeface="Arial" charset="0"/>
                <a:ea typeface="ＭＳ Ｐゴシック" charset="0"/>
                <a:cs typeface="ＭＳ Ｐゴシック" charset="0"/>
              </a:rPr>
              <a:t> (2 Sam 11–24).</a:t>
            </a:r>
          </a:p>
        </p:txBody>
      </p:sp>
      <p:pic>
        <p:nvPicPr>
          <p:cNvPr id="2" name="Picture 1"/>
          <p:cNvPicPr>
            <a:picLocks noChangeAspect="1"/>
          </p:cNvPicPr>
          <p:nvPr/>
        </p:nvPicPr>
        <p:blipFill>
          <a:blip r:embed="rId3"/>
          <a:stretch>
            <a:fillRect/>
          </a:stretch>
        </p:blipFill>
        <p:spPr>
          <a:xfrm>
            <a:off x="1475656" y="2060848"/>
            <a:ext cx="6550032" cy="4327996"/>
          </a:xfrm>
          <a:prstGeom prst="rect">
            <a:avLst/>
          </a:prstGeom>
        </p:spPr>
      </p:pic>
    </p:spTree>
    <p:extLst>
      <p:ext uri="{BB962C8B-B14F-4D97-AF65-F5344CB8AC3E}">
        <p14:creationId xmlns:p14="http://schemas.microsoft.com/office/powerpoint/2010/main" val="650604831"/>
      </p:ext>
    </p:extLst>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43737"/>
          <a:stretch/>
        </p:blipFill>
        <p:spPr>
          <a:xfrm>
            <a:off x="4827900" y="517715"/>
            <a:ext cx="5144699" cy="6332220"/>
          </a:xfrm>
          <a:prstGeom prst="rect">
            <a:avLst/>
          </a:prstGeom>
        </p:spPr>
      </p:pic>
      <p:pic>
        <p:nvPicPr>
          <p:cNvPr id="4" name="Picture 1"/>
          <p:cNvPicPr>
            <a:picLocks noChangeAspect="1"/>
          </p:cNvPicPr>
          <p:nvPr/>
        </p:nvPicPr>
        <p:blipFill rotWithShape="1">
          <a:blip r:embed="rId4">
            <a:extLst>
              <a:ext uri="{28A0092B-C50C-407E-A947-70E740481C1C}">
                <a14:useLocalDpi xmlns:a14="http://schemas.microsoft.com/office/drawing/2010/main"/>
              </a:ext>
            </a:extLst>
          </a:blip>
          <a:srcRect l="9849" r="38071"/>
          <a:stretch/>
        </p:blipFill>
        <p:spPr bwMode="auto">
          <a:xfrm>
            <a:off x="0" y="0"/>
            <a:ext cx="476221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David pictures </a:t>
            </a:r>
            <a:r>
              <a:rPr lang="en-US" sz="4800" b="1" dirty="0">
                <a:solidFill>
                  <a:srgbClr val="FFFF00"/>
                </a:solidFill>
                <a:effectLst>
                  <a:glow rad="127000">
                    <a:schemeClr val="tx1"/>
                  </a:glow>
                </a:effectLst>
                <a:latin typeface="Arial" charset="0"/>
                <a:ea typeface="ＭＳ Ｐゴシック" charset="0"/>
                <a:cs typeface="ＭＳ Ｐゴシック" charset="0"/>
              </a:rPr>
              <a:t>Jesus</a:t>
            </a:r>
            <a:r>
              <a:rPr lang="en-US" sz="4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271655660"/>
      </p:ext>
    </p:extLst>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555750"/>
          </a:xfrm>
          <a:effectLst>
            <a:outerShdw blurRad="63500" dist="35921" dir="2700000" algn="ctr" rotWithShape="0">
              <a:schemeClr val="tx2">
                <a:alpha val="74998"/>
              </a:schemeClr>
            </a:outerShdw>
          </a:effectLst>
        </p:spPr>
        <p:txBody>
          <a:bodyPr/>
          <a:lstStyle/>
          <a:p>
            <a:pPr>
              <a:defRPr/>
            </a:pPr>
            <a:r>
              <a:rPr lang="en-US" b="1" i="1" dirty="0">
                <a:effectLst>
                  <a:glow rad="876300">
                    <a:schemeClr val="tx1"/>
                  </a:glow>
                </a:effectLst>
                <a:latin typeface="Arial" charset="0"/>
                <a:ea typeface="ＭＳ Ｐゴシック" charset="0"/>
                <a:cs typeface="ＭＳ Ｐゴシック" charset="0"/>
              </a:rPr>
              <a:t>How do you respond to God’s kindness in Jesus?</a:t>
            </a:r>
          </a:p>
        </p:txBody>
      </p:sp>
      <p:sp>
        <p:nvSpPr>
          <p:cNvPr id="4" name="Rectangle 2"/>
          <p:cNvSpPr txBox="1">
            <a:spLocks noChangeArrowheads="1"/>
          </p:cNvSpPr>
          <p:nvPr/>
        </p:nvSpPr>
        <p:spPr bwMode="auto">
          <a:xfrm>
            <a:off x="227044" y="1773238"/>
            <a:ext cx="4128932" cy="3383954"/>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Trust Jesus as your Savior and coming King </a:t>
            </a:r>
          </a:p>
        </p:txBody>
      </p:sp>
      <p:sp>
        <p:nvSpPr>
          <p:cNvPr id="5" name="Rectangle 2"/>
          <p:cNvSpPr txBox="1">
            <a:spLocks noChangeArrowheads="1"/>
          </p:cNvSpPr>
          <p:nvPr/>
        </p:nvSpPr>
        <p:spPr bwMode="auto">
          <a:xfrm>
            <a:off x="4763548" y="1773238"/>
            <a:ext cx="4128932" cy="3383954"/>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Show God’s kindness to others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Samuel</a:t>
            </a:r>
          </a:p>
        </p:txBody>
      </p:sp>
    </p:spTree>
    <p:extLst>
      <p:ext uri="{BB962C8B-B14F-4D97-AF65-F5344CB8AC3E}">
        <p14:creationId xmlns:p14="http://schemas.microsoft.com/office/powerpoint/2010/main" val="11681154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1815355"/>
          </a:xfrm>
          <a:effectLst>
            <a:outerShdw blurRad="63500" dist="35921" dir="2700000" algn="ctr" rotWithShape="0">
              <a:schemeClr val="tx2">
                <a:alpha val="74998"/>
              </a:schemeClr>
            </a:outerShdw>
          </a:effectLst>
        </p:spPr>
        <p:txBody>
          <a:bodyPr anchor="ctr"/>
          <a:lstStyle/>
          <a:p>
            <a:pPr>
              <a:defRPr/>
            </a:pPr>
            <a:r>
              <a:rPr lang="en-US" sz="2400" b="1" dirty="0">
                <a:effectLst>
                  <a:glow rad="127000">
                    <a:schemeClr val="tx1"/>
                  </a:glow>
                </a:effectLst>
                <a:latin typeface="Arial" charset="0"/>
                <a:ea typeface="ＭＳ Ｐゴシック" charset="0"/>
                <a:cs typeface="ＭＳ Ｐゴシック" charset="0"/>
              </a:rPr>
              <a:t>Bethlehem Baptist Church and Pastor Khoury were told in 2012 that the Palestinian Authority no longer considers them legitimate and will no longer accept any paperwork from them, such as baptismal or wedding certificates</a:t>
            </a:r>
          </a:p>
        </p:txBody>
      </p:sp>
      <p:pic>
        <p:nvPicPr>
          <p:cNvPr id="2" name="Picture 1"/>
          <p:cNvPicPr>
            <a:picLocks noChangeAspect="1"/>
          </p:cNvPicPr>
          <p:nvPr/>
        </p:nvPicPr>
        <p:blipFill>
          <a:blip r:embed="rId3"/>
          <a:stretch>
            <a:fillRect/>
          </a:stretch>
        </p:blipFill>
        <p:spPr>
          <a:xfrm>
            <a:off x="1403648" y="1844824"/>
            <a:ext cx="6120680" cy="4580764"/>
          </a:xfrm>
          <a:prstGeom prst="rect">
            <a:avLst/>
          </a:prstGeom>
        </p:spPr>
      </p:pic>
    </p:spTree>
    <p:extLst>
      <p:ext uri="{BB962C8B-B14F-4D97-AF65-F5344CB8AC3E}">
        <p14:creationId xmlns:p14="http://schemas.microsoft.com/office/powerpoint/2010/main" val="356997507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455559"/>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Covenant</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Samuel</a:t>
            </a: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209</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39</a:t>
            </a:r>
          </a:p>
        </p:txBody>
      </p:sp>
    </p:spTree>
    <p:extLst>
      <p:ext uri="{BB962C8B-B14F-4D97-AF65-F5344CB8AC3E}">
        <p14:creationId xmlns:p14="http://schemas.microsoft.com/office/powerpoint/2010/main" val="42546849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654129"/>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Kindness</a:t>
            </a:r>
          </a:p>
        </p:txBody>
      </p:sp>
      <p:pic>
        <p:nvPicPr>
          <p:cNvPr id="2" name="Picture 1"/>
          <p:cNvPicPr>
            <a:picLocks noChangeAspect="1"/>
          </p:cNvPicPr>
          <p:nvPr/>
        </p:nvPicPr>
        <p:blipFill>
          <a:blip r:embed="rId3"/>
          <a:stretch>
            <a:fillRect/>
          </a:stretch>
        </p:blipFill>
        <p:spPr>
          <a:xfrm>
            <a:off x="683568" y="1271984"/>
            <a:ext cx="7683500" cy="5613400"/>
          </a:xfrm>
          <a:prstGeom prst="rect">
            <a:avLst/>
          </a:prstGeom>
        </p:spPr>
      </p:pic>
    </p:spTree>
    <p:extLst>
      <p:ext uri="{BB962C8B-B14F-4D97-AF65-F5344CB8AC3E}">
        <p14:creationId xmlns:p14="http://schemas.microsoft.com/office/powerpoint/2010/main" val="3792145251"/>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Kindness</a:t>
            </a:r>
          </a:p>
        </p:txBody>
      </p:sp>
      <p:pic>
        <p:nvPicPr>
          <p:cNvPr id="2" name="Picture 1"/>
          <p:cNvPicPr>
            <a:picLocks noChangeAspect="1"/>
          </p:cNvPicPr>
          <p:nvPr/>
        </p:nvPicPr>
        <p:blipFill>
          <a:blip r:embed="rId3"/>
          <a:stretch>
            <a:fillRect/>
          </a:stretch>
        </p:blipFill>
        <p:spPr>
          <a:xfrm>
            <a:off x="1955800" y="0"/>
            <a:ext cx="5212425" cy="6858000"/>
          </a:xfrm>
          <a:prstGeom prst="rect">
            <a:avLst/>
          </a:prstGeom>
        </p:spPr>
      </p:pic>
    </p:spTree>
    <p:extLst>
      <p:ext uri="{BB962C8B-B14F-4D97-AF65-F5344CB8AC3E}">
        <p14:creationId xmlns:p14="http://schemas.microsoft.com/office/powerpoint/2010/main" val="3305980967"/>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Kindness</a:t>
            </a:r>
          </a:p>
        </p:txBody>
      </p:sp>
      <p:pic>
        <p:nvPicPr>
          <p:cNvPr id="2" name="Picture 1"/>
          <p:cNvPicPr>
            <a:picLocks noChangeAspect="1"/>
          </p:cNvPicPr>
          <p:nvPr/>
        </p:nvPicPr>
        <p:blipFill>
          <a:blip r:embed="rId3"/>
          <a:stretch>
            <a:fillRect/>
          </a:stretch>
        </p:blipFill>
        <p:spPr>
          <a:xfrm>
            <a:off x="635000" y="1206500"/>
            <a:ext cx="7861300" cy="4432300"/>
          </a:xfrm>
          <a:prstGeom prst="rect">
            <a:avLst/>
          </a:prstGeom>
        </p:spPr>
      </p:pic>
    </p:spTree>
    <p:extLst>
      <p:ext uri="{BB962C8B-B14F-4D97-AF65-F5344CB8AC3E}">
        <p14:creationId xmlns:p14="http://schemas.microsoft.com/office/powerpoint/2010/main" val="545763770"/>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52600" y="0"/>
            <a:ext cx="5623560" cy="6858000"/>
          </a:xfrm>
          <a:prstGeom prst="rect">
            <a:avLst/>
          </a:prstGeom>
        </p:spPr>
      </p:pic>
      <p:sp>
        <p:nvSpPr>
          <p:cNvPr id="3" name="Heart 2"/>
          <p:cNvSpPr/>
          <p:nvPr/>
        </p:nvSpPr>
        <p:spPr bwMode="auto">
          <a:xfrm>
            <a:off x="3635896" y="2924944"/>
            <a:ext cx="4752528" cy="3933056"/>
          </a:xfrm>
          <a:prstGeom prst="heart">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sz="2400">
              <a:solidFill>
                <a:srgbClr val="000000"/>
              </a:solidFill>
              <a:latin typeface="Comic Sans MS" pitchFamily="-112" charset="0"/>
            </a:endParaRPr>
          </a:p>
        </p:txBody>
      </p:sp>
      <p:sp>
        <p:nvSpPr>
          <p:cNvPr id="900098" name="Rectangle 2"/>
          <p:cNvSpPr>
            <a:spLocks noGrp="1" noChangeArrowheads="1"/>
          </p:cNvSpPr>
          <p:nvPr>
            <p:ph type="ctrTitle"/>
          </p:nvPr>
        </p:nvSpPr>
        <p:spPr>
          <a:xfrm>
            <a:off x="3779911" y="2924944"/>
            <a:ext cx="4608513" cy="3485024"/>
          </a:xfrm>
          <a:effectLst>
            <a:outerShdw blurRad="63500" dist="35921" dir="2700000" algn="ctr" rotWithShape="0">
              <a:schemeClr val="tx2">
                <a:alpha val="74998"/>
              </a:schemeClr>
            </a:outerShdw>
          </a:effectLst>
        </p:spPr>
        <p:txBody>
          <a:bodyPr/>
          <a:lstStyle/>
          <a:p>
            <a:pPr>
              <a:defRPr/>
            </a:pPr>
            <a:r>
              <a:rPr lang="en-US" sz="2800" b="1" dirty="0">
                <a:effectLst>
                  <a:glow rad="127000">
                    <a:schemeClr val="tx1"/>
                  </a:glow>
                </a:effectLst>
                <a:latin typeface="Arial" charset="0"/>
                <a:ea typeface="ＭＳ Ｐゴシック" charset="0"/>
                <a:cs typeface="ＭＳ Ｐゴシック" charset="0"/>
              </a:rPr>
              <a:t>There is no exercise better for the heart than reaching down and lifting people up.</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—John Holmes</a:t>
            </a:r>
          </a:p>
        </p:txBody>
      </p:sp>
    </p:spTree>
    <p:extLst>
      <p:ext uri="{BB962C8B-B14F-4D97-AF65-F5344CB8AC3E}">
        <p14:creationId xmlns:p14="http://schemas.microsoft.com/office/powerpoint/2010/main" val="3683195637"/>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Be kind.</a:t>
            </a:r>
          </a:p>
        </p:txBody>
      </p:sp>
      <p:pic>
        <p:nvPicPr>
          <p:cNvPr id="2" name="Picture 1"/>
          <p:cNvPicPr>
            <a:picLocks noChangeAspect="1"/>
          </p:cNvPicPr>
          <p:nvPr/>
        </p:nvPicPr>
        <p:blipFill>
          <a:blip r:embed="rId3"/>
          <a:stretch>
            <a:fillRect/>
          </a:stretch>
        </p:blipFill>
        <p:spPr>
          <a:xfrm>
            <a:off x="0" y="2176272"/>
            <a:ext cx="9144000" cy="4681728"/>
          </a:xfrm>
          <a:prstGeom prst="rect">
            <a:avLst/>
          </a:prstGeom>
        </p:spPr>
      </p:pic>
    </p:spTree>
    <p:extLst>
      <p:ext uri="{BB962C8B-B14F-4D97-AF65-F5344CB8AC3E}">
        <p14:creationId xmlns:p14="http://schemas.microsoft.com/office/powerpoint/2010/main" val="1744317570"/>
      </p:ext>
    </p:extLst>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1" y="1267836"/>
            <a:ext cx="9144000" cy="2369880"/>
          </a:xfrm>
          <a:prstGeom prst="rect">
            <a:avLst/>
          </a:prstGeom>
        </p:spPr>
        <p:txBody>
          <a:bodyPr wrap="square">
            <a:spAutoFit/>
          </a:bodyPr>
          <a:lstStyle/>
          <a:p>
            <a:pPr defTabSz="457200" fontAlgn="auto">
              <a:spcBef>
                <a:spcPts val="0"/>
              </a:spcBef>
              <a:spcAft>
                <a:spcPts val="0"/>
              </a:spcAft>
            </a:pPr>
            <a:r>
              <a:rPr lang="en-US" sz="7200" b="1" dirty="0">
                <a:solidFill>
                  <a:srgbClr val="FFFFFF"/>
                </a:solidFill>
                <a:effectLst>
                  <a:glow rad="101600">
                    <a:prstClr val="black">
                      <a:alpha val="75000"/>
                    </a:prstClr>
                  </a:glow>
                </a:effectLst>
              </a:rPr>
              <a:t>Joy to the World!</a:t>
            </a:r>
          </a:p>
          <a:p>
            <a:pPr defTabSz="457200" fontAlgn="auto">
              <a:spcBef>
                <a:spcPts val="0"/>
              </a:spcBef>
              <a:spcAft>
                <a:spcPts val="0"/>
              </a:spcAft>
            </a:pPr>
            <a:endParaRPr lang="en-US" sz="2000" b="1" dirty="0">
              <a:solidFill>
                <a:srgbClr val="FFFFFF"/>
              </a:solidFill>
              <a:effectLst>
                <a:glow rad="101600">
                  <a:prstClr val="black">
                    <a:alpha val="75000"/>
                  </a:prstClr>
                </a:glow>
              </a:effectLst>
            </a:endParaRPr>
          </a:p>
          <a:p>
            <a:pPr defTabSz="457200" fontAlgn="auto">
              <a:spcBef>
                <a:spcPts val="0"/>
              </a:spcBef>
              <a:spcAft>
                <a:spcPts val="0"/>
              </a:spcAft>
            </a:pPr>
            <a:r>
              <a:rPr lang="en-US" dirty="0">
                <a:solidFill>
                  <a:srgbClr val="FFFFFF"/>
                </a:solidFill>
                <a:effectLst>
                  <a:glow rad="101600">
                    <a:prstClr val="black">
                      <a:alpha val="75000"/>
                    </a:prstClr>
                  </a:glow>
                </a:effectLst>
                <a:latin typeface="Calibri"/>
                <a:ea typeface="+mn-ea"/>
                <a:cs typeface="+mn-cs"/>
              </a:rPr>
              <a:t>	</a:t>
            </a:r>
            <a:r>
              <a:rPr lang="en-US" sz="2800" dirty="0">
                <a:solidFill>
                  <a:srgbClr val="FFFFFF"/>
                </a:solidFill>
                <a:effectLst>
                  <a:glow rad="101600">
                    <a:prstClr val="black">
                      <a:alpha val="75000"/>
                    </a:prstClr>
                  </a:glow>
                </a:effectLst>
                <a:latin typeface="Calibri"/>
                <a:ea typeface="+mn-ea"/>
                <a:cs typeface="+mn-cs"/>
              </a:rPr>
              <a:t>Debby </a:t>
            </a:r>
            <a:r>
              <a:rPr lang="en-US" sz="2800" dirty="0" err="1">
                <a:solidFill>
                  <a:srgbClr val="FFFFFF"/>
                </a:solidFill>
                <a:effectLst>
                  <a:glow rad="101600">
                    <a:prstClr val="black">
                      <a:alpha val="75000"/>
                    </a:prstClr>
                  </a:glow>
                </a:effectLst>
                <a:latin typeface="Calibri"/>
                <a:ea typeface="+mn-ea"/>
                <a:cs typeface="+mn-cs"/>
              </a:rPr>
              <a:t>Kerner</a:t>
            </a:r>
            <a:r>
              <a:rPr lang="en-US" sz="2800" dirty="0">
                <a:solidFill>
                  <a:srgbClr val="FFFFFF"/>
                </a:solidFill>
                <a:effectLst>
                  <a:glow rad="101600">
                    <a:prstClr val="black">
                      <a:alpha val="75000"/>
                    </a:prstClr>
                  </a:glow>
                </a:effectLst>
                <a:latin typeface="Calibri"/>
                <a:ea typeface="+mn-ea"/>
                <a:cs typeface="+mn-cs"/>
              </a:rPr>
              <a:t> </a:t>
            </a:r>
            <a:r>
              <a:rPr lang="en-US" sz="2800" dirty="0" err="1">
                <a:solidFill>
                  <a:srgbClr val="FFFFFF"/>
                </a:solidFill>
                <a:effectLst>
                  <a:glow rad="101600">
                    <a:prstClr val="black">
                      <a:alpha val="75000"/>
                    </a:prstClr>
                  </a:glow>
                </a:effectLst>
                <a:latin typeface="Calibri"/>
                <a:ea typeface="+mn-ea"/>
                <a:cs typeface="+mn-cs"/>
              </a:rPr>
              <a:t>Rettino</a:t>
            </a:r>
            <a:r>
              <a:rPr lang="en-US" sz="2800" dirty="0">
                <a:solidFill>
                  <a:srgbClr val="FFFFFF"/>
                </a:solidFill>
                <a:effectLst>
                  <a:glow rad="101600">
                    <a:prstClr val="black">
                      <a:alpha val="75000"/>
                    </a:prstClr>
                  </a:glow>
                </a:effectLst>
                <a:latin typeface="Calibri"/>
                <a:ea typeface="+mn-ea"/>
                <a:cs typeface="+mn-cs"/>
              </a:rPr>
              <a:t> | Ernie </a:t>
            </a:r>
            <a:r>
              <a:rPr lang="en-US" sz="2800" dirty="0" err="1">
                <a:solidFill>
                  <a:srgbClr val="FFFFFF"/>
                </a:solidFill>
                <a:effectLst>
                  <a:glow rad="101600">
                    <a:prstClr val="black">
                      <a:alpha val="75000"/>
                    </a:prstClr>
                  </a:glow>
                </a:effectLst>
                <a:latin typeface="Calibri"/>
                <a:ea typeface="+mn-ea"/>
                <a:cs typeface="+mn-cs"/>
              </a:rPr>
              <a:t>Rettino</a:t>
            </a:r>
            <a:r>
              <a:rPr lang="en-US" sz="2800" dirty="0">
                <a:solidFill>
                  <a:srgbClr val="FFFFFF"/>
                </a:solidFill>
                <a:effectLst>
                  <a:glow rad="101600">
                    <a:prstClr val="black">
                      <a:alpha val="75000"/>
                    </a:prstClr>
                  </a:glow>
                </a:effectLst>
                <a:latin typeface="Calibri"/>
                <a:ea typeface="+mn-ea"/>
                <a:cs typeface="+mn-cs"/>
              </a:rPr>
              <a:t> |</a:t>
            </a:r>
          </a:p>
          <a:p>
            <a:pPr defTabSz="457200" fontAlgn="auto">
              <a:spcBef>
                <a:spcPts val="0"/>
              </a:spcBef>
              <a:spcAft>
                <a:spcPts val="0"/>
              </a:spcAft>
            </a:pPr>
            <a:r>
              <a:rPr lang="en-US" sz="2800" dirty="0">
                <a:solidFill>
                  <a:srgbClr val="FFFFFF"/>
                </a:solidFill>
                <a:effectLst>
                  <a:glow rad="101600">
                    <a:prstClr val="black">
                      <a:alpha val="75000"/>
                    </a:prstClr>
                  </a:glow>
                </a:effectLst>
                <a:latin typeface="Calibri"/>
                <a:ea typeface="+mn-ea"/>
                <a:cs typeface="+mn-cs"/>
              </a:rPr>
              <a:t> George </a:t>
            </a:r>
            <a:r>
              <a:rPr lang="en-US" sz="2800" dirty="0" err="1">
                <a:solidFill>
                  <a:srgbClr val="FFFFFF"/>
                </a:solidFill>
                <a:effectLst>
                  <a:glow rad="101600">
                    <a:prstClr val="black">
                      <a:alpha val="75000"/>
                    </a:prstClr>
                  </a:glow>
                </a:effectLst>
                <a:latin typeface="Calibri"/>
                <a:ea typeface="+mn-ea"/>
                <a:cs typeface="+mn-cs"/>
              </a:rPr>
              <a:t>Frideric</a:t>
            </a:r>
            <a:r>
              <a:rPr lang="en-US" sz="2800" dirty="0">
                <a:solidFill>
                  <a:srgbClr val="FFFFFF"/>
                </a:solidFill>
                <a:effectLst>
                  <a:glow rad="101600">
                    <a:prstClr val="black">
                      <a:alpha val="75000"/>
                    </a:prstClr>
                  </a:glow>
                </a:effectLst>
                <a:latin typeface="Calibri"/>
                <a:ea typeface="+mn-ea"/>
                <a:cs typeface="+mn-cs"/>
              </a:rPr>
              <a:t> Handel | Isaac Watts</a:t>
            </a:r>
            <a:endParaRPr lang="en-US" dirty="0">
              <a:solidFill>
                <a:srgbClr val="FFFFFF"/>
              </a:solidFill>
              <a:effectLst>
                <a:glow rad="101600">
                  <a:prstClr val="black">
                    <a:alpha val="75000"/>
                  </a:prstClr>
                </a:glow>
              </a:effectLst>
              <a:latin typeface="Calibri"/>
              <a:ea typeface="+mn-ea"/>
              <a:cs typeface="+mn-cs"/>
            </a:endParaRPr>
          </a:p>
        </p:txBody>
      </p:sp>
      <p:sp>
        <p:nvSpPr>
          <p:cNvPr id="8" name="Rectangle 7"/>
          <p:cNvSpPr/>
          <p:nvPr/>
        </p:nvSpPr>
        <p:spPr>
          <a:xfrm>
            <a:off x="2047530" y="5228759"/>
            <a:ext cx="5398979" cy="1323439"/>
          </a:xfrm>
          <a:prstGeom prst="rect">
            <a:avLst/>
          </a:prstGeom>
        </p:spPr>
        <p:txBody>
          <a:bodyPr wrap="square">
            <a:spAutoFit/>
          </a:bodyPr>
          <a:lstStyle/>
          <a:p>
            <a:pPr defTabSz="457200" fontAlgn="auto">
              <a:spcBef>
                <a:spcPts val="0"/>
              </a:spcBef>
              <a:spcAft>
                <a:spcPts val="0"/>
              </a:spcAft>
            </a:pPr>
            <a:r>
              <a:rPr lang="en-US" sz="2000" dirty="0">
                <a:solidFill>
                  <a:srgbClr val="FFFFFF"/>
                </a:solidFill>
                <a:effectLst>
                  <a:glow rad="101600">
                    <a:prstClr val="black">
                      <a:alpha val="75000"/>
                    </a:prstClr>
                  </a:glow>
                </a:effectLst>
                <a:latin typeface="Calibri"/>
                <a:ea typeface="+mn-ea"/>
                <a:cs typeface="+mn-cs"/>
              </a:rPr>
              <a:t>CCLI Song # 4556318</a:t>
            </a:r>
          </a:p>
          <a:p>
            <a:pPr defTabSz="457200" fontAlgn="auto">
              <a:spcBef>
                <a:spcPts val="0"/>
              </a:spcBef>
              <a:spcAft>
                <a:spcPts val="0"/>
              </a:spcAft>
            </a:pPr>
            <a:r>
              <a:rPr lang="en-US" sz="2000" dirty="0">
                <a:solidFill>
                  <a:srgbClr val="FFFFFF"/>
                </a:solidFill>
                <a:effectLst>
                  <a:glow rad="101600">
                    <a:prstClr val="black">
                      <a:alpha val="75000"/>
                    </a:prstClr>
                  </a:glow>
                </a:effectLst>
                <a:latin typeface="Calibri"/>
                <a:ea typeface="+mn-ea"/>
                <a:cs typeface="+mn-cs"/>
              </a:rPr>
              <a:t>© Words: Public Domain</a:t>
            </a:r>
          </a:p>
          <a:p>
            <a:pPr defTabSz="457200" fontAlgn="auto">
              <a:spcBef>
                <a:spcPts val="0"/>
              </a:spcBef>
              <a:spcAft>
                <a:spcPts val="0"/>
              </a:spcAft>
            </a:pPr>
            <a:r>
              <a:rPr lang="en-US" sz="2000" dirty="0">
                <a:solidFill>
                  <a:srgbClr val="FFFFFF"/>
                </a:solidFill>
                <a:effectLst>
                  <a:glow rad="101600">
                    <a:prstClr val="black">
                      <a:alpha val="75000"/>
                    </a:prstClr>
                  </a:glow>
                </a:effectLst>
                <a:latin typeface="Calibri"/>
                <a:ea typeface="+mn-ea"/>
                <a:cs typeface="+mn-cs"/>
              </a:rPr>
              <a:t>Music: 1982, 1988 </a:t>
            </a:r>
            <a:r>
              <a:rPr lang="en-US" sz="2000" dirty="0" err="1">
                <a:solidFill>
                  <a:srgbClr val="FFFFFF"/>
                </a:solidFill>
                <a:effectLst>
                  <a:glow rad="101600">
                    <a:prstClr val="black">
                      <a:alpha val="75000"/>
                    </a:prstClr>
                  </a:glow>
                </a:effectLst>
                <a:latin typeface="Calibri"/>
                <a:ea typeface="+mn-ea"/>
                <a:cs typeface="+mn-cs"/>
              </a:rPr>
              <a:t>Rettino</a:t>
            </a:r>
            <a:r>
              <a:rPr lang="en-US" sz="2000" dirty="0">
                <a:solidFill>
                  <a:srgbClr val="FFFFFF"/>
                </a:solidFill>
                <a:effectLst>
                  <a:glow rad="101600">
                    <a:prstClr val="black">
                      <a:alpha val="75000"/>
                    </a:prstClr>
                  </a:glow>
                </a:effectLst>
                <a:latin typeface="Calibri"/>
                <a:ea typeface="+mn-ea"/>
                <a:cs typeface="+mn-cs"/>
              </a:rPr>
              <a:t>/</a:t>
            </a:r>
            <a:r>
              <a:rPr lang="en-US" sz="2000" dirty="0" err="1">
                <a:solidFill>
                  <a:srgbClr val="FFFFFF"/>
                </a:solidFill>
                <a:effectLst>
                  <a:glow rad="101600">
                    <a:prstClr val="black">
                      <a:alpha val="75000"/>
                    </a:prstClr>
                  </a:glow>
                </a:effectLst>
                <a:latin typeface="Calibri"/>
                <a:ea typeface="+mn-ea"/>
                <a:cs typeface="+mn-cs"/>
              </a:rPr>
              <a:t>Kerner</a:t>
            </a:r>
            <a:r>
              <a:rPr lang="en-US" sz="2000" dirty="0">
                <a:solidFill>
                  <a:srgbClr val="FFFFFF"/>
                </a:solidFill>
                <a:effectLst>
                  <a:glow rad="101600">
                    <a:prstClr val="black">
                      <a:alpha val="75000"/>
                    </a:prstClr>
                  </a:glow>
                </a:effectLst>
                <a:latin typeface="Calibri"/>
                <a:ea typeface="+mn-ea"/>
                <a:cs typeface="+mn-cs"/>
              </a:rPr>
              <a:t> Publishing</a:t>
            </a:r>
          </a:p>
          <a:p>
            <a:pPr defTabSz="457200" fontAlgn="auto">
              <a:spcBef>
                <a:spcPts val="0"/>
              </a:spcBef>
              <a:spcAft>
                <a:spcPts val="0"/>
              </a:spcAft>
            </a:pPr>
            <a:r>
              <a:rPr lang="en-US" sz="2000" dirty="0">
                <a:solidFill>
                  <a:srgbClr val="FFFFFF"/>
                </a:solidFill>
                <a:effectLst>
                  <a:glow rad="101600">
                    <a:prstClr val="black">
                      <a:alpha val="75000"/>
                    </a:prstClr>
                  </a:glow>
                </a:effectLst>
                <a:latin typeface="Calibri"/>
                <a:ea typeface="+mn-ea"/>
                <a:cs typeface="+mn-cs"/>
              </a:rPr>
              <a:t>CIC CCLI Licence # 277507</a:t>
            </a:r>
          </a:p>
        </p:txBody>
      </p:sp>
    </p:spTree>
    <p:extLst>
      <p:ext uri="{BB962C8B-B14F-4D97-AF65-F5344CB8AC3E}">
        <p14:creationId xmlns:p14="http://schemas.microsoft.com/office/powerpoint/2010/main" val="3296130288"/>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99897" y="44624"/>
            <a:ext cx="8933506" cy="3231654"/>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defRPr/>
            </a:pPr>
            <a:r>
              <a:rPr lang="en-US" sz="3400" b="1" dirty="0">
                <a:solidFill>
                  <a:srgbClr val="FFFFFF"/>
                </a:solidFill>
                <a:effectLst>
                  <a:glow rad="101600">
                    <a:srgbClr val="000000">
                      <a:alpha val="75000"/>
                    </a:srgbClr>
                  </a:glow>
                </a:effectLst>
              </a:rPr>
              <a:t>Joy to the world! the Lord is come;</a:t>
            </a:r>
          </a:p>
          <a:p>
            <a:pPr>
              <a:defRPr/>
            </a:pPr>
            <a:r>
              <a:rPr lang="en-US" sz="3400" b="1" dirty="0">
                <a:solidFill>
                  <a:srgbClr val="FFFFFF"/>
                </a:solidFill>
                <a:effectLst>
                  <a:glow rad="101600">
                    <a:srgbClr val="000000">
                      <a:alpha val="75000"/>
                    </a:srgbClr>
                  </a:glow>
                </a:effectLst>
              </a:rPr>
              <a:t>let earth receive her King;</a:t>
            </a:r>
          </a:p>
          <a:p>
            <a:pPr>
              <a:defRPr/>
            </a:pPr>
            <a:r>
              <a:rPr lang="en-US" sz="3400" b="1" dirty="0">
                <a:solidFill>
                  <a:srgbClr val="FFFFFF"/>
                </a:solidFill>
                <a:effectLst>
                  <a:glow rad="101600">
                    <a:srgbClr val="000000">
                      <a:alpha val="75000"/>
                    </a:srgbClr>
                  </a:glow>
                </a:effectLst>
              </a:rPr>
              <a:t>let </a:t>
            </a:r>
            <a:r>
              <a:rPr lang="en-US" sz="3400" b="1" dirty="0" err="1">
                <a:solidFill>
                  <a:srgbClr val="FFFFFF"/>
                </a:solidFill>
                <a:effectLst>
                  <a:glow rad="101600">
                    <a:srgbClr val="000000">
                      <a:alpha val="75000"/>
                    </a:srgbClr>
                  </a:glow>
                </a:effectLst>
              </a:rPr>
              <a:t>ev’ry</a:t>
            </a:r>
            <a:r>
              <a:rPr lang="en-US" sz="3400" b="1" dirty="0">
                <a:solidFill>
                  <a:srgbClr val="FFFFFF"/>
                </a:solidFill>
                <a:effectLst>
                  <a:glow rad="101600">
                    <a:srgbClr val="000000">
                      <a:alpha val="75000"/>
                    </a:srgbClr>
                  </a:glow>
                </a:effectLst>
              </a:rPr>
              <a:t> heart prepare Him room,</a:t>
            </a:r>
          </a:p>
          <a:p>
            <a:pPr>
              <a:defRPr/>
            </a:pPr>
            <a:r>
              <a:rPr lang="en-US" sz="3400" b="1" dirty="0">
                <a:solidFill>
                  <a:srgbClr val="FFFFFF"/>
                </a:solidFill>
                <a:effectLst>
                  <a:glow rad="101600">
                    <a:srgbClr val="000000">
                      <a:alpha val="75000"/>
                    </a:srgbClr>
                  </a:glow>
                </a:effectLst>
              </a:rPr>
              <a:t>and </a:t>
            </a:r>
            <a:r>
              <a:rPr lang="en-US" sz="3400" b="1" dirty="0" err="1">
                <a:solidFill>
                  <a:srgbClr val="FFFFFF"/>
                </a:solidFill>
                <a:effectLst>
                  <a:glow rad="101600">
                    <a:srgbClr val="000000">
                      <a:alpha val="75000"/>
                    </a:srgbClr>
                  </a:glow>
                </a:effectLst>
              </a:rPr>
              <a:t>heav’n</a:t>
            </a:r>
            <a:r>
              <a:rPr lang="en-US" sz="3400" b="1" dirty="0">
                <a:solidFill>
                  <a:srgbClr val="FFFFFF"/>
                </a:solidFill>
                <a:effectLst>
                  <a:glow rad="101600">
                    <a:srgbClr val="000000">
                      <a:alpha val="75000"/>
                    </a:srgbClr>
                  </a:glow>
                </a:effectLst>
              </a:rPr>
              <a:t> and nature sing,</a:t>
            </a:r>
          </a:p>
          <a:p>
            <a:pPr>
              <a:defRPr/>
            </a:pPr>
            <a:r>
              <a:rPr lang="en-US" sz="3400" b="1" dirty="0">
                <a:solidFill>
                  <a:srgbClr val="FFFFFF"/>
                </a:solidFill>
                <a:effectLst>
                  <a:glow rad="101600">
                    <a:srgbClr val="000000">
                      <a:alpha val="75000"/>
                    </a:srgbClr>
                  </a:glow>
                </a:effectLst>
              </a:rPr>
              <a:t>and </a:t>
            </a:r>
            <a:r>
              <a:rPr lang="en-US" sz="3400" b="1" dirty="0" err="1">
                <a:solidFill>
                  <a:srgbClr val="FFFFFF"/>
                </a:solidFill>
                <a:effectLst>
                  <a:glow rad="101600">
                    <a:srgbClr val="000000">
                      <a:alpha val="75000"/>
                    </a:srgbClr>
                  </a:glow>
                </a:effectLst>
              </a:rPr>
              <a:t>heav’n</a:t>
            </a:r>
            <a:r>
              <a:rPr lang="en-US" sz="3400" b="1" dirty="0">
                <a:solidFill>
                  <a:srgbClr val="FFFFFF"/>
                </a:solidFill>
                <a:effectLst>
                  <a:glow rad="101600">
                    <a:srgbClr val="000000">
                      <a:alpha val="75000"/>
                    </a:srgbClr>
                  </a:glow>
                </a:effectLst>
              </a:rPr>
              <a:t> and nature sing,</a:t>
            </a:r>
          </a:p>
          <a:p>
            <a:pPr>
              <a:defRPr/>
            </a:pPr>
            <a:r>
              <a:rPr lang="en-US" sz="3400" b="1" dirty="0">
                <a:solidFill>
                  <a:srgbClr val="FFFFFF"/>
                </a:solidFill>
                <a:effectLst>
                  <a:glow rad="101600">
                    <a:srgbClr val="000000">
                      <a:alpha val="75000"/>
                    </a:srgbClr>
                  </a:glow>
                </a:effectLst>
              </a:rPr>
              <a:t>and </a:t>
            </a:r>
            <a:r>
              <a:rPr lang="en-US" sz="3400" b="1" dirty="0" err="1">
                <a:solidFill>
                  <a:srgbClr val="FFFFFF"/>
                </a:solidFill>
                <a:effectLst>
                  <a:glow rad="101600">
                    <a:srgbClr val="000000">
                      <a:alpha val="75000"/>
                    </a:srgbClr>
                  </a:glow>
                </a:effectLst>
              </a:rPr>
              <a:t>heav’n</a:t>
            </a:r>
            <a:r>
              <a:rPr lang="en-US" sz="3400" b="1" dirty="0">
                <a:solidFill>
                  <a:srgbClr val="FFFFFF"/>
                </a:solidFill>
                <a:effectLst>
                  <a:glow rad="101600">
                    <a:srgbClr val="000000">
                      <a:alpha val="75000"/>
                    </a:srgbClr>
                  </a:glow>
                </a:effectLst>
              </a:rPr>
              <a:t> and </a:t>
            </a:r>
            <a:r>
              <a:rPr lang="en-US" sz="3400" b="1" dirty="0" err="1">
                <a:solidFill>
                  <a:srgbClr val="FFFFFF"/>
                </a:solidFill>
                <a:effectLst>
                  <a:glow rad="101600">
                    <a:srgbClr val="000000">
                      <a:alpha val="75000"/>
                    </a:srgbClr>
                  </a:glow>
                </a:effectLst>
              </a:rPr>
              <a:t>heav’n</a:t>
            </a:r>
            <a:r>
              <a:rPr lang="en-US" sz="3400" b="1" dirty="0">
                <a:solidFill>
                  <a:srgbClr val="FFFFFF"/>
                </a:solidFill>
                <a:effectLst>
                  <a:glow rad="101600">
                    <a:srgbClr val="000000">
                      <a:alpha val="75000"/>
                    </a:srgbClr>
                  </a:glow>
                </a:effectLst>
              </a:rPr>
              <a:t> and nature sing.</a:t>
            </a:r>
          </a:p>
        </p:txBody>
      </p:sp>
      <p:pic>
        <p:nvPicPr>
          <p:cNvPr id="3" name="Picture 2"/>
          <p:cNvPicPr>
            <a:picLocks noChangeAspect="1"/>
          </p:cNvPicPr>
          <p:nvPr/>
        </p:nvPicPr>
        <p:blipFill>
          <a:blip r:embed="rId4"/>
          <a:stretch>
            <a:fillRect/>
          </a:stretch>
        </p:blipFill>
        <p:spPr>
          <a:xfrm>
            <a:off x="6012160" y="3352489"/>
            <a:ext cx="2892708" cy="3501008"/>
          </a:xfrm>
          <a:prstGeom prst="rect">
            <a:avLst/>
          </a:prstGeom>
        </p:spPr>
      </p:pic>
      <p:sp>
        <p:nvSpPr>
          <p:cNvPr id="5" name="Text Box 4"/>
          <p:cNvSpPr txBox="1">
            <a:spLocks noChangeArrowheads="1"/>
          </p:cNvSpPr>
          <p:nvPr/>
        </p:nvSpPr>
        <p:spPr bwMode="auto">
          <a:xfrm>
            <a:off x="5605800" y="5719227"/>
            <a:ext cx="3574712" cy="1138773"/>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defRPr/>
            </a:pPr>
            <a:r>
              <a:rPr lang="en-US" sz="3400" b="1" dirty="0">
                <a:solidFill>
                  <a:srgbClr val="FFFFFF"/>
                </a:solidFill>
                <a:effectLst>
                  <a:glow rad="101600">
                    <a:srgbClr val="000000">
                      <a:alpha val="75000"/>
                    </a:srgbClr>
                  </a:glow>
                </a:effectLst>
              </a:rPr>
              <a:t>Isaac Watts (1674-1748)</a:t>
            </a:r>
          </a:p>
        </p:txBody>
      </p:sp>
    </p:spTree>
    <p:extLst>
      <p:ext uri="{BB962C8B-B14F-4D97-AF65-F5344CB8AC3E}">
        <p14:creationId xmlns:p14="http://schemas.microsoft.com/office/powerpoint/2010/main" val="997960653"/>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6148" name="Text Box 4"/>
          <p:cNvSpPr txBox="1">
            <a:spLocks noChangeArrowheads="1"/>
          </p:cNvSpPr>
          <p:nvPr/>
        </p:nvSpPr>
        <p:spPr bwMode="auto">
          <a:xfrm>
            <a:off x="949383" y="433388"/>
            <a:ext cx="7380434" cy="378565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defPPr>
              <a:defRPr lang="en-US"/>
            </a:defPPr>
            <a:lvl1pPr algn="ctr" defTabSz="914400" fontAlgn="base">
              <a:spcBef>
                <a:spcPct val="0"/>
              </a:spcBef>
              <a:spcAft>
                <a:spcPct val="0"/>
              </a:spcAft>
              <a:defRPr sz="3400" b="1">
                <a:solidFill>
                  <a:srgbClr val="FFFFFF"/>
                </a:solidFill>
                <a:effectLst>
                  <a:glow rad="101600">
                    <a:srgbClr val="000000">
                      <a:alpha val="75000"/>
                    </a:srgbClr>
                  </a:glow>
                </a:effectLst>
                <a:latin typeface="Arial" charset="0"/>
                <a:ea typeface="ＭＳ Ｐゴシック" charset="0"/>
                <a:cs typeface="ＭＳ Ｐゴシック" charset="0"/>
              </a:defRPr>
            </a:lvl1pPr>
          </a:lstStyle>
          <a:p>
            <a:r>
              <a:rPr lang="en-US" dirty="0"/>
              <a:t>Joy to the earth! the Savior reigns;</a:t>
            </a:r>
          </a:p>
          <a:p>
            <a:r>
              <a:rPr lang="en-US" dirty="0"/>
              <a:t>let men their songs employ;</a:t>
            </a:r>
          </a:p>
          <a:p>
            <a:r>
              <a:rPr lang="en-US" dirty="0"/>
              <a:t>while fields and floods,</a:t>
            </a:r>
          </a:p>
          <a:p>
            <a:r>
              <a:rPr lang="en-US" dirty="0"/>
              <a:t>rocks, hills, and plains</a:t>
            </a:r>
          </a:p>
          <a:p>
            <a:r>
              <a:rPr lang="en-US" dirty="0"/>
              <a:t>repeat the sounding joy,</a:t>
            </a:r>
          </a:p>
          <a:p>
            <a:r>
              <a:rPr lang="en-US" dirty="0"/>
              <a:t>repeat the sounding joy,</a:t>
            </a:r>
          </a:p>
          <a:p>
            <a:r>
              <a:rPr lang="en-US" dirty="0"/>
              <a:t>repeat, repeat the sounding joy.</a:t>
            </a:r>
          </a:p>
        </p:txBody>
      </p:sp>
    </p:spTree>
    <p:extLst>
      <p:ext uri="{BB962C8B-B14F-4D97-AF65-F5344CB8AC3E}">
        <p14:creationId xmlns:p14="http://schemas.microsoft.com/office/powerpoint/2010/main" val="3672023609"/>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7172" name="Text Box 4"/>
          <p:cNvSpPr txBox="1">
            <a:spLocks noChangeArrowheads="1"/>
          </p:cNvSpPr>
          <p:nvPr/>
        </p:nvSpPr>
        <p:spPr bwMode="auto">
          <a:xfrm>
            <a:off x="677843" y="451642"/>
            <a:ext cx="7890113" cy="332398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defPPr>
              <a:defRPr lang="en-US"/>
            </a:defPPr>
            <a:lvl1pPr algn="ctr" defTabSz="914400" fontAlgn="base">
              <a:spcBef>
                <a:spcPct val="0"/>
              </a:spcBef>
              <a:spcAft>
                <a:spcPct val="0"/>
              </a:spcAft>
              <a:defRPr sz="3400" b="1">
                <a:solidFill>
                  <a:srgbClr val="FFFFFF"/>
                </a:solidFill>
                <a:effectLst>
                  <a:glow rad="101600">
                    <a:srgbClr val="000000">
                      <a:alpha val="75000"/>
                    </a:srgbClr>
                  </a:glow>
                </a:effectLst>
                <a:latin typeface="Arial" charset="0"/>
                <a:ea typeface="ＭＳ Ｐゴシック" charset="0"/>
                <a:cs typeface="ＭＳ Ｐゴシック" charset="0"/>
              </a:defRPr>
            </a:lvl1pPr>
          </a:lstStyle>
          <a:p>
            <a:r>
              <a:rPr lang="en-US" dirty="0"/>
              <a:t>No more let sins and sorrows grow,</a:t>
            </a:r>
          </a:p>
          <a:p>
            <a:r>
              <a:rPr lang="en-US" dirty="0"/>
              <a:t>nor thorns infest the ground;</a:t>
            </a:r>
          </a:p>
          <a:p>
            <a:r>
              <a:rPr lang="en-US" dirty="0"/>
              <a:t>he comes to make His blessings flow</a:t>
            </a:r>
            <a:br>
              <a:rPr lang="en-US" dirty="0"/>
            </a:br>
            <a:r>
              <a:rPr lang="en-US" dirty="0"/>
              <a:t>far as the curse is found,</a:t>
            </a:r>
          </a:p>
          <a:p>
            <a:r>
              <a:rPr lang="en-US" dirty="0"/>
              <a:t>far as the curse is found,</a:t>
            </a:r>
          </a:p>
          <a:p>
            <a:r>
              <a:rPr lang="en-US" dirty="0"/>
              <a:t>far as, far as the curse is found.</a:t>
            </a:r>
          </a:p>
        </p:txBody>
      </p:sp>
    </p:spTree>
    <p:extLst>
      <p:ext uri="{BB962C8B-B14F-4D97-AF65-F5344CB8AC3E}">
        <p14:creationId xmlns:p14="http://schemas.microsoft.com/office/powerpoint/2010/main" val="1944561441"/>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196" name="Text Box 4"/>
          <p:cNvSpPr txBox="1">
            <a:spLocks noChangeArrowheads="1"/>
          </p:cNvSpPr>
          <p:nvPr/>
        </p:nvSpPr>
        <p:spPr bwMode="auto">
          <a:xfrm>
            <a:off x="364755" y="433388"/>
            <a:ext cx="8373181" cy="3231654"/>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defPPr>
              <a:defRPr lang="en-US"/>
            </a:defPPr>
            <a:lvl1pPr algn="ctr" defTabSz="914400" fontAlgn="base">
              <a:spcBef>
                <a:spcPct val="0"/>
              </a:spcBef>
              <a:spcAft>
                <a:spcPct val="0"/>
              </a:spcAft>
              <a:defRPr sz="3400" b="1">
                <a:solidFill>
                  <a:srgbClr val="FFFFFF"/>
                </a:solidFill>
                <a:effectLst>
                  <a:glow rad="101600">
                    <a:srgbClr val="000000">
                      <a:alpha val="75000"/>
                    </a:srgbClr>
                  </a:glow>
                </a:effectLst>
                <a:latin typeface="Arial" charset="0"/>
                <a:ea typeface="ＭＳ Ｐゴシック" charset="0"/>
                <a:cs typeface="ＭＳ Ｐゴシック" charset="0"/>
              </a:defRPr>
            </a:lvl1pPr>
          </a:lstStyle>
          <a:p>
            <a:r>
              <a:rPr lang="en-US" dirty="0"/>
              <a:t>He rules the world with truth and grace,</a:t>
            </a:r>
          </a:p>
          <a:p>
            <a:r>
              <a:rPr lang="en-US" dirty="0"/>
              <a:t>and makes the nations prove</a:t>
            </a:r>
          </a:p>
          <a:p>
            <a:r>
              <a:rPr lang="en-US" dirty="0"/>
              <a:t>the glories of His righteousness</a:t>
            </a:r>
          </a:p>
          <a:p>
            <a:r>
              <a:rPr lang="en-US" dirty="0"/>
              <a:t>and wonders of His love,</a:t>
            </a:r>
          </a:p>
          <a:p>
            <a:r>
              <a:rPr lang="en-US" dirty="0"/>
              <a:t>and wonders of His love,</a:t>
            </a:r>
          </a:p>
          <a:p>
            <a:r>
              <a:rPr lang="en-US" dirty="0"/>
              <a:t>and wonders, wonders of His love.</a:t>
            </a:r>
          </a:p>
        </p:txBody>
      </p:sp>
    </p:spTree>
    <p:extLst>
      <p:ext uri="{BB962C8B-B14F-4D97-AF65-F5344CB8AC3E}">
        <p14:creationId xmlns:p14="http://schemas.microsoft.com/office/powerpoint/2010/main" val="30286761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162818" name="Text Box 2"/>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a:solidFill>
                  <a:srgbClr val="FFFFFF"/>
                </a:solidFill>
                <a:cs typeface="Arial" charset="0"/>
              </a:rPr>
              <a:t>193</a:t>
            </a:r>
          </a:p>
        </p:txBody>
      </p:sp>
      <p:sp>
        <p:nvSpPr>
          <p:cNvPr id="162819" name="Rectangle 3"/>
          <p:cNvSpPr>
            <a:spLocks noGrp="1" noChangeArrowheads="1"/>
          </p:cNvSpPr>
          <p:nvPr>
            <p:ph type="title"/>
          </p:nvPr>
        </p:nvSpPr>
        <p:spPr>
          <a:xfrm>
            <a:off x="1066800" y="304800"/>
            <a:ext cx="6781800" cy="914400"/>
          </a:xfrm>
          <a:solidFill>
            <a:schemeClr val="tx1"/>
          </a:solidFill>
          <a:ln>
            <a:solidFill>
              <a:schemeClr val="tx1"/>
            </a:solidFill>
            <a:miter lim="800000"/>
            <a:headEnd/>
            <a:tailEnd/>
          </a:ln>
        </p:spPr>
        <p:txBody>
          <a:bodyPr anchor="ctr" anchorCtr="1"/>
          <a:lstStyle/>
          <a:p>
            <a:pPr algn="ctr" eaLnBrk="1" hangingPunct="1"/>
            <a:r>
              <a:rPr lang="en-US" altLang="zh-CN" sz="4000" b="1">
                <a:solidFill>
                  <a:schemeClr val="bg1"/>
                </a:solidFill>
                <a:latin typeface="Arial" charset="0"/>
                <a:ea typeface="宋体" charset="0"/>
                <a:cs typeface="宋体" charset="0"/>
              </a:rPr>
              <a:t>Theology of Ruth</a:t>
            </a:r>
            <a:endParaRPr lang="en-US" sz="1800">
              <a:solidFill>
                <a:schemeClr val="bg1"/>
              </a:solidFill>
              <a:latin typeface="Arial" charset="0"/>
              <a:ea typeface="宋体" charset="0"/>
              <a:cs typeface="宋体" charset="0"/>
            </a:endParaRPr>
          </a:p>
        </p:txBody>
      </p:sp>
      <p:sp>
        <p:nvSpPr>
          <p:cNvPr id="162820" name="Rectangle 7"/>
          <p:cNvSpPr>
            <a:spLocks noChangeArrowheads="1"/>
          </p:cNvSpPr>
          <p:nvPr/>
        </p:nvSpPr>
        <p:spPr bwMode="auto">
          <a:xfrm>
            <a:off x="2073275" y="1504950"/>
            <a:ext cx="1098550" cy="914400"/>
          </a:xfrm>
          <a:prstGeom prst="rect">
            <a:avLst/>
          </a:prstGeom>
          <a:solidFill>
            <a:srgbClr val="FFFFFF"/>
          </a:solidFill>
          <a:ln w="50800">
            <a:solidFill>
              <a:srgbClr val="000088"/>
            </a:solidFill>
            <a:miter lim="800000"/>
            <a:headEnd/>
            <a:tailEnd/>
          </a:ln>
        </p:spPr>
        <p:txBody>
          <a:bodyPr lIns="12700" tIns="12700" rIns="12700" bIns="12700"/>
          <a:lstStyle/>
          <a:p>
            <a:pPr algn="l" eaLnBrk="0" hangingPunct="0"/>
            <a:endParaRPr lang="en-US" sz="2000">
              <a:solidFill>
                <a:srgbClr val="000000"/>
              </a:solidFill>
              <a:cs typeface="Arial" charset="0"/>
            </a:endParaRPr>
          </a:p>
          <a:p>
            <a:pPr eaLnBrk="0" hangingPunct="0"/>
            <a:r>
              <a:rPr lang="en-US" sz="2000" b="1">
                <a:solidFill>
                  <a:srgbClr val="000000"/>
                </a:solidFill>
                <a:cs typeface="Arial" charset="0"/>
              </a:rPr>
              <a:t>Judges</a:t>
            </a:r>
          </a:p>
        </p:txBody>
      </p:sp>
      <p:sp>
        <p:nvSpPr>
          <p:cNvPr id="162821" name="Rectangle 8"/>
          <p:cNvSpPr>
            <a:spLocks noChangeArrowheads="1"/>
          </p:cNvSpPr>
          <p:nvPr/>
        </p:nvSpPr>
        <p:spPr bwMode="auto">
          <a:xfrm>
            <a:off x="3902075" y="1504950"/>
            <a:ext cx="1098550" cy="914400"/>
          </a:xfrm>
          <a:prstGeom prst="rect">
            <a:avLst/>
          </a:prstGeom>
          <a:solidFill>
            <a:srgbClr val="FFFFFF"/>
          </a:solidFill>
          <a:ln w="50800">
            <a:solidFill>
              <a:srgbClr val="000088"/>
            </a:solidFill>
            <a:miter lim="800000"/>
            <a:headEnd/>
            <a:tailEnd/>
          </a:ln>
        </p:spPr>
        <p:txBody>
          <a:bodyPr lIns="12700" tIns="12700" rIns="12700" bIns="12700"/>
          <a:lstStyle/>
          <a:p>
            <a:pPr algn="l" eaLnBrk="0" hangingPunct="0"/>
            <a:endParaRPr lang="en-US" sz="2000">
              <a:solidFill>
                <a:srgbClr val="000000"/>
              </a:solidFill>
              <a:cs typeface="Arial" charset="0"/>
            </a:endParaRPr>
          </a:p>
          <a:p>
            <a:pPr eaLnBrk="0" hangingPunct="0"/>
            <a:r>
              <a:rPr lang="en-US" sz="2000" b="1">
                <a:solidFill>
                  <a:srgbClr val="000000"/>
                </a:solidFill>
                <a:cs typeface="Arial" charset="0"/>
              </a:rPr>
              <a:t>Ruth</a:t>
            </a:r>
            <a:endParaRPr lang="en-US" sz="2000">
              <a:solidFill>
                <a:srgbClr val="000000"/>
              </a:solidFill>
              <a:cs typeface="Arial" charset="0"/>
            </a:endParaRPr>
          </a:p>
        </p:txBody>
      </p:sp>
      <p:sp>
        <p:nvSpPr>
          <p:cNvPr id="162822" name="Rectangle 9"/>
          <p:cNvSpPr>
            <a:spLocks noChangeArrowheads="1"/>
          </p:cNvSpPr>
          <p:nvPr/>
        </p:nvSpPr>
        <p:spPr bwMode="auto">
          <a:xfrm>
            <a:off x="5730875" y="1504950"/>
            <a:ext cx="1098550" cy="914400"/>
          </a:xfrm>
          <a:prstGeom prst="rect">
            <a:avLst/>
          </a:prstGeom>
          <a:solidFill>
            <a:srgbClr val="FFFFFF"/>
          </a:solidFill>
          <a:ln w="50800">
            <a:solidFill>
              <a:srgbClr val="000088"/>
            </a:solidFill>
            <a:miter lim="800000"/>
            <a:headEnd/>
            <a:tailEnd/>
          </a:ln>
        </p:spPr>
        <p:txBody>
          <a:bodyPr lIns="12700" tIns="12700" rIns="12700" bIns="12700"/>
          <a:lstStyle/>
          <a:p>
            <a:pPr algn="l" eaLnBrk="0" hangingPunct="0"/>
            <a:endParaRPr lang="en-US" sz="2000" b="1">
              <a:solidFill>
                <a:srgbClr val="000000"/>
              </a:solidFill>
              <a:cs typeface="Arial" charset="0"/>
            </a:endParaRPr>
          </a:p>
          <a:p>
            <a:pPr eaLnBrk="0" hangingPunct="0"/>
            <a:r>
              <a:rPr lang="en-US" sz="2000" b="1">
                <a:solidFill>
                  <a:srgbClr val="000000"/>
                </a:solidFill>
                <a:cs typeface="Arial" charset="0"/>
              </a:rPr>
              <a:t>Samuel</a:t>
            </a:r>
          </a:p>
        </p:txBody>
      </p:sp>
      <p:grpSp>
        <p:nvGrpSpPr>
          <p:cNvPr id="2" name="Group 11"/>
          <p:cNvGrpSpPr>
            <a:grpSpLocks/>
          </p:cNvGrpSpPr>
          <p:nvPr/>
        </p:nvGrpSpPr>
        <p:grpSpPr bwMode="auto">
          <a:xfrm>
            <a:off x="1674813" y="5145088"/>
            <a:ext cx="1373187" cy="1096962"/>
            <a:chOff x="0" y="0"/>
            <a:chExt cx="20000" cy="20000"/>
          </a:xfrm>
        </p:grpSpPr>
        <p:sp>
          <p:nvSpPr>
            <p:cNvPr id="162845" name="Freeform 12"/>
            <p:cNvSpPr>
              <a:spLocks/>
            </p:cNvSpPr>
            <p:nvPr/>
          </p:nvSpPr>
          <p:spPr bwMode="auto">
            <a:xfrm>
              <a:off x="0" y="0"/>
              <a:ext cx="20000" cy="20000"/>
            </a:xfrm>
            <a:custGeom>
              <a:avLst/>
              <a:gdLst>
                <a:gd name="T0" fmla="*/ 14660 w 20000"/>
                <a:gd name="T1" fmla="*/ 1666 h 20000"/>
                <a:gd name="T2" fmla="*/ 15104 w 20000"/>
                <a:gd name="T3" fmla="*/ 1110 h 20000"/>
                <a:gd name="T4" fmla="*/ 14734 w 20000"/>
                <a:gd name="T5" fmla="*/ 879 h 20000"/>
                <a:gd name="T6" fmla="*/ 13623 w 20000"/>
                <a:gd name="T7" fmla="*/ 879 h 20000"/>
                <a:gd name="T8" fmla="*/ 13327 w 20000"/>
                <a:gd name="T9" fmla="*/ 0 h 20000"/>
                <a:gd name="T10" fmla="*/ 5331 w 20000"/>
                <a:gd name="T11" fmla="*/ 0 h 20000"/>
                <a:gd name="T12" fmla="*/ 5331 w 20000"/>
                <a:gd name="T13" fmla="*/ 1666 h 20000"/>
                <a:gd name="T14" fmla="*/ 0 w 20000"/>
                <a:gd name="T15" fmla="*/ 1666 h 20000"/>
                <a:gd name="T16" fmla="*/ 1333 w 20000"/>
                <a:gd name="T17" fmla="*/ 3331 h 20000"/>
                <a:gd name="T18" fmla="*/ 0 w 20000"/>
                <a:gd name="T19" fmla="*/ 8329 h 20000"/>
                <a:gd name="T20" fmla="*/ 2665 w 20000"/>
                <a:gd name="T21" fmla="*/ 9994 h 20000"/>
                <a:gd name="T22" fmla="*/ 1333 w 20000"/>
                <a:gd name="T23" fmla="*/ 9994 h 20000"/>
                <a:gd name="T24" fmla="*/ 1333 w 20000"/>
                <a:gd name="T25" fmla="*/ 16657 h 20000"/>
                <a:gd name="T26" fmla="*/ 6664 w 20000"/>
                <a:gd name="T27" fmla="*/ 16657 h 20000"/>
                <a:gd name="T28" fmla="*/ 7996 w 20000"/>
                <a:gd name="T29" fmla="*/ 13326 h 20000"/>
                <a:gd name="T30" fmla="*/ 9329 w 20000"/>
                <a:gd name="T31" fmla="*/ 14991 h 20000"/>
                <a:gd name="T32" fmla="*/ 14660 w 20000"/>
                <a:gd name="T33" fmla="*/ 19988 h 20000"/>
                <a:gd name="T34" fmla="*/ 14660 w 20000"/>
                <a:gd name="T35" fmla="*/ 13326 h 20000"/>
                <a:gd name="T36" fmla="*/ 17325 w 20000"/>
                <a:gd name="T37" fmla="*/ 11660 h 20000"/>
                <a:gd name="T38" fmla="*/ 19991 w 20000"/>
                <a:gd name="T39" fmla="*/ 11660 h 20000"/>
                <a:gd name="T40" fmla="*/ 18658 w 20000"/>
                <a:gd name="T41" fmla="*/ 8329 h 20000"/>
                <a:gd name="T42" fmla="*/ 19991 w 20000"/>
                <a:gd name="T43" fmla="*/ 3331 h 20000"/>
                <a:gd name="T44" fmla="*/ 15993 w 20000"/>
                <a:gd name="T45" fmla="*/ 1666 h 20000"/>
                <a:gd name="T46" fmla="*/ 14660 w 20000"/>
                <a:gd name="T47" fmla="*/ 0 h 200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000"/>
                <a:gd name="T73" fmla="*/ 0 h 20000"/>
                <a:gd name="T74" fmla="*/ 20000 w 20000"/>
                <a:gd name="T75" fmla="*/ 20000 h 200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000" h="20000">
                  <a:moveTo>
                    <a:pt x="14660" y="1666"/>
                  </a:moveTo>
                  <a:lnTo>
                    <a:pt x="15104" y="1110"/>
                  </a:lnTo>
                  <a:lnTo>
                    <a:pt x="14734" y="879"/>
                  </a:lnTo>
                  <a:lnTo>
                    <a:pt x="13623" y="879"/>
                  </a:lnTo>
                  <a:lnTo>
                    <a:pt x="13327" y="0"/>
                  </a:lnTo>
                  <a:lnTo>
                    <a:pt x="5331" y="0"/>
                  </a:lnTo>
                  <a:lnTo>
                    <a:pt x="5331" y="1666"/>
                  </a:lnTo>
                  <a:lnTo>
                    <a:pt x="0" y="1666"/>
                  </a:lnTo>
                  <a:lnTo>
                    <a:pt x="1333" y="3331"/>
                  </a:lnTo>
                  <a:lnTo>
                    <a:pt x="0" y="8329"/>
                  </a:lnTo>
                  <a:lnTo>
                    <a:pt x="2665" y="9994"/>
                  </a:lnTo>
                  <a:lnTo>
                    <a:pt x="1333" y="9994"/>
                  </a:lnTo>
                  <a:lnTo>
                    <a:pt x="1333" y="16657"/>
                  </a:lnTo>
                  <a:lnTo>
                    <a:pt x="6664" y="16657"/>
                  </a:lnTo>
                  <a:lnTo>
                    <a:pt x="7996" y="13326"/>
                  </a:lnTo>
                  <a:lnTo>
                    <a:pt x="9329" y="14991"/>
                  </a:lnTo>
                  <a:lnTo>
                    <a:pt x="14660" y="19988"/>
                  </a:lnTo>
                  <a:lnTo>
                    <a:pt x="14660" y="13326"/>
                  </a:lnTo>
                  <a:lnTo>
                    <a:pt x="17325" y="11660"/>
                  </a:lnTo>
                  <a:lnTo>
                    <a:pt x="19991" y="11660"/>
                  </a:lnTo>
                  <a:lnTo>
                    <a:pt x="18658" y="8329"/>
                  </a:lnTo>
                  <a:lnTo>
                    <a:pt x="19991" y="3331"/>
                  </a:lnTo>
                  <a:lnTo>
                    <a:pt x="15993" y="1666"/>
                  </a:lnTo>
                  <a:lnTo>
                    <a:pt x="14660" y="0"/>
                  </a:lnTo>
                </a:path>
              </a:pathLst>
            </a:custGeom>
            <a:solidFill>
              <a:srgbClr val="FFFFFF"/>
            </a:solidFill>
            <a:ln w="50800">
              <a:solidFill>
                <a:srgbClr val="000088"/>
              </a:solidFill>
              <a:round/>
              <a:headEnd type="none" w="lg" len="sm"/>
              <a:tailEnd type="none" w="lg" len="sm"/>
            </a:ln>
          </p:spPr>
          <p:txBody>
            <a:bodyPr/>
            <a:lstStyle/>
            <a:p>
              <a:endParaRPr lang="en-US"/>
            </a:p>
          </p:txBody>
        </p:sp>
        <p:sp>
          <p:nvSpPr>
            <p:cNvPr id="162846" name="Rectangle 13"/>
            <p:cNvSpPr>
              <a:spLocks noChangeArrowheads="1"/>
            </p:cNvSpPr>
            <p:nvPr/>
          </p:nvSpPr>
          <p:spPr bwMode="auto">
            <a:xfrm>
              <a:off x="3999" y="3331"/>
              <a:ext cx="13336" cy="8341"/>
            </a:xfrm>
            <a:prstGeom prst="rect">
              <a:avLst/>
            </a:prstGeom>
            <a:solidFill>
              <a:srgbClr val="FFFFFF"/>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12700" tIns="12700" rIns="12700" bIns="12700"/>
            <a:lstStyle/>
            <a:p>
              <a:pPr algn="l" eaLnBrk="0" hangingPunct="0"/>
              <a:r>
                <a:rPr lang="en-US" sz="1400" b="1">
                  <a:solidFill>
                    <a:srgbClr val="000000"/>
                  </a:solidFill>
                  <a:cs typeface="Arial" charset="0"/>
                </a:rPr>
                <a:t>Monarchy</a:t>
              </a:r>
            </a:p>
            <a:p>
              <a:pPr algn="l" eaLnBrk="0" hangingPunct="0"/>
              <a:r>
                <a:rPr lang="en-US" sz="1400" b="1">
                  <a:solidFill>
                    <a:srgbClr val="000000"/>
                  </a:solidFill>
                  <a:cs typeface="Arial" charset="0"/>
                </a:rPr>
                <a:t> Needed</a:t>
              </a:r>
              <a:endParaRPr lang="en-US" sz="2400">
                <a:solidFill>
                  <a:srgbClr val="000000"/>
                </a:solidFill>
                <a:cs typeface="Arial" charset="0"/>
              </a:endParaRPr>
            </a:p>
          </p:txBody>
        </p:sp>
      </p:grpSp>
      <p:grpSp>
        <p:nvGrpSpPr>
          <p:cNvPr id="3" name="Group 14"/>
          <p:cNvGrpSpPr>
            <a:grpSpLocks/>
          </p:cNvGrpSpPr>
          <p:nvPr/>
        </p:nvGrpSpPr>
        <p:grpSpPr bwMode="auto">
          <a:xfrm>
            <a:off x="3687763" y="5145088"/>
            <a:ext cx="1279525" cy="822325"/>
            <a:chOff x="4" y="0"/>
            <a:chExt cx="19996" cy="20000"/>
          </a:xfrm>
        </p:grpSpPr>
        <p:sp>
          <p:nvSpPr>
            <p:cNvPr id="162843" name="Oval 15"/>
            <p:cNvSpPr>
              <a:spLocks noChangeArrowheads="1"/>
            </p:cNvSpPr>
            <p:nvPr/>
          </p:nvSpPr>
          <p:spPr bwMode="auto">
            <a:xfrm>
              <a:off x="4" y="0"/>
              <a:ext cx="19996" cy="20000"/>
            </a:xfrm>
            <a:prstGeom prst="ellipse">
              <a:avLst/>
            </a:prstGeom>
            <a:solidFill>
              <a:srgbClr val="FFFFFF"/>
            </a:solidFill>
            <a:ln w="25400">
              <a:solidFill>
                <a:srgbClr val="000088"/>
              </a:solidFill>
              <a:round/>
              <a:headEnd/>
              <a:tailEnd/>
            </a:ln>
          </p:spPr>
          <p:txBody>
            <a:bodyPr/>
            <a:lstStyle/>
            <a:p>
              <a:pPr>
                <a:spcBef>
                  <a:spcPct val="20000"/>
                </a:spcBef>
              </a:pPr>
              <a:endParaRPr lang="en-US" sz="2400">
                <a:solidFill>
                  <a:srgbClr val="000000"/>
                </a:solidFill>
                <a:cs typeface="Arial" charset="0"/>
              </a:endParaRPr>
            </a:p>
          </p:txBody>
        </p:sp>
        <p:sp>
          <p:nvSpPr>
            <p:cNvPr id="162844" name="Rectangle 16"/>
            <p:cNvSpPr>
              <a:spLocks noChangeArrowheads="1"/>
            </p:cNvSpPr>
            <p:nvPr/>
          </p:nvSpPr>
          <p:spPr bwMode="auto">
            <a:xfrm>
              <a:off x="2859" y="4441"/>
              <a:ext cx="14286" cy="11102"/>
            </a:xfrm>
            <a:prstGeom prst="rect">
              <a:avLst/>
            </a:prstGeom>
            <a:solidFill>
              <a:srgbClr val="FFFFFF"/>
            </a:solidFill>
            <a:ln>
              <a:noFill/>
            </a:ln>
            <a:extLst>
              <a:ext uri="{91240B29-F687-4f45-9708-019B960494DF}">
                <a14:hiddenLine xmlns="" xmlns:a14="http://schemas.microsoft.com/office/drawing/2010/main" w="50800">
                  <a:solidFill>
                    <a:srgbClr val="000000"/>
                  </a:solidFill>
                  <a:miter lim="800000"/>
                  <a:headEnd/>
                  <a:tailEnd/>
                </a14:hiddenLine>
              </a:ext>
            </a:extLst>
          </p:spPr>
          <p:txBody>
            <a:bodyPr lIns="12700" tIns="12700" rIns="12700" bIns="12700"/>
            <a:lstStyle/>
            <a:p>
              <a:pPr algn="l" eaLnBrk="0" hangingPunct="0"/>
              <a:r>
                <a:rPr lang="en-US" sz="1400" b="1">
                  <a:solidFill>
                    <a:srgbClr val="000000"/>
                  </a:solidFill>
                  <a:cs typeface="Arial" charset="0"/>
                </a:rPr>
                <a:t>Monarchy</a:t>
              </a:r>
            </a:p>
            <a:p>
              <a:pPr algn="l" eaLnBrk="0" hangingPunct="0"/>
              <a:r>
                <a:rPr lang="en-US" sz="1400" b="1">
                  <a:solidFill>
                    <a:srgbClr val="000000"/>
                  </a:solidFill>
                  <a:cs typeface="Arial" charset="0"/>
                </a:rPr>
                <a:t> Prepared</a:t>
              </a:r>
              <a:endParaRPr lang="en-US" sz="2400">
                <a:solidFill>
                  <a:srgbClr val="000000"/>
                </a:solidFill>
                <a:cs typeface="Arial" charset="0"/>
              </a:endParaRPr>
            </a:p>
          </p:txBody>
        </p:sp>
      </p:grpSp>
      <p:sp>
        <p:nvSpPr>
          <p:cNvPr id="39960" name="Line 24"/>
          <p:cNvSpPr>
            <a:spLocks noChangeShapeType="1"/>
          </p:cNvSpPr>
          <p:nvPr/>
        </p:nvSpPr>
        <p:spPr bwMode="auto">
          <a:xfrm flipV="1">
            <a:off x="3633788" y="3390900"/>
            <a:ext cx="361950" cy="182563"/>
          </a:xfrm>
          <a:prstGeom prst="line">
            <a:avLst/>
          </a:prstGeom>
          <a:noFill/>
          <a:ln w="50800">
            <a:solidFill>
              <a:srgbClr val="000000"/>
            </a:solidFill>
            <a:round/>
            <a:headEnd type="none" w="med" len="sm"/>
            <a:tailEnd type="triangle" w="med" len="sm"/>
          </a:ln>
          <a:extLst>
            <a:ext uri="{909E8E84-426E-40dd-AFC4-6F175D3DCCD1}">
              <a14:hiddenFill xmlns="" xmlns:a14="http://schemas.microsoft.com/office/drawing/2010/main">
                <a:noFill/>
              </a14:hiddenFill>
            </a:ext>
          </a:extLst>
        </p:spPr>
        <p:txBody>
          <a:bodyPr/>
          <a:lstStyle/>
          <a:p>
            <a:endParaRPr lang="en-US"/>
          </a:p>
        </p:txBody>
      </p:sp>
      <p:sp>
        <p:nvSpPr>
          <p:cNvPr id="39961" name="Line 25"/>
          <p:cNvSpPr>
            <a:spLocks noChangeShapeType="1"/>
          </p:cNvSpPr>
          <p:nvPr/>
        </p:nvSpPr>
        <p:spPr bwMode="auto">
          <a:xfrm flipV="1">
            <a:off x="5273675" y="2800350"/>
            <a:ext cx="363538" cy="182563"/>
          </a:xfrm>
          <a:prstGeom prst="line">
            <a:avLst/>
          </a:prstGeom>
          <a:noFill/>
          <a:ln w="50800">
            <a:solidFill>
              <a:srgbClr val="000000"/>
            </a:solidFill>
            <a:round/>
            <a:headEnd type="none" w="med" len="sm"/>
            <a:tailEnd type="triangle" w="med" len="sm"/>
          </a:ln>
          <a:extLst>
            <a:ext uri="{909E8E84-426E-40dd-AFC4-6F175D3DCCD1}">
              <a14:hiddenFill xmlns="" xmlns:a14="http://schemas.microsoft.com/office/drawing/2010/main">
                <a:noFill/>
              </a14:hiddenFill>
            </a:ext>
          </a:extLst>
        </p:spPr>
        <p:txBody>
          <a:bodyPr/>
          <a:lstStyle/>
          <a:p>
            <a:endParaRPr lang="en-US"/>
          </a:p>
        </p:txBody>
      </p:sp>
      <p:sp>
        <p:nvSpPr>
          <p:cNvPr id="39962" name="Line 26"/>
          <p:cNvSpPr>
            <a:spLocks noChangeShapeType="1"/>
          </p:cNvSpPr>
          <p:nvPr/>
        </p:nvSpPr>
        <p:spPr bwMode="auto">
          <a:xfrm>
            <a:off x="3773488" y="4503738"/>
            <a:ext cx="1866900" cy="346075"/>
          </a:xfrm>
          <a:prstGeom prst="line">
            <a:avLst/>
          </a:prstGeom>
          <a:noFill/>
          <a:ln w="50800">
            <a:solidFill>
              <a:srgbClr val="000000"/>
            </a:solidFill>
            <a:round/>
            <a:headEnd type="none" w="med" len="sm"/>
            <a:tailEnd type="triangle" w="med" len="sm"/>
          </a:ln>
          <a:extLst>
            <a:ext uri="{909E8E84-426E-40dd-AFC4-6F175D3DCCD1}">
              <a14:hiddenFill xmlns="" xmlns:a14="http://schemas.microsoft.com/office/drawing/2010/main">
                <a:noFill/>
              </a14:hiddenFill>
            </a:ext>
          </a:extLst>
        </p:spPr>
        <p:txBody>
          <a:bodyPr/>
          <a:lstStyle/>
          <a:p>
            <a:endParaRPr lang="en-US"/>
          </a:p>
        </p:txBody>
      </p:sp>
      <p:sp>
        <p:nvSpPr>
          <p:cNvPr id="39965" name="Text Box 29"/>
          <p:cNvSpPr txBox="1">
            <a:spLocks noChangeArrowheads="1"/>
          </p:cNvSpPr>
          <p:nvPr/>
        </p:nvSpPr>
        <p:spPr bwMode="auto">
          <a:xfrm>
            <a:off x="1152525" y="2609850"/>
            <a:ext cx="17589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b="1" u="sng">
                <a:solidFill>
                  <a:srgbClr val="000000"/>
                </a:solidFill>
                <a:cs typeface="Arial" charset="0"/>
              </a:rPr>
              <a:t>Bethlehem</a:t>
            </a:r>
          </a:p>
        </p:txBody>
      </p:sp>
      <p:sp>
        <p:nvSpPr>
          <p:cNvPr id="39966" name="Text Box 30"/>
          <p:cNvSpPr txBox="1">
            <a:spLocks noChangeArrowheads="1"/>
          </p:cNvSpPr>
          <p:nvPr/>
        </p:nvSpPr>
        <p:spPr bwMode="auto">
          <a:xfrm>
            <a:off x="1646238" y="3105150"/>
            <a:ext cx="2066925" cy="769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20000"/>
              </a:spcBef>
            </a:pPr>
            <a:r>
              <a:rPr lang="en-US" sz="2000" b="1">
                <a:solidFill>
                  <a:srgbClr val="000000"/>
                </a:solidFill>
                <a:cs typeface="Arial" charset="0"/>
              </a:rPr>
              <a:t>Idolatry (17–18)</a:t>
            </a:r>
          </a:p>
          <a:p>
            <a:pPr algn="l" eaLnBrk="1" hangingPunct="1">
              <a:spcBef>
                <a:spcPct val="20000"/>
              </a:spcBef>
            </a:pPr>
            <a:r>
              <a:rPr lang="en-US" sz="2000" b="1">
                <a:solidFill>
                  <a:srgbClr val="000000"/>
                </a:solidFill>
                <a:cs typeface="Arial" charset="0"/>
              </a:rPr>
              <a:t>Concubine (19)</a:t>
            </a:r>
          </a:p>
        </p:txBody>
      </p:sp>
      <p:sp>
        <p:nvSpPr>
          <p:cNvPr id="39967" name="Text Box 31"/>
          <p:cNvSpPr txBox="1">
            <a:spLocks noChangeArrowheads="1"/>
          </p:cNvSpPr>
          <p:nvPr/>
        </p:nvSpPr>
        <p:spPr bwMode="auto">
          <a:xfrm>
            <a:off x="1138238" y="4019550"/>
            <a:ext cx="12287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b="1" u="sng">
                <a:solidFill>
                  <a:srgbClr val="000000"/>
                </a:solidFill>
                <a:cs typeface="Arial" charset="0"/>
              </a:rPr>
              <a:t>Gibeah</a:t>
            </a:r>
          </a:p>
        </p:txBody>
      </p:sp>
      <p:sp>
        <p:nvSpPr>
          <p:cNvPr id="39968" name="Text Box 32"/>
          <p:cNvSpPr txBox="1">
            <a:spLocks noChangeArrowheads="1"/>
          </p:cNvSpPr>
          <p:nvPr/>
        </p:nvSpPr>
        <p:spPr bwMode="auto">
          <a:xfrm>
            <a:off x="1619250" y="4400550"/>
            <a:ext cx="20097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20000"/>
              </a:spcBef>
            </a:pPr>
            <a:r>
              <a:rPr lang="en-US" sz="2000" b="1">
                <a:solidFill>
                  <a:srgbClr val="000000"/>
                </a:solidFill>
                <a:cs typeface="Arial" charset="0"/>
              </a:rPr>
              <a:t>Murder (19–20)</a:t>
            </a:r>
          </a:p>
        </p:txBody>
      </p:sp>
      <p:sp>
        <p:nvSpPr>
          <p:cNvPr id="39969" name="Text Box 33"/>
          <p:cNvSpPr txBox="1">
            <a:spLocks noChangeArrowheads="1"/>
          </p:cNvSpPr>
          <p:nvPr/>
        </p:nvSpPr>
        <p:spPr bwMode="auto">
          <a:xfrm>
            <a:off x="3978275" y="2724150"/>
            <a:ext cx="1938338" cy="769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20000"/>
              </a:spcBef>
            </a:pPr>
            <a:r>
              <a:rPr lang="en-US" sz="2000" b="1">
                <a:solidFill>
                  <a:srgbClr val="000000"/>
                </a:solidFill>
                <a:cs typeface="Arial" charset="0"/>
              </a:rPr>
              <a:t>Boaz</a:t>
            </a:r>
          </a:p>
          <a:p>
            <a:pPr algn="l" eaLnBrk="1" hangingPunct="1">
              <a:spcBef>
                <a:spcPct val="20000"/>
              </a:spcBef>
            </a:pPr>
            <a:r>
              <a:rPr lang="en-US" sz="2000" b="1">
                <a:solidFill>
                  <a:srgbClr val="000000"/>
                </a:solidFill>
                <a:cs typeface="Arial" charset="0"/>
              </a:rPr>
              <a:t>Bethlehemites</a:t>
            </a:r>
          </a:p>
        </p:txBody>
      </p:sp>
      <p:sp>
        <p:nvSpPr>
          <p:cNvPr id="39970" name="Text Box 34"/>
          <p:cNvSpPr txBox="1">
            <a:spLocks noChangeArrowheads="1"/>
          </p:cNvSpPr>
          <p:nvPr/>
        </p:nvSpPr>
        <p:spPr bwMode="auto">
          <a:xfrm>
            <a:off x="5937250" y="4705350"/>
            <a:ext cx="7270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20000"/>
              </a:spcBef>
            </a:pPr>
            <a:r>
              <a:rPr lang="en-US" sz="2000" b="1">
                <a:solidFill>
                  <a:srgbClr val="000000"/>
                </a:solidFill>
                <a:cs typeface="Arial" charset="0"/>
              </a:rPr>
              <a:t>Saul</a:t>
            </a:r>
          </a:p>
        </p:txBody>
      </p:sp>
      <p:sp>
        <p:nvSpPr>
          <p:cNvPr id="39971" name="Text Box 35"/>
          <p:cNvSpPr txBox="1">
            <a:spLocks noChangeArrowheads="1"/>
          </p:cNvSpPr>
          <p:nvPr/>
        </p:nvSpPr>
        <p:spPr bwMode="auto">
          <a:xfrm>
            <a:off x="5915025" y="2571750"/>
            <a:ext cx="88265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20000"/>
              </a:spcBef>
            </a:pPr>
            <a:r>
              <a:rPr lang="en-US" sz="2000" b="1">
                <a:solidFill>
                  <a:srgbClr val="000000"/>
                </a:solidFill>
                <a:cs typeface="Arial" charset="0"/>
              </a:rPr>
              <a:t>David</a:t>
            </a:r>
          </a:p>
        </p:txBody>
      </p:sp>
      <p:grpSp>
        <p:nvGrpSpPr>
          <p:cNvPr id="4" name="Group 36"/>
          <p:cNvGrpSpPr>
            <a:grpSpLocks/>
          </p:cNvGrpSpPr>
          <p:nvPr/>
        </p:nvGrpSpPr>
        <p:grpSpPr bwMode="auto">
          <a:xfrm>
            <a:off x="5610225" y="5105400"/>
            <a:ext cx="1295400" cy="823913"/>
            <a:chOff x="3456" y="3456"/>
            <a:chExt cx="816" cy="519"/>
          </a:xfrm>
        </p:grpSpPr>
        <p:sp>
          <p:nvSpPr>
            <p:cNvPr id="162837" name="Rectangle 27"/>
            <p:cNvSpPr>
              <a:spLocks noChangeArrowheads="1"/>
            </p:cNvSpPr>
            <p:nvPr/>
          </p:nvSpPr>
          <p:spPr bwMode="auto">
            <a:xfrm>
              <a:off x="3456" y="3504"/>
              <a:ext cx="816" cy="384"/>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nchor="ctr"/>
            <a:lstStyle/>
            <a:p>
              <a:pPr>
                <a:spcBef>
                  <a:spcPct val="20000"/>
                </a:spcBef>
              </a:pPr>
              <a:endParaRPr lang="en-US" sz="2400">
                <a:solidFill>
                  <a:srgbClr val="000000"/>
                </a:solidFill>
                <a:cs typeface="Arial" charset="0"/>
              </a:endParaRPr>
            </a:p>
          </p:txBody>
        </p:sp>
        <p:sp>
          <p:nvSpPr>
            <p:cNvPr id="162838" name="Line 20"/>
            <p:cNvSpPr>
              <a:spLocks noChangeShapeType="1"/>
            </p:cNvSpPr>
            <p:nvPr/>
          </p:nvSpPr>
          <p:spPr bwMode="auto">
            <a:xfrm>
              <a:off x="3456" y="3456"/>
              <a:ext cx="0" cy="461"/>
            </a:xfrm>
            <a:prstGeom prst="line">
              <a:avLst/>
            </a:prstGeom>
            <a:noFill/>
            <a:ln w="25400">
              <a:solidFill>
                <a:srgbClr val="000088"/>
              </a:solidFill>
              <a:round/>
              <a:headEnd type="none" w="lg" len="sm"/>
              <a:tailEnd type="none" w="lg" len="sm"/>
            </a:ln>
            <a:extLst>
              <a:ext uri="{909E8E84-426E-40dd-AFC4-6F175D3DCCD1}">
                <a14:hiddenFill xmlns="" xmlns:a14="http://schemas.microsoft.com/office/drawing/2010/main">
                  <a:noFill/>
                </a14:hiddenFill>
              </a:ext>
            </a:extLst>
          </p:spPr>
          <p:txBody>
            <a:bodyPr/>
            <a:lstStyle/>
            <a:p>
              <a:endParaRPr lang="en-US"/>
            </a:p>
          </p:txBody>
        </p:sp>
        <p:sp>
          <p:nvSpPr>
            <p:cNvPr id="162839" name="Line 21"/>
            <p:cNvSpPr>
              <a:spLocks noChangeShapeType="1"/>
            </p:cNvSpPr>
            <p:nvPr/>
          </p:nvSpPr>
          <p:spPr bwMode="auto">
            <a:xfrm>
              <a:off x="4263" y="3456"/>
              <a:ext cx="0" cy="461"/>
            </a:xfrm>
            <a:prstGeom prst="line">
              <a:avLst/>
            </a:prstGeom>
            <a:noFill/>
            <a:ln w="25400">
              <a:solidFill>
                <a:srgbClr val="000088"/>
              </a:solidFill>
              <a:round/>
              <a:headEnd type="none" w="lg" len="sm"/>
              <a:tailEnd type="none" w="lg" len="sm"/>
            </a:ln>
            <a:extLst>
              <a:ext uri="{909E8E84-426E-40dd-AFC4-6F175D3DCCD1}">
                <a14:hiddenFill xmlns="" xmlns:a14="http://schemas.microsoft.com/office/drawing/2010/main">
                  <a:noFill/>
                </a14:hiddenFill>
              </a:ext>
            </a:extLst>
          </p:spPr>
          <p:txBody>
            <a:bodyPr/>
            <a:lstStyle/>
            <a:p>
              <a:endParaRPr lang="en-US"/>
            </a:p>
          </p:txBody>
        </p:sp>
        <p:sp>
          <p:nvSpPr>
            <p:cNvPr id="162840" name="Oval 19"/>
            <p:cNvSpPr>
              <a:spLocks noChangeArrowheads="1"/>
            </p:cNvSpPr>
            <p:nvPr/>
          </p:nvSpPr>
          <p:spPr bwMode="auto">
            <a:xfrm>
              <a:off x="3456" y="3859"/>
              <a:ext cx="807" cy="116"/>
            </a:xfrm>
            <a:prstGeom prst="ellipse">
              <a:avLst/>
            </a:prstGeom>
            <a:solidFill>
              <a:srgbClr val="FFFFFF"/>
            </a:solidFill>
            <a:ln w="25400">
              <a:solidFill>
                <a:srgbClr val="000088"/>
              </a:solidFill>
              <a:round/>
              <a:headEnd/>
              <a:tailEnd/>
            </a:ln>
          </p:spPr>
          <p:txBody>
            <a:bodyPr/>
            <a:lstStyle/>
            <a:p>
              <a:pPr>
                <a:spcBef>
                  <a:spcPct val="20000"/>
                </a:spcBef>
              </a:pPr>
              <a:endParaRPr lang="en-US" sz="2400">
                <a:solidFill>
                  <a:srgbClr val="000000"/>
                </a:solidFill>
                <a:cs typeface="Arial" charset="0"/>
              </a:endParaRPr>
            </a:p>
          </p:txBody>
        </p:sp>
        <p:sp>
          <p:nvSpPr>
            <p:cNvPr id="162841" name="Rectangle 23"/>
            <p:cNvSpPr>
              <a:spLocks noChangeArrowheads="1"/>
            </p:cNvSpPr>
            <p:nvPr/>
          </p:nvSpPr>
          <p:spPr bwMode="auto">
            <a:xfrm>
              <a:off x="3482" y="3552"/>
              <a:ext cx="771" cy="231"/>
            </a:xfrm>
            <a:prstGeom prst="rect">
              <a:avLst/>
            </a:prstGeom>
            <a:solidFill>
              <a:srgbClr val="FFFFFF"/>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12700" tIns="12700" rIns="12700" bIns="12700"/>
            <a:lstStyle/>
            <a:p>
              <a:pPr eaLnBrk="0" hangingPunct="0"/>
              <a:r>
                <a:rPr lang="en-US" sz="1400" b="1">
                  <a:solidFill>
                    <a:srgbClr val="000000"/>
                  </a:solidFill>
                  <a:cs typeface="Arial" charset="0"/>
                </a:rPr>
                <a:t>Monarchy</a:t>
              </a:r>
            </a:p>
            <a:p>
              <a:pPr eaLnBrk="0" hangingPunct="0"/>
              <a:r>
                <a:rPr lang="en-US" sz="1400" b="1">
                  <a:solidFill>
                    <a:srgbClr val="000000"/>
                  </a:solidFill>
                  <a:cs typeface="Arial" charset="0"/>
                </a:rPr>
                <a:t>Established</a:t>
              </a:r>
              <a:endParaRPr lang="en-US" sz="2400">
                <a:solidFill>
                  <a:srgbClr val="000000"/>
                </a:solidFill>
                <a:cs typeface="Arial" charset="0"/>
              </a:endParaRPr>
            </a:p>
          </p:txBody>
        </p:sp>
        <p:sp>
          <p:nvSpPr>
            <p:cNvPr id="162842" name="Freeform 22"/>
            <p:cNvSpPr>
              <a:spLocks/>
            </p:cNvSpPr>
            <p:nvPr/>
          </p:nvSpPr>
          <p:spPr bwMode="auto">
            <a:xfrm>
              <a:off x="3456" y="3456"/>
              <a:ext cx="807" cy="58"/>
            </a:xfrm>
            <a:custGeom>
              <a:avLst/>
              <a:gdLst>
                <a:gd name="T0" fmla="*/ 0 w 20000"/>
                <a:gd name="T1" fmla="*/ 0 h 20000"/>
                <a:gd name="T2" fmla="*/ 0 w 20000"/>
                <a:gd name="T3" fmla="*/ 0 h 20000"/>
                <a:gd name="T4" fmla="*/ 0 w 20000"/>
                <a:gd name="T5" fmla="*/ 0 h 20000"/>
                <a:gd name="T6" fmla="*/ 0 w 20000"/>
                <a:gd name="T7" fmla="*/ 0 h 20000"/>
                <a:gd name="T8" fmla="*/ 0 w 20000"/>
                <a:gd name="T9" fmla="*/ 0 h 20000"/>
                <a:gd name="T10" fmla="*/ 0 w 20000"/>
                <a:gd name="T11" fmla="*/ 0 h 20000"/>
                <a:gd name="T12" fmla="*/ 0 w 20000"/>
                <a:gd name="T13" fmla="*/ 0 h 20000"/>
                <a:gd name="T14" fmla="*/ 0 w 20000"/>
                <a:gd name="T15" fmla="*/ 0 h 20000"/>
                <a:gd name="T16" fmla="*/ 0 w 20000"/>
                <a:gd name="T17" fmla="*/ 0 h 20000"/>
                <a:gd name="T18" fmla="*/ 0 w 20000"/>
                <a:gd name="T19" fmla="*/ 0 h 20000"/>
                <a:gd name="T20" fmla="*/ 0 w 20000"/>
                <a:gd name="T21" fmla="*/ 0 h 20000"/>
                <a:gd name="T22" fmla="*/ 0 w 20000"/>
                <a:gd name="T23" fmla="*/ 0 h 20000"/>
                <a:gd name="T24" fmla="*/ 0 w 20000"/>
                <a:gd name="T25" fmla="*/ 0 h 20000"/>
                <a:gd name="T26" fmla="*/ 0 w 20000"/>
                <a:gd name="T27" fmla="*/ 0 h 20000"/>
                <a:gd name="T28" fmla="*/ 0 w 20000"/>
                <a:gd name="T29" fmla="*/ 0 h 200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000"/>
                <a:gd name="T46" fmla="*/ 0 h 20000"/>
                <a:gd name="T47" fmla="*/ 20000 w 20000"/>
                <a:gd name="T48" fmla="*/ 20000 h 200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000" h="20000">
                  <a:moveTo>
                    <a:pt x="0" y="0"/>
                  </a:moveTo>
                  <a:lnTo>
                    <a:pt x="1428" y="19862"/>
                  </a:lnTo>
                  <a:lnTo>
                    <a:pt x="2856" y="0"/>
                  </a:lnTo>
                  <a:lnTo>
                    <a:pt x="4284" y="19862"/>
                  </a:lnTo>
                  <a:lnTo>
                    <a:pt x="5711" y="0"/>
                  </a:lnTo>
                  <a:lnTo>
                    <a:pt x="7139" y="19862"/>
                  </a:lnTo>
                  <a:lnTo>
                    <a:pt x="8567" y="0"/>
                  </a:lnTo>
                  <a:lnTo>
                    <a:pt x="9995" y="19862"/>
                  </a:lnTo>
                  <a:lnTo>
                    <a:pt x="11423" y="0"/>
                  </a:lnTo>
                  <a:lnTo>
                    <a:pt x="12851" y="19862"/>
                  </a:lnTo>
                  <a:lnTo>
                    <a:pt x="14279" y="0"/>
                  </a:lnTo>
                  <a:lnTo>
                    <a:pt x="15706" y="19862"/>
                  </a:lnTo>
                  <a:lnTo>
                    <a:pt x="17134" y="0"/>
                  </a:lnTo>
                  <a:lnTo>
                    <a:pt x="18562" y="19862"/>
                  </a:lnTo>
                  <a:lnTo>
                    <a:pt x="19990" y="0"/>
                  </a:lnTo>
                </a:path>
              </a:pathLst>
            </a:custGeom>
            <a:solidFill>
              <a:srgbClr val="FFFFFF"/>
            </a:solidFill>
            <a:ln w="25400">
              <a:solidFill>
                <a:srgbClr val="000088"/>
              </a:solidFill>
              <a:round/>
              <a:headEnd type="none" w="lg" len="sm"/>
              <a:tailEnd type="none" w="lg" len="sm"/>
            </a:ln>
          </p:spPr>
          <p:txBody>
            <a:bodyPr/>
            <a:lstStyle/>
            <a:p>
              <a:endParaRPr lang="en-US"/>
            </a:p>
          </p:txBody>
        </p:sp>
      </p:grpSp>
      <p:sp>
        <p:nvSpPr>
          <p:cNvPr id="162836" name="Text Box 37"/>
          <p:cNvSpPr txBox="1">
            <a:spLocks noChangeArrowheads="1"/>
          </p:cNvSpPr>
          <p:nvPr/>
        </p:nvSpPr>
        <p:spPr bwMode="auto">
          <a:xfrm>
            <a:off x="468313" y="6308725"/>
            <a:ext cx="82804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altLang="zh-CN" sz="1200" b="1">
                <a:solidFill>
                  <a:srgbClr val="000000"/>
                </a:solidFill>
                <a:cs typeface="Arial" charset="0"/>
              </a:rPr>
              <a:t>Adapted from Thomas L. Constable, </a:t>
            </a:r>
            <a:r>
              <a:rPr lang="ru-RU" altLang="zh-CN" sz="1200" b="1">
                <a:solidFill>
                  <a:srgbClr val="000000"/>
                </a:solidFill>
                <a:cs typeface="Arial" charset="0"/>
              </a:rPr>
              <a:t>"</a:t>
            </a:r>
            <a:r>
              <a:rPr lang="en-US" altLang="zh-CN" sz="1200" b="1">
                <a:solidFill>
                  <a:srgbClr val="000000"/>
                </a:solidFill>
                <a:cs typeface="Arial" charset="0"/>
              </a:rPr>
              <a:t>A Theology of Joshua, Ruth, and Judges,</a:t>
            </a:r>
            <a:r>
              <a:rPr lang="ru-RU" altLang="zh-CN" sz="1200" b="1">
                <a:solidFill>
                  <a:srgbClr val="000000"/>
                </a:solidFill>
                <a:cs typeface="Arial" charset="0"/>
              </a:rPr>
              <a:t>"</a:t>
            </a:r>
            <a:r>
              <a:rPr lang="en-US" altLang="zh-CN" sz="1200" b="1">
                <a:solidFill>
                  <a:srgbClr val="000000"/>
                </a:solidFill>
                <a:cs typeface="Arial" charset="0"/>
              </a:rPr>
              <a:t> </a:t>
            </a:r>
            <a:br>
              <a:rPr lang="en-US" altLang="zh-CN" sz="1200" b="1">
                <a:solidFill>
                  <a:srgbClr val="000000"/>
                </a:solidFill>
                <a:cs typeface="Arial" charset="0"/>
              </a:rPr>
            </a:br>
            <a:r>
              <a:rPr lang="en-US" altLang="zh-CN" sz="1200" b="1">
                <a:solidFill>
                  <a:srgbClr val="000000"/>
                </a:solidFill>
                <a:cs typeface="Arial" charset="0"/>
              </a:rPr>
              <a:t>in </a:t>
            </a:r>
            <a:r>
              <a:rPr lang="en-US" altLang="zh-CN" sz="1200" b="1" i="1">
                <a:solidFill>
                  <a:srgbClr val="000000"/>
                </a:solidFill>
                <a:cs typeface="Arial" charset="0"/>
              </a:rPr>
              <a:t>A Biblical Theology of the OT</a:t>
            </a:r>
            <a:r>
              <a:rPr lang="en-US" altLang="zh-CN" sz="1200" b="1">
                <a:solidFill>
                  <a:srgbClr val="000000"/>
                </a:solidFill>
                <a:cs typeface="Arial" charset="0"/>
              </a:rPr>
              <a:t>, ed. Roy B. Zuck, 95-96, 117</a:t>
            </a:r>
            <a:endParaRPr lang="en-US" sz="1200" b="1">
              <a:solidFill>
                <a:srgbClr val="000000"/>
              </a:solidFill>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9965"/>
                                        </p:tgtEl>
                                        <p:attrNameLst>
                                          <p:attrName>style.visibility</p:attrName>
                                        </p:attrNameLst>
                                      </p:cBhvr>
                                      <p:to>
                                        <p:strVal val="visible"/>
                                      </p:to>
                                    </p:set>
                                    <p:animEffect transition="in" filter="wipe(left)">
                                      <p:cBhvr>
                                        <p:cTn id="22" dur="500"/>
                                        <p:tgtEl>
                                          <p:spTgt spid="3996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9966"/>
                                        </p:tgtEl>
                                        <p:attrNameLst>
                                          <p:attrName>style.visibility</p:attrName>
                                        </p:attrNameLst>
                                      </p:cBhvr>
                                      <p:to>
                                        <p:strVal val="visible"/>
                                      </p:to>
                                    </p:set>
                                    <p:animEffect transition="in" filter="wipe(left)">
                                      <p:cBhvr>
                                        <p:cTn id="27" dur="500"/>
                                        <p:tgtEl>
                                          <p:spTgt spid="3996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9960"/>
                                        </p:tgtEl>
                                        <p:attrNameLst>
                                          <p:attrName>style.visibility</p:attrName>
                                        </p:attrNameLst>
                                      </p:cBhvr>
                                      <p:to>
                                        <p:strVal val="visible"/>
                                      </p:to>
                                    </p:set>
                                    <p:animEffect transition="in" filter="wipe(left)">
                                      <p:cBhvr>
                                        <p:cTn id="32" dur="500"/>
                                        <p:tgtEl>
                                          <p:spTgt spid="39960"/>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39969"/>
                                        </p:tgtEl>
                                        <p:attrNameLst>
                                          <p:attrName>style.visibility</p:attrName>
                                        </p:attrNameLst>
                                      </p:cBhvr>
                                      <p:to>
                                        <p:strVal val="visible"/>
                                      </p:to>
                                    </p:set>
                                    <p:animEffect transition="in" filter="wipe(left)">
                                      <p:cBhvr>
                                        <p:cTn id="35" dur="500"/>
                                        <p:tgtEl>
                                          <p:spTgt spid="39969"/>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9961"/>
                                        </p:tgtEl>
                                        <p:attrNameLst>
                                          <p:attrName>style.visibility</p:attrName>
                                        </p:attrNameLst>
                                      </p:cBhvr>
                                      <p:to>
                                        <p:strVal val="visible"/>
                                      </p:to>
                                    </p:set>
                                    <p:animEffect transition="in" filter="wipe(left)">
                                      <p:cBhvr>
                                        <p:cTn id="40" dur="500"/>
                                        <p:tgtEl>
                                          <p:spTgt spid="39961"/>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39971"/>
                                        </p:tgtEl>
                                        <p:attrNameLst>
                                          <p:attrName>style.visibility</p:attrName>
                                        </p:attrNameLst>
                                      </p:cBhvr>
                                      <p:to>
                                        <p:strVal val="visible"/>
                                      </p:to>
                                    </p:set>
                                    <p:animEffect transition="in" filter="wipe(left)">
                                      <p:cBhvr>
                                        <p:cTn id="43" dur="500"/>
                                        <p:tgtEl>
                                          <p:spTgt spid="39971"/>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39967"/>
                                        </p:tgtEl>
                                        <p:attrNameLst>
                                          <p:attrName>style.visibility</p:attrName>
                                        </p:attrNameLst>
                                      </p:cBhvr>
                                      <p:to>
                                        <p:strVal val="visible"/>
                                      </p:to>
                                    </p:set>
                                    <p:animEffect transition="in" filter="wipe(left)">
                                      <p:cBhvr>
                                        <p:cTn id="48" dur="500"/>
                                        <p:tgtEl>
                                          <p:spTgt spid="39967"/>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39968"/>
                                        </p:tgtEl>
                                        <p:attrNameLst>
                                          <p:attrName>style.visibility</p:attrName>
                                        </p:attrNameLst>
                                      </p:cBhvr>
                                      <p:to>
                                        <p:strVal val="visible"/>
                                      </p:to>
                                    </p:set>
                                    <p:animEffect transition="in" filter="wipe(left)">
                                      <p:cBhvr>
                                        <p:cTn id="53" dur="500"/>
                                        <p:tgtEl>
                                          <p:spTgt spid="39968"/>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39962"/>
                                        </p:tgtEl>
                                        <p:attrNameLst>
                                          <p:attrName>style.visibility</p:attrName>
                                        </p:attrNameLst>
                                      </p:cBhvr>
                                      <p:to>
                                        <p:strVal val="visible"/>
                                      </p:to>
                                    </p:set>
                                    <p:animEffect transition="in" filter="wipe(left)">
                                      <p:cBhvr>
                                        <p:cTn id="58" dur="500"/>
                                        <p:tgtEl>
                                          <p:spTgt spid="39962"/>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39970"/>
                                        </p:tgtEl>
                                        <p:attrNameLst>
                                          <p:attrName>style.visibility</p:attrName>
                                        </p:attrNameLst>
                                      </p:cBhvr>
                                      <p:to>
                                        <p:strVal val="visible"/>
                                      </p:to>
                                    </p:set>
                                    <p:animEffect transition="in" filter="wipe(left)">
                                      <p:cBhvr>
                                        <p:cTn id="63" dur="500"/>
                                        <p:tgtEl>
                                          <p:spTgt spid="399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60" grpId="0" animBg="1"/>
      <p:bldP spid="39961" grpId="0" animBg="1"/>
      <p:bldP spid="39962" grpId="0" animBg="1"/>
      <p:bldP spid="39965" grpId="0"/>
      <p:bldP spid="39966" grpId="0"/>
      <p:bldP spid="39967" grpId="0"/>
      <p:bldP spid="39968" grpId="0"/>
      <p:bldP spid="39969" grpId="0"/>
      <p:bldP spid="39970" grpId="0"/>
      <p:bldP spid="39971" grpId="0"/>
    </p:bldLst>
  </p:timing>
</p:sld>
</file>

<file path=ppt/slides/slide2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1824913"/>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OT Preaching •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en-US" sz="3600" b="1">
                <a:solidFill>
                  <a:srgbClr val="FFFFFF"/>
                </a:solidFill>
                <a:latin typeface="Arial" charset="0"/>
                <a:cs typeface="Arial" charset="0"/>
              </a:rPr>
              <a:t>Get this presentation and script for free!</a:t>
            </a:r>
            <a:endParaRPr lang="en-US" sz="12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49193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4"/>
          <p:cNvSpPr>
            <a:spLocks noChangeArrowheads="1"/>
          </p:cNvSpPr>
          <p:nvPr/>
        </p:nvSpPr>
        <p:spPr bwMode="auto">
          <a:xfrm>
            <a:off x="0" y="-76200"/>
            <a:ext cx="9144000" cy="914400"/>
          </a:xfrm>
          <a:prstGeom prst="rect">
            <a:avLst/>
          </a:prstGeom>
          <a:gradFill rotWithShape="0">
            <a:gsLst>
              <a:gs pos="0">
                <a:srgbClr val="3B003B"/>
              </a:gs>
              <a:gs pos="50000">
                <a:srgbClr val="800080"/>
              </a:gs>
              <a:gs pos="100000">
                <a:srgbClr val="3B003B"/>
              </a:gs>
            </a:gsLst>
            <a:lin ang="5400000" scaled="1"/>
          </a:gradFill>
          <a:ln w="9525">
            <a:solidFill>
              <a:schemeClr val="tx1"/>
            </a:solidFill>
            <a:miter lim="800000"/>
            <a:headEnd/>
            <a:tailEnd/>
          </a:ln>
        </p:spPr>
        <p:txBody>
          <a:bodyPr wrap="none" anchor="ctr"/>
          <a:lstStyle/>
          <a:p>
            <a:endParaRPr lang="en-US">
              <a:cs typeface="Arial" charset="0"/>
            </a:endParaRPr>
          </a:p>
        </p:txBody>
      </p:sp>
      <p:sp>
        <p:nvSpPr>
          <p:cNvPr id="258050" name="Rectangle 2"/>
          <p:cNvSpPr>
            <a:spLocks noGrp="1" noChangeArrowheads="1"/>
          </p:cNvSpPr>
          <p:nvPr>
            <p:ph type="title"/>
          </p:nvPr>
        </p:nvSpPr>
        <p:spPr>
          <a:xfrm>
            <a:off x="0" y="0"/>
            <a:ext cx="9144000" cy="838200"/>
          </a:xfrm>
        </p:spPr>
        <p:txBody>
          <a:bodyPr/>
          <a:lstStyle/>
          <a:p>
            <a:pPr eaLnBrk="1" hangingPunct="1"/>
            <a:r>
              <a:rPr lang="en-US" sz="4000" b="1">
                <a:solidFill>
                  <a:srgbClr val="FFFF00"/>
                </a:solidFill>
                <a:latin typeface="Arial" charset="0"/>
                <a:ea typeface="ＭＳ Ｐゴシック" charset="0"/>
                <a:cs typeface="Arial" charset="0"/>
              </a:rPr>
              <a:t>DAVID</a:t>
            </a:r>
            <a:r>
              <a:rPr lang="uk-UA" altLang="ja-JP" sz="4000" b="1">
                <a:solidFill>
                  <a:srgbClr val="FFFF00"/>
                </a:solidFill>
                <a:latin typeface="Arial" charset="0"/>
                <a:ea typeface="ＭＳ Ｐゴシック" charset="0"/>
                <a:cs typeface="Arial" charset="0"/>
              </a:rPr>
              <a:t>'</a:t>
            </a:r>
            <a:r>
              <a:rPr lang="en-US" sz="4000" b="1">
                <a:solidFill>
                  <a:srgbClr val="FFFF00"/>
                </a:solidFill>
                <a:latin typeface="Arial" charset="0"/>
                <a:ea typeface="ＭＳ Ｐゴシック" charset="0"/>
                <a:cs typeface="Arial" charset="0"/>
              </a:rPr>
              <a:t>S ACCOMPLISHMENTS</a:t>
            </a:r>
          </a:p>
        </p:txBody>
      </p:sp>
      <p:sp>
        <p:nvSpPr>
          <p:cNvPr id="258051" name="Rectangle 5"/>
          <p:cNvSpPr>
            <a:spLocks noChangeArrowheads="1"/>
          </p:cNvSpPr>
          <p:nvPr/>
        </p:nvSpPr>
        <p:spPr bwMode="auto">
          <a:xfrm>
            <a:off x="457200" y="914400"/>
            <a:ext cx="8382000" cy="594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gn="l">
              <a:lnSpc>
                <a:spcPct val="90000"/>
              </a:lnSpc>
              <a:spcBef>
                <a:spcPct val="20000"/>
              </a:spcBef>
              <a:buFontTx/>
              <a:buChar char="•"/>
            </a:pPr>
            <a:r>
              <a:rPr lang="en-US" sz="2800" b="1">
                <a:solidFill>
                  <a:srgbClr val="FFFF00"/>
                </a:solidFill>
                <a:cs typeface="Arial" charset="0"/>
              </a:rPr>
              <a:t>GREAT KING</a:t>
            </a:r>
          </a:p>
          <a:p>
            <a:pPr marL="342900" indent="-342900" algn="l">
              <a:lnSpc>
                <a:spcPct val="90000"/>
              </a:lnSpc>
              <a:spcBef>
                <a:spcPct val="20000"/>
              </a:spcBef>
              <a:buFontTx/>
              <a:buChar char="•"/>
            </a:pPr>
            <a:r>
              <a:rPr lang="en-US" sz="2800" b="1">
                <a:solidFill>
                  <a:srgbClr val="FFFF00"/>
                </a:solidFill>
                <a:cs typeface="Arial" charset="0"/>
              </a:rPr>
              <a:t>MAN OF ACTION</a:t>
            </a:r>
          </a:p>
          <a:p>
            <a:pPr marL="342900" indent="-342900" algn="l">
              <a:lnSpc>
                <a:spcPct val="90000"/>
              </a:lnSpc>
              <a:spcBef>
                <a:spcPct val="20000"/>
              </a:spcBef>
              <a:buFontTx/>
              <a:buChar char="•"/>
            </a:pPr>
            <a:r>
              <a:rPr lang="en-US" sz="2800" b="1">
                <a:solidFill>
                  <a:srgbClr val="FFFF00"/>
                </a:solidFill>
                <a:cs typeface="Arial" charset="0"/>
              </a:rPr>
              <a:t>POET</a:t>
            </a:r>
          </a:p>
          <a:p>
            <a:pPr marL="342900" indent="-342900" algn="l">
              <a:lnSpc>
                <a:spcPct val="90000"/>
              </a:lnSpc>
              <a:spcBef>
                <a:spcPct val="20000"/>
              </a:spcBef>
              <a:buFontTx/>
              <a:buChar char="•"/>
            </a:pPr>
            <a:r>
              <a:rPr lang="en-US" sz="2800" b="1">
                <a:solidFill>
                  <a:srgbClr val="FFFF00"/>
                </a:solidFill>
                <a:cs typeface="Arial" charset="0"/>
              </a:rPr>
              <a:t>TENDER LOVER</a:t>
            </a:r>
          </a:p>
          <a:p>
            <a:pPr marL="342900" indent="-342900" algn="l">
              <a:lnSpc>
                <a:spcPct val="90000"/>
              </a:lnSpc>
              <a:spcBef>
                <a:spcPct val="20000"/>
              </a:spcBef>
              <a:buFontTx/>
              <a:buChar char="•"/>
            </a:pPr>
            <a:r>
              <a:rPr lang="en-US" sz="2800" b="1">
                <a:solidFill>
                  <a:srgbClr val="FFFF00"/>
                </a:solidFill>
                <a:cs typeface="Arial" charset="0"/>
              </a:rPr>
              <a:t>GENEROUS FOE</a:t>
            </a:r>
          </a:p>
          <a:p>
            <a:pPr marL="342900" indent="-342900" algn="l">
              <a:lnSpc>
                <a:spcPct val="90000"/>
              </a:lnSpc>
              <a:spcBef>
                <a:spcPct val="20000"/>
              </a:spcBef>
              <a:buFontTx/>
              <a:buChar char="•"/>
            </a:pPr>
            <a:r>
              <a:rPr lang="en-US" sz="2800" b="1">
                <a:solidFill>
                  <a:srgbClr val="FFFF00"/>
                </a:solidFill>
                <a:cs typeface="Arial" charset="0"/>
              </a:rPr>
              <a:t>STERN DISPENSER OF JUSTICE</a:t>
            </a:r>
          </a:p>
          <a:p>
            <a:pPr marL="342900" indent="-342900" algn="l">
              <a:lnSpc>
                <a:spcPct val="90000"/>
              </a:lnSpc>
              <a:spcBef>
                <a:spcPct val="20000"/>
              </a:spcBef>
              <a:buFontTx/>
              <a:buChar char="•"/>
            </a:pPr>
            <a:r>
              <a:rPr lang="en-US" sz="2800" b="1">
                <a:solidFill>
                  <a:srgbClr val="FFFF00"/>
                </a:solidFill>
                <a:cs typeface="Arial" charset="0"/>
              </a:rPr>
              <a:t>LOYAL FRIEND</a:t>
            </a:r>
          </a:p>
          <a:p>
            <a:pPr marL="342900" indent="-342900" algn="l">
              <a:lnSpc>
                <a:spcPct val="90000"/>
              </a:lnSpc>
              <a:spcBef>
                <a:spcPct val="20000"/>
              </a:spcBef>
              <a:buFontTx/>
              <a:buChar char="•"/>
            </a:pPr>
            <a:r>
              <a:rPr lang="en-US" sz="2800" b="1">
                <a:solidFill>
                  <a:srgbClr val="FFFF00"/>
                </a:solidFill>
                <a:cs typeface="Arial" charset="0"/>
              </a:rPr>
              <a:t>ALL THAT MEN FIND WHOLESOME AND ADMIRABLE IN MEN</a:t>
            </a:r>
          </a:p>
          <a:p>
            <a:pPr marL="342900" indent="-342900" algn="l">
              <a:lnSpc>
                <a:spcPct val="90000"/>
              </a:lnSpc>
              <a:spcBef>
                <a:spcPct val="20000"/>
              </a:spcBef>
              <a:buFontTx/>
              <a:buChar char="•"/>
            </a:pPr>
            <a:r>
              <a:rPr lang="en-US" sz="2800" b="1">
                <a:solidFill>
                  <a:srgbClr val="FFFF00"/>
                </a:solidFill>
                <a:cs typeface="Arial" charset="0"/>
              </a:rPr>
              <a:t>SUBMITTED TO THE WILL OF GOD WHO MADE HIM AND SHAPED HIM FOR HIS DESTINY…</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293"/>
          <p:cNvSpPr>
            <a:spLocks noGrp="1" noChangeArrowheads="1"/>
          </p:cNvSpPr>
          <p:nvPr>
            <p:ph type="title" idx="4294967295"/>
          </p:nvPr>
        </p:nvSpPr>
        <p:spPr>
          <a:xfrm>
            <a:off x="0" y="-152400"/>
            <a:ext cx="8229600" cy="533400"/>
          </a:xfrm>
        </p:spPr>
        <p:txBody>
          <a:bodyPr/>
          <a:lstStyle/>
          <a:p>
            <a:pPr algn="l" eaLnBrk="1" hangingPunct="1"/>
            <a:r>
              <a:rPr lang="en-US" sz="2000">
                <a:solidFill>
                  <a:schemeClr val="bg1"/>
                </a:solidFill>
                <a:latin typeface="Arial" charset="0"/>
                <a:ea typeface="ＭＳ Ｐゴシック" charset="0"/>
                <a:cs typeface="ＭＳ Ｐゴシック" charset="0"/>
              </a:rPr>
              <a:t>2 Samuel Book Chart</a:t>
            </a:r>
            <a:endParaRPr lang="en-US" sz="2400">
              <a:latin typeface="Arial" charset="0"/>
              <a:ea typeface="ＭＳ Ｐゴシック" charset="0"/>
              <a:cs typeface="ＭＳ Ｐゴシック" charset="0"/>
            </a:endParaRPr>
          </a:p>
        </p:txBody>
      </p:sp>
      <p:sp>
        <p:nvSpPr>
          <p:cNvPr id="259074" name="Rectangle 285"/>
          <p:cNvSpPr>
            <a:spLocks noChangeArrowheads="1"/>
          </p:cNvSpPr>
          <p:nvPr/>
        </p:nvSpPr>
        <p:spPr bwMode="auto">
          <a:xfrm>
            <a:off x="152400" y="304800"/>
            <a:ext cx="8839200" cy="1143000"/>
          </a:xfrm>
          <a:prstGeom prst="rect">
            <a:avLst/>
          </a:prstGeom>
          <a:solidFill>
            <a:schemeClr val="tx2"/>
          </a:solidFill>
          <a:ln w="9525">
            <a:solidFill>
              <a:schemeClr val="tx1"/>
            </a:solidFill>
            <a:miter lim="800000"/>
            <a:headEnd/>
            <a:tailEnd/>
          </a:ln>
        </p:spPr>
        <p:txBody>
          <a:bodyPr wrap="none" anchor="ctr"/>
          <a:lstStyle/>
          <a:p>
            <a:endParaRPr lang="en-US"/>
          </a:p>
        </p:txBody>
      </p:sp>
      <p:graphicFrame>
        <p:nvGraphicFramePr>
          <p:cNvPr id="15662" name="Group 302"/>
          <p:cNvGraphicFramePr>
            <a:graphicFrameLocks noGrp="1"/>
          </p:cNvGraphicFramePr>
          <p:nvPr/>
        </p:nvGraphicFramePr>
        <p:xfrm>
          <a:off x="152400" y="304800"/>
          <a:ext cx="8839200" cy="6362699"/>
        </p:xfrm>
        <a:graphic>
          <a:graphicData uri="http://schemas.openxmlformats.org/drawingml/2006/table">
            <a:tbl>
              <a:tblPr/>
              <a:tblGrid>
                <a:gridCol w="9906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1143000">
                  <a:extLst>
                    <a:ext uri="{9D8B030D-6E8A-4147-A177-3AD203B41FA5}">
                      <a16:colId xmlns:a16="http://schemas.microsoft.com/office/drawing/2014/main" val="20003"/>
                    </a:ext>
                  </a:extLst>
                </a:gridCol>
                <a:gridCol w="1181100">
                  <a:extLst>
                    <a:ext uri="{9D8B030D-6E8A-4147-A177-3AD203B41FA5}">
                      <a16:colId xmlns:a16="http://schemas.microsoft.com/office/drawing/2014/main" val="20004"/>
                    </a:ext>
                  </a:extLst>
                </a:gridCol>
                <a:gridCol w="1028700">
                  <a:extLst>
                    <a:ext uri="{9D8B030D-6E8A-4147-A177-3AD203B41FA5}">
                      <a16:colId xmlns:a16="http://schemas.microsoft.com/office/drawing/2014/main" val="20005"/>
                    </a:ext>
                  </a:extLst>
                </a:gridCol>
                <a:gridCol w="1143000">
                  <a:extLst>
                    <a:ext uri="{9D8B030D-6E8A-4147-A177-3AD203B41FA5}">
                      <a16:colId xmlns:a16="http://schemas.microsoft.com/office/drawing/2014/main" val="20006"/>
                    </a:ext>
                  </a:extLst>
                </a:gridCol>
                <a:gridCol w="990600">
                  <a:extLst>
                    <a:ext uri="{9D8B030D-6E8A-4147-A177-3AD203B41FA5}">
                      <a16:colId xmlns:a16="http://schemas.microsoft.com/office/drawing/2014/main" val="20007"/>
                    </a:ext>
                  </a:extLst>
                </a:gridCol>
              </a:tblGrid>
              <a:tr h="1143022">
                <a:tc gridSpan="8">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rgbClr val="FFFFFF"/>
                          </a:solidFill>
                          <a:effectLst/>
                          <a:latin typeface="Arial"/>
                          <a:ea typeface="ＭＳ Ｐゴシック" charset="0"/>
                          <a:cs typeface="Arial"/>
                        </a:rPr>
                        <a:t>GOD</a:t>
                      </a:r>
                      <a:r>
                        <a:rPr kumimoji="0" lang="uk-UA" altLang="ja-JP" sz="3200" b="1" i="0" u="none" strike="noStrike" cap="none" normalizeH="0" baseline="0" dirty="0">
                          <a:ln>
                            <a:noFill/>
                          </a:ln>
                          <a:solidFill>
                            <a:srgbClr val="FFFFFF"/>
                          </a:solidFill>
                          <a:effectLst/>
                          <a:latin typeface="Arial"/>
                          <a:ea typeface="ＭＳ Ｐゴシック" charset="0"/>
                          <a:cs typeface="Arial"/>
                        </a:rPr>
                        <a:t>'</a:t>
                      </a:r>
                      <a:r>
                        <a:rPr kumimoji="0" lang="en-US" sz="3200" b="1" i="0" u="none" strike="noStrike" cap="none" normalizeH="0" baseline="0" dirty="0">
                          <a:ln>
                            <a:noFill/>
                          </a:ln>
                          <a:solidFill>
                            <a:srgbClr val="FFFFFF"/>
                          </a:solidFill>
                          <a:effectLst/>
                          <a:latin typeface="Arial"/>
                          <a:ea typeface="ＭＳ Ｐゴシック" charset="0"/>
                          <a:cs typeface="Arial"/>
                        </a:rPr>
                        <a:t>S COVENANT KINDNESS </a:t>
                      </a:r>
                      <a:br>
                        <a:rPr kumimoji="0" lang="en-US" sz="3200" b="1" i="0" u="none" strike="noStrike" cap="none" normalizeH="0" baseline="0" dirty="0">
                          <a:ln>
                            <a:noFill/>
                          </a:ln>
                          <a:solidFill>
                            <a:srgbClr val="FFFFFF"/>
                          </a:solidFill>
                          <a:effectLst/>
                          <a:latin typeface="Arial"/>
                          <a:ea typeface="ＭＳ Ｐゴシック" charset="0"/>
                          <a:cs typeface="Arial"/>
                        </a:rPr>
                      </a:br>
                      <a:r>
                        <a:rPr kumimoji="0" lang="en-US" sz="3200" b="1" i="0" u="none" strike="noStrike" cap="none" normalizeH="0" baseline="0" dirty="0">
                          <a:ln>
                            <a:noFill/>
                          </a:ln>
                          <a:solidFill>
                            <a:srgbClr val="FFFFFF"/>
                          </a:solidFill>
                          <a:effectLst/>
                          <a:latin typeface="Arial"/>
                          <a:ea typeface="ＭＳ Ｐゴシック" charset="0"/>
                          <a:cs typeface="Arial"/>
                        </a:rPr>
                        <a:t>TO DAVID</a:t>
                      </a:r>
                      <a:endParaRPr kumimoji="0" lang="en-US" sz="3600" b="1" i="0" u="none" strike="noStrike" cap="none" normalizeH="0" baseline="0" dirty="0">
                        <a:ln>
                          <a:noFill/>
                        </a:ln>
                        <a:solidFill>
                          <a:srgbClr val="FFFFFF"/>
                        </a:solidFill>
                        <a:effectLst/>
                        <a:latin typeface="Arial"/>
                        <a:ea typeface="ＭＳ Ｐゴシック" charset="0"/>
                        <a:cs typeface="Arial"/>
                      </a:endParaRPr>
                    </a:p>
                  </a:txBody>
                  <a:tcPr marT="45721" marB="45721" horzOverflow="overflow">
                    <a:lnL w="381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381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1912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bg1"/>
                          </a:solidFill>
                          <a:effectLst/>
                          <a:latin typeface="Arial"/>
                          <a:ea typeface="ＭＳ Ｐゴシック" charset="0"/>
                          <a:cs typeface="Arial"/>
                        </a:rPr>
                        <a:t>ESTABLISMENT</a:t>
                      </a:r>
                    </a:p>
                  </a:txBody>
                  <a:tcPr marT="45721" marB="45721"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a:ea typeface="ＭＳ Ｐゴシック" charset="0"/>
                          <a:cs typeface="Arial"/>
                        </a:rPr>
                        <a:t>S I N</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bg1"/>
                          </a:solidFill>
                          <a:effectLst/>
                          <a:latin typeface="Arial"/>
                          <a:ea typeface="ＭＳ Ｐゴシック" charset="0"/>
                          <a:cs typeface="Arial"/>
                        </a:rPr>
                        <a:t>CONSEQUENCES</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a:ea typeface="ＭＳ Ｐゴシック" charset="0"/>
                          <a:cs typeface="Arial"/>
                        </a:rPr>
                        <a:t>APPENDIX</a:t>
                      </a:r>
                    </a:p>
                  </a:txBody>
                  <a:tcPr marT="45721" marB="45721"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r h="762015">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a:ea typeface="ＭＳ Ｐゴシック" charset="0"/>
                          <a:cs typeface="Arial"/>
                        </a:rPr>
                        <a:t>TRIUMPH</a:t>
                      </a:r>
                    </a:p>
                  </a:txBody>
                  <a:tcPr marT="45721" marB="45721"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bg1"/>
                          </a:solidFill>
                          <a:effectLst/>
                          <a:latin typeface="Arial"/>
                          <a:ea typeface="ＭＳ Ｐゴシック" charset="0"/>
                          <a:cs typeface="Arial"/>
                        </a:rPr>
                        <a:t>TRANSGRESSION</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a:ea typeface="ＭＳ Ｐゴシック" charset="0"/>
                          <a:cs typeface="Arial"/>
                        </a:rPr>
                        <a:t>TROUBLES</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a:ea typeface="ＭＳ Ｐゴシック" charset="0"/>
                          <a:cs typeface="Arial"/>
                        </a:rPr>
                        <a:t>TRIBUTE</a:t>
                      </a:r>
                    </a:p>
                  </a:txBody>
                  <a:tcPr marT="45721" marB="45721"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520710">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bg1"/>
                          </a:solidFill>
                          <a:effectLst/>
                          <a:latin typeface="Arial"/>
                          <a:ea typeface="ＭＳ Ｐゴシック" charset="0"/>
                          <a:cs typeface="Arial"/>
                        </a:rPr>
                        <a:t>OBEDIENCE</a:t>
                      </a:r>
                    </a:p>
                  </a:txBody>
                  <a:tcPr marT="45721" marB="45721"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bg1"/>
                          </a:solidFill>
                          <a:effectLst/>
                          <a:latin typeface="Arial"/>
                          <a:ea typeface="ＭＳ Ｐゴシック" charset="0"/>
                          <a:cs typeface="Arial"/>
                        </a:rPr>
                        <a:t>DISOBEDIENCE</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a:ea typeface="ＭＳ Ｐゴシック" charset="0"/>
                          <a:cs typeface="Arial"/>
                        </a:rPr>
                        <a:t>JUDGMENT</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a:ea typeface="ＭＳ Ｐゴシック" charset="0"/>
                          <a:cs typeface="Arial"/>
                        </a:rPr>
                        <a:t>SUMMARY</a:t>
                      </a:r>
                    </a:p>
                  </a:txBody>
                  <a:tcPr marT="45721" marB="45721"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452447">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bg1"/>
                          </a:solidFill>
                          <a:effectLst/>
                          <a:latin typeface="Arial"/>
                          <a:ea typeface="ＭＳ Ｐゴシック" charset="0"/>
                          <a:cs typeface="Arial"/>
                        </a:rPr>
                        <a:t>Chapters 1 - 10</a:t>
                      </a:r>
                    </a:p>
                  </a:txBody>
                  <a:tcPr marT="45721" marB="45721"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bg1"/>
                          </a:solidFill>
                          <a:effectLst/>
                          <a:latin typeface="Arial"/>
                          <a:ea typeface="ＭＳ Ｐゴシック" charset="0"/>
                          <a:cs typeface="Arial"/>
                        </a:rPr>
                        <a:t>Chapter 11</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bg1"/>
                          </a:solidFill>
                          <a:effectLst/>
                          <a:latin typeface="Arial"/>
                          <a:ea typeface="ＭＳ Ｐゴシック" charset="0"/>
                          <a:cs typeface="Arial"/>
                        </a:rPr>
                        <a:t>Chapters 12 - 20</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bg1"/>
                          </a:solidFill>
                          <a:effectLst/>
                          <a:latin typeface="Arial"/>
                          <a:ea typeface="ＭＳ Ｐゴシック" charset="0"/>
                          <a:cs typeface="Arial"/>
                        </a:rPr>
                        <a:t>Chapters 21 -24</a:t>
                      </a:r>
                    </a:p>
                  </a:txBody>
                  <a:tcPr marT="45721" marB="45721"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r h="45244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bg1"/>
                          </a:solidFill>
                          <a:effectLst/>
                          <a:latin typeface="Arial"/>
                          <a:ea typeface="ＭＳ Ｐゴシック" charset="0"/>
                          <a:cs typeface="Arial"/>
                        </a:rPr>
                        <a:t>Faith</a:t>
                      </a:r>
                    </a:p>
                  </a:txBody>
                  <a:tcPr marT="45721" marB="45721"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bg1"/>
                          </a:solidFill>
                          <a:effectLst/>
                          <a:latin typeface="Arial"/>
                          <a:ea typeface="ＭＳ Ｐゴシック" charset="0"/>
                          <a:cs typeface="Arial"/>
                        </a:rPr>
                        <a:t>Blessing</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bg1"/>
                          </a:solidFill>
                          <a:effectLst/>
                          <a:latin typeface="Arial"/>
                          <a:ea typeface="ＭＳ Ｐゴシック" charset="0"/>
                          <a:cs typeface="Arial"/>
                        </a:rPr>
                        <a:t>Adultery</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bg1"/>
                          </a:solidFill>
                          <a:effectLst/>
                          <a:latin typeface="Arial"/>
                          <a:ea typeface="ＭＳ Ｐゴシック" charset="0"/>
                          <a:cs typeface="Arial"/>
                        </a:rPr>
                        <a:t>Murder</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bg1"/>
                          </a:solidFill>
                          <a:effectLst/>
                          <a:latin typeface="Arial"/>
                          <a:ea typeface="ＭＳ Ｐゴシック" charset="0"/>
                          <a:cs typeface="Arial"/>
                        </a:rPr>
                        <a:t>Family</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bg1"/>
                          </a:solidFill>
                          <a:effectLst/>
                          <a:latin typeface="Arial"/>
                          <a:ea typeface="ＭＳ Ｐゴシック" charset="0"/>
                          <a:cs typeface="Arial"/>
                        </a:rPr>
                        <a:t>Politics</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bg1"/>
                          </a:solidFill>
                          <a:effectLst/>
                          <a:latin typeface="Arial"/>
                          <a:ea typeface="ＭＳ Ｐゴシック" charset="0"/>
                          <a:cs typeface="Arial"/>
                        </a:rPr>
                        <a:t>Humility</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bg1"/>
                          </a:solidFill>
                          <a:effectLst/>
                          <a:latin typeface="Arial"/>
                          <a:ea typeface="ＭＳ Ｐゴシック" charset="0"/>
                          <a:cs typeface="Arial"/>
                        </a:rPr>
                        <a:t>Pride</a:t>
                      </a:r>
                    </a:p>
                  </a:txBody>
                  <a:tcPr marT="45721" marB="45721"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5244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bg1"/>
                          </a:solidFill>
                          <a:effectLst/>
                          <a:latin typeface="Arial"/>
                          <a:ea typeface="ＭＳ Ｐゴシック" charset="0"/>
                          <a:cs typeface="Arial"/>
                        </a:rPr>
                        <a:t>1–4</a:t>
                      </a:r>
                    </a:p>
                  </a:txBody>
                  <a:tcPr marT="45721" marB="45721"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bg1"/>
                          </a:solidFill>
                          <a:effectLst/>
                          <a:latin typeface="Arial"/>
                          <a:ea typeface="ＭＳ Ｐゴシック" charset="0"/>
                          <a:cs typeface="Arial"/>
                        </a:rPr>
                        <a:t>5–10</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bg1"/>
                          </a:solidFill>
                          <a:effectLst/>
                          <a:latin typeface="Arial"/>
                          <a:ea typeface="ＭＳ Ｐゴシック" charset="0"/>
                          <a:cs typeface="Arial"/>
                        </a:rPr>
                        <a:t>11:1–5 </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bg1"/>
                          </a:solidFill>
                          <a:effectLst/>
                          <a:latin typeface="Arial"/>
                          <a:ea typeface="ＭＳ Ｐゴシック" charset="0"/>
                          <a:cs typeface="Arial"/>
                        </a:rPr>
                        <a:t>11:6-27</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bg1"/>
                          </a:solidFill>
                          <a:effectLst/>
                          <a:latin typeface="Arial"/>
                          <a:ea typeface="ＭＳ Ｐゴシック" charset="0"/>
                          <a:cs typeface="Arial"/>
                        </a:rPr>
                        <a:t>12–14</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bg1"/>
                          </a:solidFill>
                          <a:effectLst/>
                          <a:latin typeface="Arial"/>
                          <a:ea typeface="ＭＳ Ｐゴシック" charset="0"/>
                          <a:cs typeface="Arial"/>
                        </a:rPr>
                        <a:t>14–20</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bg1"/>
                          </a:solidFill>
                          <a:effectLst/>
                          <a:latin typeface="Arial"/>
                          <a:ea typeface="ＭＳ Ｐゴシック" charset="0"/>
                          <a:cs typeface="Arial"/>
                        </a:rPr>
                        <a:t>21–23</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bg1"/>
                          </a:solidFill>
                          <a:effectLst/>
                          <a:latin typeface="Arial"/>
                          <a:ea typeface="ＭＳ Ｐゴシック" charset="0"/>
                          <a:cs typeface="Arial"/>
                        </a:rPr>
                        <a:t>24</a:t>
                      </a:r>
                    </a:p>
                  </a:txBody>
                  <a:tcPr marT="45721" marB="45721"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7913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Arial"/>
                          <a:ea typeface="ＭＳ Ｐゴシック" charset="0"/>
                          <a:cs typeface="Arial"/>
                        </a:rPr>
                        <a:t>OVER JUDAH</a:t>
                      </a:r>
                    </a:p>
                  </a:txBody>
                  <a:tcPr marT="45721" marB="45721"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gridSpan="7">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a:ea typeface="ＭＳ Ｐゴシック" charset="0"/>
                          <a:cs typeface="Arial"/>
                        </a:rPr>
                        <a:t>O V E R   A L L  I S R A E L</a:t>
                      </a:r>
                    </a:p>
                  </a:txBody>
                  <a:tcPr marT="45721" marB="45721"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57913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Arial"/>
                          <a:ea typeface="ＭＳ Ｐゴシック" charset="0"/>
                          <a:cs typeface="Arial"/>
                        </a:rPr>
                        <a:t>HEB-RON</a:t>
                      </a:r>
                    </a:p>
                  </a:txBody>
                  <a:tcPr marT="45721" marB="45721"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gridSpan="7">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a:ea typeface="ＭＳ Ｐゴシック" charset="0"/>
                          <a:cs typeface="Arial"/>
                        </a:rPr>
                        <a:t>FROM   J E R U S A L E M</a:t>
                      </a:r>
                    </a:p>
                  </a:txBody>
                  <a:tcPr marT="45721" marB="45721"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90222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bg1"/>
                          </a:solidFill>
                          <a:effectLst/>
                          <a:latin typeface="Arial"/>
                          <a:ea typeface="ＭＳ Ｐゴシック" charset="0"/>
                          <a:cs typeface="Arial"/>
                        </a:rPr>
                        <a:t>7 </a:t>
                      </a:r>
                      <a:r>
                        <a:rPr kumimoji="0" lang="en-US" sz="1800" b="1" i="0" u="none" strike="noStrike" cap="none" normalizeH="0" baseline="0" dirty="0" err="1">
                          <a:ln>
                            <a:noFill/>
                          </a:ln>
                          <a:solidFill>
                            <a:schemeClr val="bg1"/>
                          </a:solidFill>
                          <a:effectLst/>
                          <a:latin typeface="Arial"/>
                          <a:ea typeface="ＭＳ Ｐゴシック" charset="0"/>
                          <a:cs typeface="Arial"/>
                        </a:rPr>
                        <a:t>yrs</a:t>
                      </a:r>
                      <a:endParaRPr kumimoji="0" lang="en-US" sz="1600" b="1" i="0" u="none" strike="noStrike" cap="none" normalizeH="0" baseline="0" dirty="0">
                        <a:ln>
                          <a:noFill/>
                        </a:ln>
                        <a:solidFill>
                          <a:schemeClr val="bg1"/>
                        </a:solidFill>
                        <a:effectLst/>
                        <a:latin typeface="Arial"/>
                        <a:ea typeface="ＭＳ Ｐゴシック" charset="0"/>
                        <a:cs typeface="Arial"/>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Arial"/>
                          <a:ea typeface="ＭＳ Ｐゴシック" charset="0"/>
                          <a:cs typeface="Arial"/>
                        </a:rPr>
                        <a:t>(1011–1004)</a:t>
                      </a:r>
                    </a:p>
                  </a:txBody>
                  <a:tcPr marT="45721" marB="45721"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38100" cap="flat" cmpd="sng" algn="ctr">
                      <a:solidFill>
                        <a:srgbClr val="FFFF00"/>
                      </a:solidFill>
                      <a:prstDash val="solid"/>
                      <a:round/>
                      <a:headEnd type="none" w="med" len="med"/>
                      <a:tailEnd type="none" w="med" len="med"/>
                    </a:lnB>
                    <a:lnTlToBr>
                      <a:noFill/>
                    </a:lnTlToBr>
                    <a:lnBlToTr>
                      <a:noFill/>
                    </a:lnBlToTr>
                    <a:noFill/>
                  </a:tcPr>
                </a:tc>
                <a:tc gridSpan="7">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bg1"/>
                          </a:solidFill>
                          <a:effectLst/>
                          <a:latin typeface="Arial"/>
                          <a:ea typeface="ＭＳ Ｐゴシック" charset="0"/>
                          <a:cs typeface="Arial"/>
                        </a:rPr>
                        <a:t>33 </a:t>
                      </a:r>
                      <a:r>
                        <a:rPr kumimoji="0" lang="en-US" sz="2000" b="1" i="0" u="none" strike="noStrike" cap="none" normalizeH="0" baseline="0" dirty="0" err="1">
                          <a:ln>
                            <a:noFill/>
                          </a:ln>
                          <a:solidFill>
                            <a:schemeClr val="bg1"/>
                          </a:solidFill>
                          <a:effectLst/>
                          <a:latin typeface="Arial"/>
                          <a:ea typeface="ＭＳ Ｐゴシック" charset="0"/>
                          <a:cs typeface="Arial"/>
                        </a:rPr>
                        <a:t>yrs</a:t>
                      </a:r>
                      <a:r>
                        <a:rPr kumimoji="0" lang="en-US" sz="2000" b="1" i="0" u="none" strike="noStrike" cap="none" normalizeH="0" baseline="0" dirty="0">
                          <a:ln>
                            <a:noFill/>
                          </a:ln>
                          <a:solidFill>
                            <a:schemeClr val="bg1"/>
                          </a:solidFill>
                          <a:effectLst/>
                          <a:latin typeface="Arial"/>
                          <a:ea typeface="ＭＳ Ｐゴシック" charset="0"/>
                          <a:cs typeface="Arial"/>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bg1"/>
                          </a:solidFill>
                          <a:effectLst/>
                          <a:latin typeface="Arial"/>
                          <a:ea typeface="ＭＳ Ｐゴシック" charset="0"/>
                          <a:cs typeface="Arial"/>
                        </a:rPr>
                        <a:t>(1004–971 BC)</a:t>
                      </a:r>
                    </a:p>
                  </a:txBody>
                  <a:tcPr marT="45721" marB="45721"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381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259135" name="Text Box 287"/>
          <p:cNvSpPr txBox="1">
            <a:spLocks noChangeArrowheads="1"/>
          </p:cNvSpPr>
          <p:nvPr/>
        </p:nvSpPr>
        <p:spPr bwMode="auto">
          <a:xfrm>
            <a:off x="8377238" y="76200"/>
            <a:ext cx="692150" cy="457200"/>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chemeClr val="bg1"/>
                </a:solidFill>
              </a:rPr>
              <a:t>209</a:t>
            </a:r>
            <a:endParaRPr lang="en-US" sz="1800"/>
          </a:p>
        </p:txBody>
      </p:sp>
      <p:sp>
        <p:nvSpPr>
          <p:cNvPr id="15652" name="Freeform 292"/>
          <p:cNvSpPr>
            <a:spLocks/>
          </p:cNvSpPr>
          <p:nvPr/>
        </p:nvSpPr>
        <p:spPr bwMode="auto">
          <a:xfrm>
            <a:off x="76200" y="1828800"/>
            <a:ext cx="8875713" cy="4554538"/>
          </a:xfrm>
          <a:custGeom>
            <a:avLst/>
            <a:gdLst>
              <a:gd name="T0" fmla="*/ 0 w 5591"/>
              <a:gd name="T1" fmla="*/ 2147483647 h 2869"/>
              <a:gd name="T2" fmla="*/ 2147483647 w 5591"/>
              <a:gd name="T3" fmla="*/ 2147483647 h 2869"/>
              <a:gd name="T4" fmla="*/ 2147483647 w 5591"/>
              <a:gd name="T5" fmla="*/ 2147483647 h 2869"/>
              <a:gd name="T6" fmla="*/ 2147483647 w 5591"/>
              <a:gd name="T7" fmla="*/ 2147483647 h 2869"/>
              <a:gd name="T8" fmla="*/ 2147483647 w 5591"/>
              <a:gd name="T9" fmla="*/ 2147483647 h 2869"/>
              <a:gd name="T10" fmla="*/ 2147483647 w 5591"/>
              <a:gd name="T11" fmla="*/ 2147483647 h 2869"/>
              <a:gd name="T12" fmla="*/ 2147483647 w 5591"/>
              <a:gd name="T13" fmla="*/ 2147483647 h 2869"/>
              <a:gd name="T14" fmla="*/ 2147483647 w 5591"/>
              <a:gd name="T15" fmla="*/ 2147483647 h 2869"/>
              <a:gd name="T16" fmla="*/ 2147483647 w 5591"/>
              <a:gd name="T17" fmla="*/ 2147483647 h 2869"/>
              <a:gd name="T18" fmla="*/ 2147483647 w 5591"/>
              <a:gd name="T19" fmla="*/ 2147483647 h 2869"/>
              <a:gd name="T20" fmla="*/ 2147483647 w 5591"/>
              <a:gd name="T21" fmla="*/ 2147483647 h 2869"/>
              <a:gd name="T22" fmla="*/ 2147483647 w 5591"/>
              <a:gd name="T23" fmla="*/ 2147483647 h 2869"/>
              <a:gd name="T24" fmla="*/ 2147483647 w 5591"/>
              <a:gd name="T25" fmla="*/ 2147483647 h 2869"/>
              <a:gd name="T26" fmla="*/ 2147483647 w 5591"/>
              <a:gd name="T27" fmla="*/ 2147483647 h 2869"/>
              <a:gd name="T28" fmla="*/ 2147483647 w 5591"/>
              <a:gd name="T29" fmla="*/ 2147483647 h 2869"/>
              <a:gd name="T30" fmla="*/ 2147483647 w 5591"/>
              <a:gd name="T31" fmla="*/ 0 h 2869"/>
              <a:gd name="T32" fmla="*/ 2147483647 w 5591"/>
              <a:gd name="T33" fmla="*/ 2147483647 h 2869"/>
              <a:gd name="T34" fmla="*/ 2147483647 w 5591"/>
              <a:gd name="T35" fmla="*/ 2147483647 h 2869"/>
              <a:gd name="T36" fmla="*/ 2147483647 w 5591"/>
              <a:gd name="T37" fmla="*/ 2147483647 h 2869"/>
              <a:gd name="T38" fmla="*/ 2147483647 w 5591"/>
              <a:gd name="T39" fmla="*/ 2147483647 h 2869"/>
              <a:gd name="T40" fmla="*/ 2147483647 w 5591"/>
              <a:gd name="T41" fmla="*/ 2147483647 h 2869"/>
              <a:gd name="T42" fmla="*/ 2147483647 w 5591"/>
              <a:gd name="T43" fmla="*/ 2147483647 h 2869"/>
              <a:gd name="T44" fmla="*/ 2147483647 w 5591"/>
              <a:gd name="T45" fmla="*/ 2147483647 h 2869"/>
              <a:gd name="T46" fmla="*/ 2147483647 w 5591"/>
              <a:gd name="T47" fmla="*/ 2147483647 h 2869"/>
              <a:gd name="T48" fmla="*/ 2147483647 w 5591"/>
              <a:gd name="T49" fmla="*/ 2147483647 h 2869"/>
              <a:gd name="T50" fmla="*/ 2147483647 w 5591"/>
              <a:gd name="T51" fmla="*/ 2147483647 h 2869"/>
              <a:gd name="T52" fmla="*/ 2147483647 w 5591"/>
              <a:gd name="T53" fmla="*/ 2147483647 h 2869"/>
              <a:gd name="T54" fmla="*/ 2147483647 w 5591"/>
              <a:gd name="T55" fmla="*/ 2147483647 h 2869"/>
              <a:gd name="T56" fmla="*/ 2147483647 w 5591"/>
              <a:gd name="T57" fmla="*/ 2147483647 h 2869"/>
              <a:gd name="T58" fmla="*/ 2147483647 w 5591"/>
              <a:gd name="T59" fmla="*/ 2147483647 h 2869"/>
              <a:gd name="T60" fmla="*/ 2147483647 w 5591"/>
              <a:gd name="T61" fmla="*/ 2147483647 h 2869"/>
              <a:gd name="T62" fmla="*/ 2147483647 w 5591"/>
              <a:gd name="T63" fmla="*/ 2147483647 h 2869"/>
              <a:gd name="T64" fmla="*/ 2147483647 w 5591"/>
              <a:gd name="T65" fmla="*/ 2147483647 h 2869"/>
              <a:gd name="T66" fmla="*/ 2147483647 w 5591"/>
              <a:gd name="T67" fmla="*/ 2147483647 h 2869"/>
              <a:gd name="T68" fmla="*/ 2147483647 w 5591"/>
              <a:gd name="T69" fmla="*/ 2147483647 h 2869"/>
              <a:gd name="T70" fmla="*/ 2147483647 w 5591"/>
              <a:gd name="T71" fmla="*/ 2147483647 h 2869"/>
              <a:gd name="T72" fmla="*/ 2147483647 w 5591"/>
              <a:gd name="T73" fmla="*/ 2147483647 h 2869"/>
              <a:gd name="T74" fmla="*/ 2147483647 w 5591"/>
              <a:gd name="T75" fmla="*/ 2147483647 h 2869"/>
              <a:gd name="T76" fmla="*/ 2147483647 w 5591"/>
              <a:gd name="T77" fmla="*/ 2147483647 h 2869"/>
              <a:gd name="T78" fmla="*/ 2147483647 w 5591"/>
              <a:gd name="T79" fmla="*/ 2147483647 h 2869"/>
              <a:gd name="T80" fmla="*/ 2147483647 w 5591"/>
              <a:gd name="T81" fmla="*/ 2147483647 h 2869"/>
              <a:gd name="T82" fmla="*/ 2147483647 w 5591"/>
              <a:gd name="T83" fmla="*/ 2147483647 h 2869"/>
              <a:gd name="T84" fmla="*/ 2147483647 w 5591"/>
              <a:gd name="T85" fmla="*/ 2147483647 h 2869"/>
              <a:gd name="T86" fmla="*/ 2147483647 w 5591"/>
              <a:gd name="T87" fmla="*/ 2147483647 h 2869"/>
              <a:gd name="T88" fmla="*/ 2147483647 w 5591"/>
              <a:gd name="T89" fmla="*/ 2147483647 h 2869"/>
              <a:gd name="T90" fmla="*/ 2147483647 w 5591"/>
              <a:gd name="T91" fmla="*/ 2147483647 h 2869"/>
              <a:gd name="T92" fmla="*/ 2147483647 w 5591"/>
              <a:gd name="T93" fmla="*/ 2147483647 h 2869"/>
              <a:gd name="T94" fmla="*/ 2147483647 w 5591"/>
              <a:gd name="T95" fmla="*/ 2147483647 h 2869"/>
              <a:gd name="T96" fmla="*/ 2147483647 w 5591"/>
              <a:gd name="T97" fmla="*/ 2147483647 h 2869"/>
              <a:gd name="T98" fmla="*/ 2147483647 w 5591"/>
              <a:gd name="T99" fmla="*/ 2147483647 h 2869"/>
              <a:gd name="T100" fmla="*/ 2147483647 w 5591"/>
              <a:gd name="T101" fmla="*/ 2147483647 h 2869"/>
              <a:gd name="T102" fmla="*/ 2147483647 w 5591"/>
              <a:gd name="T103" fmla="*/ 2147483647 h 2869"/>
              <a:gd name="T104" fmla="*/ 2147483647 w 5591"/>
              <a:gd name="T105" fmla="*/ 2147483647 h 2869"/>
              <a:gd name="T106" fmla="*/ 2147483647 w 5591"/>
              <a:gd name="T107" fmla="*/ 2147483647 h 2869"/>
              <a:gd name="T108" fmla="*/ 2147483647 w 5591"/>
              <a:gd name="T109" fmla="*/ 2147483647 h 2869"/>
              <a:gd name="T110" fmla="*/ 2147483647 w 5591"/>
              <a:gd name="T111" fmla="*/ 2147483647 h 2869"/>
              <a:gd name="T112" fmla="*/ 2147483647 w 5591"/>
              <a:gd name="T113" fmla="*/ 2147483647 h 2869"/>
              <a:gd name="T114" fmla="*/ 2147483647 w 5591"/>
              <a:gd name="T115" fmla="*/ 2147483647 h 2869"/>
              <a:gd name="T116" fmla="*/ 2147483647 w 5591"/>
              <a:gd name="T117" fmla="*/ 2147483647 h 2869"/>
              <a:gd name="T118" fmla="*/ 2147483647 w 5591"/>
              <a:gd name="T119" fmla="*/ 2147483647 h 286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591"/>
              <a:gd name="T181" fmla="*/ 0 h 2869"/>
              <a:gd name="T182" fmla="*/ 5591 w 5591"/>
              <a:gd name="T183" fmla="*/ 2869 h 286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591" h="2869">
                <a:moveTo>
                  <a:pt x="0" y="2280"/>
                </a:moveTo>
                <a:cubicBezTo>
                  <a:pt x="34" y="2227"/>
                  <a:pt x="80" y="2181"/>
                  <a:pt x="120" y="2133"/>
                </a:cubicBezTo>
                <a:cubicBezTo>
                  <a:pt x="173" y="2066"/>
                  <a:pt x="173" y="2023"/>
                  <a:pt x="267" y="2005"/>
                </a:cubicBezTo>
                <a:cubicBezTo>
                  <a:pt x="276" y="1995"/>
                  <a:pt x="284" y="1985"/>
                  <a:pt x="294" y="1977"/>
                </a:cubicBezTo>
                <a:cubicBezTo>
                  <a:pt x="305" y="1966"/>
                  <a:pt x="320" y="1959"/>
                  <a:pt x="331" y="1949"/>
                </a:cubicBezTo>
                <a:cubicBezTo>
                  <a:pt x="358" y="1921"/>
                  <a:pt x="363" y="1878"/>
                  <a:pt x="386" y="1848"/>
                </a:cubicBezTo>
                <a:cubicBezTo>
                  <a:pt x="397" y="1832"/>
                  <a:pt x="416" y="1823"/>
                  <a:pt x="432" y="1811"/>
                </a:cubicBezTo>
                <a:cubicBezTo>
                  <a:pt x="417" y="1534"/>
                  <a:pt x="404" y="1541"/>
                  <a:pt x="506" y="1168"/>
                </a:cubicBezTo>
                <a:cubicBezTo>
                  <a:pt x="516" y="1127"/>
                  <a:pt x="684" y="997"/>
                  <a:pt x="690" y="993"/>
                </a:cubicBezTo>
                <a:cubicBezTo>
                  <a:pt x="725" y="960"/>
                  <a:pt x="748" y="913"/>
                  <a:pt x="791" y="892"/>
                </a:cubicBezTo>
                <a:cubicBezTo>
                  <a:pt x="808" y="883"/>
                  <a:pt x="846" y="873"/>
                  <a:pt x="846" y="873"/>
                </a:cubicBezTo>
                <a:cubicBezTo>
                  <a:pt x="867" y="840"/>
                  <a:pt x="892" y="808"/>
                  <a:pt x="920" y="781"/>
                </a:cubicBezTo>
                <a:cubicBezTo>
                  <a:pt x="941" y="717"/>
                  <a:pt x="985" y="671"/>
                  <a:pt x="1021" y="616"/>
                </a:cubicBezTo>
                <a:cubicBezTo>
                  <a:pt x="1044" y="578"/>
                  <a:pt x="1049" y="558"/>
                  <a:pt x="1094" y="542"/>
                </a:cubicBezTo>
                <a:cubicBezTo>
                  <a:pt x="1219" y="416"/>
                  <a:pt x="1246" y="251"/>
                  <a:pt x="1343" y="110"/>
                </a:cubicBezTo>
                <a:cubicBezTo>
                  <a:pt x="1361" y="53"/>
                  <a:pt x="1358" y="19"/>
                  <a:pt x="1416" y="0"/>
                </a:cubicBezTo>
                <a:cubicBezTo>
                  <a:pt x="1455" y="81"/>
                  <a:pt x="1461" y="176"/>
                  <a:pt x="1471" y="266"/>
                </a:cubicBezTo>
                <a:cubicBezTo>
                  <a:pt x="1474" y="447"/>
                  <a:pt x="1471" y="628"/>
                  <a:pt x="1480" y="809"/>
                </a:cubicBezTo>
                <a:cubicBezTo>
                  <a:pt x="1482" y="859"/>
                  <a:pt x="1503" y="884"/>
                  <a:pt x="1517" y="929"/>
                </a:cubicBezTo>
                <a:cubicBezTo>
                  <a:pt x="1524" y="953"/>
                  <a:pt x="1536" y="1002"/>
                  <a:pt x="1536" y="1002"/>
                </a:cubicBezTo>
                <a:cubicBezTo>
                  <a:pt x="1527" y="1326"/>
                  <a:pt x="1401" y="1440"/>
                  <a:pt x="1628" y="1416"/>
                </a:cubicBezTo>
                <a:cubicBezTo>
                  <a:pt x="1756" y="1422"/>
                  <a:pt x="1885" y="1427"/>
                  <a:pt x="2014" y="1434"/>
                </a:cubicBezTo>
                <a:cubicBezTo>
                  <a:pt x="2151" y="1441"/>
                  <a:pt x="2129" y="1403"/>
                  <a:pt x="2152" y="1471"/>
                </a:cubicBezTo>
                <a:cubicBezTo>
                  <a:pt x="2136" y="1568"/>
                  <a:pt x="2155" y="1484"/>
                  <a:pt x="2115" y="1582"/>
                </a:cubicBezTo>
                <a:cubicBezTo>
                  <a:pt x="2107" y="1599"/>
                  <a:pt x="2097" y="1637"/>
                  <a:pt x="2097" y="1637"/>
                </a:cubicBezTo>
                <a:cubicBezTo>
                  <a:pt x="2104" y="1721"/>
                  <a:pt x="2093" y="1734"/>
                  <a:pt x="2143" y="1784"/>
                </a:cubicBezTo>
                <a:cubicBezTo>
                  <a:pt x="2169" y="2196"/>
                  <a:pt x="2135" y="1948"/>
                  <a:pt x="2235" y="2363"/>
                </a:cubicBezTo>
                <a:cubicBezTo>
                  <a:pt x="2250" y="2425"/>
                  <a:pt x="2268" y="2500"/>
                  <a:pt x="2281" y="2566"/>
                </a:cubicBezTo>
                <a:cubicBezTo>
                  <a:pt x="2284" y="2584"/>
                  <a:pt x="2285" y="2602"/>
                  <a:pt x="2290" y="2621"/>
                </a:cubicBezTo>
                <a:cubicBezTo>
                  <a:pt x="2294" y="2639"/>
                  <a:pt x="2308" y="2676"/>
                  <a:pt x="2308" y="2676"/>
                </a:cubicBezTo>
                <a:cubicBezTo>
                  <a:pt x="2329" y="2670"/>
                  <a:pt x="2352" y="2667"/>
                  <a:pt x="2372" y="2658"/>
                </a:cubicBezTo>
                <a:cubicBezTo>
                  <a:pt x="2399" y="2644"/>
                  <a:pt x="2415" y="2609"/>
                  <a:pt x="2446" y="2602"/>
                </a:cubicBezTo>
                <a:cubicBezTo>
                  <a:pt x="2476" y="2594"/>
                  <a:pt x="2507" y="2596"/>
                  <a:pt x="2538" y="2593"/>
                </a:cubicBezTo>
                <a:cubicBezTo>
                  <a:pt x="2588" y="2576"/>
                  <a:pt x="2617" y="2599"/>
                  <a:pt x="2667" y="2612"/>
                </a:cubicBezTo>
                <a:cubicBezTo>
                  <a:pt x="2713" y="2623"/>
                  <a:pt x="2758" y="2636"/>
                  <a:pt x="2805" y="2648"/>
                </a:cubicBezTo>
                <a:cubicBezTo>
                  <a:pt x="2842" y="2687"/>
                  <a:pt x="2944" y="2722"/>
                  <a:pt x="2998" y="2740"/>
                </a:cubicBezTo>
                <a:cubicBezTo>
                  <a:pt x="3045" y="2790"/>
                  <a:pt x="3112" y="2772"/>
                  <a:pt x="3182" y="2777"/>
                </a:cubicBezTo>
                <a:cubicBezTo>
                  <a:pt x="3267" y="2790"/>
                  <a:pt x="3346" y="2811"/>
                  <a:pt x="3430" y="2832"/>
                </a:cubicBezTo>
                <a:cubicBezTo>
                  <a:pt x="3436" y="2838"/>
                  <a:pt x="3440" y="2847"/>
                  <a:pt x="3448" y="2851"/>
                </a:cubicBezTo>
                <a:cubicBezTo>
                  <a:pt x="3465" y="2859"/>
                  <a:pt x="3504" y="2869"/>
                  <a:pt x="3504" y="2869"/>
                </a:cubicBezTo>
                <a:cubicBezTo>
                  <a:pt x="3684" y="2863"/>
                  <a:pt x="3844" y="2853"/>
                  <a:pt x="4019" y="2832"/>
                </a:cubicBezTo>
                <a:cubicBezTo>
                  <a:pt x="4040" y="2826"/>
                  <a:pt x="4061" y="2820"/>
                  <a:pt x="4083" y="2814"/>
                </a:cubicBezTo>
                <a:cubicBezTo>
                  <a:pt x="4101" y="2808"/>
                  <a:pt x="4138" y="2795"/>
                  <a:pt x="4138" y="2795"/>
                </a:cubicBezTo>
                <a:cubicBezTo>
                  <a:pt x="4216" y="2677"/>
                  <a:pt x="4147" y="2792"/>
                  <a:pt x="4147" y="2446"/>
                </a:cubicBezTo>
                <a:cubicBezTo>
                  <a:pt x="4147" y="2415"/>
                  <a:pt x="4154" y="2384"/>
                  <a:pt x="4156" y="2354"/>
                </a:cubicBezTo>
                <a:cubicBezTo>
                  <a:pt x="4163" y="2228"/>
                  <a:pt x="4167" y="2102"/>
                  <a:pt x="4175" y="1977"/>
                </a:cubicBezTo>
                <a:cubicBezTo>
                  <a:pt x="4182" y="1848"/>
                  <a:pt x="4195" y="1723"/>
                  <a:pt x="4230" y="1600"/>
                </a:cubicBezTo>
                <a:cubicBezTo>
                  <a:pt x="4241" y="1559"/>
                  <a:pt x="4235" y="1519"/>
                  <a:pt x="4267" y="1490"/>
                </a:cubicBezTo>
                <a:cubicBezTo>
                  <a:pt x="4299" y="1387"/>
                  <a:pt x="4325" y="1281"/>
                  <a:pt x="4350" y="1177"/>
                </a:cubicBezTo>
                <a:cubicBezTo>
                  <a:pt x="4361" y="1127"/>
                  <a:pt x="4367" y="1081"/>
                  <a:pt x="4396" y="1039"/>
                </a:cubicBezTo>
                <a:cubicBezTo>
                  <a:pt x="4410" y="994"/>
                  <a:pt x="4470" y="917"/>
                  <a:pt x="4506" y="883"/>
                </a:cubicBezTo>
                <a:cubicBezTo>
                  <a:pt x="4519" y="828"/>
                  <a:pt x="4514" y="803"/>
                  <a:pt x="4561" y="772"/>
                </a:cubicBezTo>
                <a:cubicBezTo>
                  <a:pt x="4671" y="888"/>
                  <a:pt x="4810" y="951"/>
                  <a:pt x="4956" y="1011"/>
                </a:cubicBezTo>
                <a:cubicBezTo>
                  <a:pt x="5059" y="1053"/>
                  <a:pt x="5129" y="1059"/>
                  <a:pt x="5205" y="1131"/>
                </a:cubicBezTo>
                <a:cubicBezTo>
                  <a:pt x="5220" y="1178"/>
                  <a:pt x="5234" y="1257"/>
                  <a:pt x="5269" y="1296"/>
                </a:cubicBezTo>
                <a:cubicBezTo>
                  <a:pt x="5286" y="1315"/>
                  <a:pt x="5298" y="1345"/>
                  <a:pt x="5324" y="1352"/>
                </a:cubicBezTo>
                <a:cubicBezTo>
                  <a:pt x="5385" y="1366"/>
                  <a:pt x="5420" y="1372"/>
                  <a:pt x="5490" y="1379"/>
                </a:cubicBezTo>
                <a:cubicBezTo>
                  <a:pt x="5508" y="1385"/>
                  <a:pt x="5526" y="1393"/>
                  <a:pt x="5545" y="1398"/>
                </a:cubicBezTo>
                <a:cubicBezTo>
                  <a:pt x="5557" y="1401"/>
                  <a:pt x="5571" y="1400"/>
                  <a:pt x="5582" y="1407"/>
                </a:cubicBezTo>
                <a:cubicBezTo>
                  <a:pt x="5587" y="1410"/>
                  <a:pt x="5588" y="1419"/>
                  <a:pt x="5591" y="1425"/>
                </a:cubicBezTo>
              </a:path>
            </a:pathLst>
          </a:custGeom>
          <a:noFill/>
          <a:ln w="76200">
            <a:solidFill>
              <a:srgbClr val="FFFF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652"/>
                                        </p:tgtEl>
                                        <p:attrNameLst>
                                          <p:attrName>style.visibility</p:attrName>
                                        </p:attrNameLst>
                                      </p:cBhvr>
                                      <p:to>
                                        <p:strVal val="visible"/>
                                      </p:to>
                                    </p:set>
                                    <p:animEffect transition="in" filter="wipe(left)">
                                      <p:cBhvr>
                                        <p:cTn id="7" dur="5000"/>
                                        <p:tgtEl>
                                          <p:spTgt spid="15652"/>
                                        </p:tgtEl>
                                      </p:cBhvr>
                                    </p:animEffect>
                                  </p:childTnLst>
                                  <p:subTnLst>
                                    <p:audio>
                                      <p:cMediaNode>
                                        <p:cTn display="0" masterRel="sameClick">
                                          <p:stCondLst>
                                            <p:cond evt="begin" delay="0">
                                              <p:tn val="5"/>
                                            </p:cond>
                                          </p:stCondLst>
                                          <p:endCondLst>
                                            <p:cond evt="onStopAudio" delay="0">
                                              <p:tgtEl>
                                                <p:sldTgt/>
                                              </p:tgtEl>
                                            </p:cond>
                                          </p:endCondLst>
                                        </p:cTn>
                                        <p:tgtEl>
                                          <p:sndTgt r:embed="rId2" name="Roll and Cra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52" grpId="0" animBg="1"/>
    </p:bldLst>
  </p:timing>
</p:sld>
</file>

<file path=ppt/slides/slide2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0098" name="Picture 1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43088" y="0"/>
            <a:ext cx="5243512"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03" name="Text Box 11"/>
          <p:cNvSpPr txBox="1">
            <a:spLocks noChangeArrowheads="1"/>
          </p:cNvSpPr>
          <p:nvPr/>
        </p:nvSpPr>
        <p:spPr bwMode="auto">
          <a:xfrm>
            <a:off x="3433936" y="5486400"/>
            <a:ext cx="4090392" cy="1200329"/>
          </a:xfrm>
          <a:prstGeom prst="rect">
            <a:avLst/>
          </a:prstGeom>
          <a:noFill/>
          <a:ln w="9525">
            <a:noFill/>
            <a:miter lim="800000"/>
            <a:headEnd/>
            <a:tailEnd/>
          </a:ln>
          <a:effectLst/>
        </p:spPr>
        <p:txBody>
          <a:bodyPr>
            <a:spAutoFit/>
          </a:bodyPr>
          <a:lstStyle>
            <a:defPPr>
              <a:defRPr lang="en-US"/>
            </a:defPPr>
            <a:lvl1pPr>
              <a:defRPr sz="3600" b="1">
                <a:solidFill>
                  <a:srgbClr val="FFFF00"/>
                </a:solidFill>
                <a:effectLst>
                  <a:glow rad="241300">
                    <a:schemeClr val="tx1">
                      <a:alpha val="96000"/>
                    </a:schemeClr>
                  </a:glow>
                </a:effectLst>
                <a:latin typeface="Arial"/>
                <a:ea typeface="+mn-ea"/>
                <a:cs typeface="Arial"/>
              </a:defRPr>
            </a:lvl1pPr>
          </a:lstStyle>
          <a:p>
            <a:pPr>
              <a:defRPr/>
            </a:pPr>
            <a:r>
              <a:rPr lang="en-US" dirty="0">
                <a:solidFill>
                  <a:schemeClr val="bg1"/>
                </a:solidFill>
              </a:rPr>
              <a:t>THE GENTLE SHEPHERD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1000"/>
                                  </p:stCondLst>
                                  <p:childTnLst>
                                    <p:set>
                                      <p:cBhvr>
                                        <p:cTn id="6" dur="1" fill="hold">
                                          <p:stCondLst>
                                            <p:cond delay="499"/>
                                          </p:stCondLst>
                                        </p:cTn>
                                        <p:tgtEl>
                                          <p:spTgt spid="82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3389313"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85"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29000" y="3200400"/>
            <a:ext cx="281940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86" name="Picture 6" descr="davidreni"/>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48400" y="0"/>
            <a:ext cx="2895600"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88" name="Picture 8" descr="goldavcas"/>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248400" y="3657600"/>
            <a:ext cx="2895600" cy="32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89" name="Picture 9" descr="titian"/>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429000" y="0"/>
            <a:ext cx="2784475"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90" name="Picture 10" descr="vouet"/>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673225" y="3810000"/>
            <a:ext cx="1755775"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91" name="Picture 11" descr="davidcatalan"/>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0" y="3810000"/>
            <a:ext cx="16764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492" name="Text Box 12"/>
          <p:cNvSpPr txBox="1">
            <a:spLocks noChangeArrowheads="1"/>
          </p:cNvSpPr>
          <p:nvPr/>
        </p:nvSpPr>
        <p:spPr bwMode="auto">
          <a:xfrm>
            <a:off x="2987675" y="2667000"/>
            <a:ext cx="4608513" cy="70802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000" b="1">
                <a:solidFill>
                  <a:schemeClr val="bg1"/>
                </a:solidFill>
                <a:cs typeface="Arial" charset="0"/>
              </a:rPr>
              <a:t>NATION</a:t>
            </a:r>
            <a:r>
              <a:rPr lang="fr-FR" sz="4000" b="1">
                <a:solidFill>
                  <a:schemeClr val="bg1"/>
                </a:solidFill>
                <a:cs typeface="Arial" charset="0"/>
              </a:rPr>
              <a:t>AL</a:t>
            </a:r>
            <a:r>
              <a:rPr lang="en-US" sz="4000" b="1">
                <a:solidFill>
                  <a:schemeClr val="bg1"/>
                </a:solidFill>
                <a:cs typeface="Arial" charset="0"/>
              </a:rPr>
              <a:t> HERO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1000"/>
                                  </p:stCondLst>
                                  <p:childTnLst>
                                    <p:set>
                                      <p:cBhvr>
                                        <p:cTn id="6" dur="1" fill="hold">
                                          <p:stCondLst>
                                            <p:cond delay="0"/>
                                          </p:stCondLst>
                                        </p:cTn>
                                        <p:tgtEl>
                                          <p:spTgt spid="20484"/>
                                        </p:tgtEl>
                                        <p:attrNameLst>
                                          <p:attrName>style.visibility</p:attrName>
                                        </p:attrNameLst>
                                      </p:cBhvr>
                                      <p:to>
                                        <p:strVal val="visible"/>
                                      </p:to>
                                    </p:set>
                                    <p:animEffect transition="in" filter="checkerboard(across)">
                                      <p:cBhvr>
                                        <p:cTn id="7" dur="500"/>
                                        <p:tgtEl>
                                          <p:spTgt spid="20484"/>
                                        </p:tgtEl>
                                      </p:cBhvr>
                                    </p:animEffect>
                                  </p:childTnLst>
                                </p:cTn>
                              </p:par>
                            </p:childTnLst>
                          </p:cTn>
                        </p:par>
                        <p:par>
                          <p:cTn id="8" fill="hold" nodeType="afterGroup">
                            <p:stCondLst>
                              <p:cond delay="1500"/>
                            </p:stCondLst>
                            <p:childTnLst>
                              <p:par>
                                <p:cTn id="9" presetID="1" presetClass="entr" presetSubtype="0" fill="hold" nodeType="afterEffect">
                                  <p:stCondLst>
                                    <p:cond delay="1000"/>
                                  </p:stCondLst>
                                  <p:childTnLst>
                                    <p:set>
                                      <p:cBhvr>
                                        <p:cTn id="10" dur="1" fill="hold">
                                          <p:stCondLst>
                                            <p:cond delay="499"/>
                                          </p:stCondLst>
                                        </p:cTn>
                                        <p:tgtEl>
                                          <p:spTgt spid="20489"/>
                                        </p:tgtEl>
                                        <p:attrNameLst>
                                          <p:attrName>style.visibility</p:attrName>
                                        </p:attrNameLst>
                                      </p:cBhvr>
                                      <p:to>
                                        <p:strVal val="visible"/>
                                      </p:to>
                                    </p:set>
                                  </p:childTnLst>
                                </p:cTn>
                              </p:par>
                            </p:childTnLst>
                          </p:cTn>
                        </p:par>
                        <p:par>
                          <p:cTn id="11" fill="hold" nodeType="afterGroup">
                            <p:stCondLst>
                              <p:cond delay="3000"/>
                            </p:stCondLst>
                            <p:childTnLst>
                              <p:par>
                                <p:cTn id="12" presetID="1" presetClass="entr" presetSubtype="0" fill="hold" nodeType="afterEffect">
                                  <p:stCondLst>
                                    <p:cond delay="1000"/>
                                  </p:stCondLst>
                                  <p:childTnLst>
                                    <p:set>
                                      <p:cBhvr>
                                        <p:cTn id="13" dur="1" fill="hold">
                                          <p:stCondLst>
                                            <p:cond delay="499"/>
                                          </p:stCondLst>
                                        </p:cTn>
                                        <p:tgtEl>
                                          <p:spTgt spid="20486"/>
                                        </p:tgtEl>
                                        <p:attrNameLst>
                                          <p:attrName>style.visibility</p:attrName>
                                        </p:attrNameLst>
                                      </p:cBhvr>
                                      <p:to>
                                        <p:strVal val="visible"/>
                                      </p:to>
                                    </p:set>
                                  </p:childTnLst>
                                </p:cTn>
                              </p:par>
                            </p:childTnLst>
                          </p:cTn>
                        </p:par>
                        <p:par>
                          <p:cTn id="14" fill="hold" nodeType="afterGroup">
                            <p:stCondLst>
                              <p:cond delay="4500"/>
                            </p:stCondLst>
                            <p:childTnLst>
                              <p:par>
                                <p:cTn id="15" presetID="1" presetClass="entr" presetSubtype="0" fill="hold" nodeType="afterEffect">
                                  <p:stCondLst>
                                    <p:cond delay="1000"/>
                                  </p:stCondLst>
                                  <p:childTnLst>
                                    <p:set>
                                      <p:cBhvr>
                                        <p:cTn id="16" dur="1" fill="hold">
                                          <p:stCondLst>
                                            <p:cond delay="499"/>
                                          </p:stCondLst>
                                        </p:cTn>
                                        <p:tgtEl>
                                          <p:spTgt spid="20488"/>
                                        </p:tgtEl>
                                        <p:attrNameLst>
                                          <p:attrName>style.visibility</p:attrName>
                                        </p:attrNameLst>
                                      </p:cBhvr>
                                      <p:to>
                                        <p:strVal val="visible"/>
                                      </p:to>
                                    </p:set>
                                  </p:childTnLst>
                                </p:cTn>
                              </p:par>
                            </p:childTnLst>
                          </p:cTn>
                        </p:par>
                        <p:par>
                          <p:cTn id="17" fill="hold" nodeType="afterGroup">
                            <p:stCondLst>
                              <p:cond delay="6000"/>
                            </p:stCondLst>
                            <p:childTnLst>
                              <p:par>
                                <p:cTn id="18" presetID="1" presetClass="entr" presetSubtype="0" fill="hold" nodeType="afterEffect">
                                  <p:stCondLst>
                                    <p:cond delay="1000"/>
                                  </p:stCondLst>
                                  <p:childTnLst>
                                    <p:set>
                                      <p:cBhvr>
                                        <p:cTn id="19" dur="1" fill="hold">
                                          <p:stCondLst>
                                            <p:cond delay="499"/>
                                          </p:stCondLst>
                                        </p:cTn>
                                        <p:tgtEl>
                                          <p:spTgt spid="20485"/>
                                        </p:tgtEl>
                                        <p:attrNameLst>
                                          <p:attrName>style.visibility</p:attrName>
                                        </p:attrNameLst>
                                      </p:cBhvr>
                                      <p:to>
                                        <p:strVal val="visible"/>
                                      </p:to>
                                    </p:set>
                                  </p:childTnLst>
                                </p:cTn>
                              </p:par>
                            </p:childTnLst>
                          </p:cTn>
                        </p:par>
                        <p:par>
                          <p:cTn id="20" fill="hold" nodeType="afterGroup">
                            <p:stCondLst>
                              <p:cond delay="7500"/>
                            </p:stCondLst>
                            <p:childTnLst>
                              <p:par>
                                <p:cTn id="21" presetID="19" presetClass="entr" presetSubtype="10" fill="hold" nodeType="afterEffect">
                                  <p:stCondLst>
                                    <p:cond delay="1000"/>
                                  </p:stCondLst>
                                  <p:iterate type="lt">
                                    <p:tmPct val="100000"/>
                                  </p:iterate>
                                  <p:childTnLst>
                                    <p:set>
                                      <p:cBhvr>
                                        <p:cTn id="22" dur="1" fill="hold">
                                          <p:stCondLst>
                                            <p:cond delay="0"/>
                                          </p:stCondLst>
                                        </p:cTn>
                                        <p:tgtEl>
                                          <p:spTgt spid="20490"/>
                                        </p:tgtEl>
                                        <p:attrNameLst>
                                          <p:attrName>style.visibility</p:attrName>
                                        </p:attrNameLst>
                                      </p:cBhvr>
                                      <p:to>
                                        <p:strVal val="visible"/>
                                      </p:to>
                                    </p:set>
                                    <p:anim calcmode="lin" valueType="num">
                                      <p:cBhvr>
                                        <p:cTn id="23" dur="750" fill="hold"/>
                                        <p:tgtEl>
                                          <p:spTgt spid="20490"/>
                                        </p:tgtEl>
                                        <p:attrNameLst>
                                          <p:attrName>ppt_w</p:attrName>
                                        </p:attrNameLst>
                                      </p:cBhvr>
                                      <p:tavLst>
                                        <p:tav tm="0" fmla="#ppt_w*sin(2.5*pi*$)">
                                          <p:val>
                                            <p:fltVal val="0"/>
                                          </p:val>
                                        </p:tav>
                                        <p:tav tm="100000">
                                          <p:val>
                                            <p:fltVal val="1"/>
                                          </p:val>
                                        </p:tav>
                                      </p:tavLst>
                                    </p:anim>
                                    <p:anim calcmode="lin" valueType="num">
                                      <p:cBhvr>
                                        <p:cTn id="24" dur="750" fill="hold"/>
                                        <p:tgtEl>
                                          <p:spTgt spid="20490"/>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9250"/>
                            </p:stCondLst>
                            <p:childTnLst>
                              <p:par>
                                <p:cTn id="26" presetID="1" presetClass="entr" presetSubtype="0" fill="hold" nodeType="afterEffect">
                                  <p:stCondLst>
                                    <p:cond delay="1000"/>
                                  </p:stCondLst>
                                  <p:childTnLst>
                                    <p:set>
                                      <p:cBhvr>
                                        <p:cTn id="27" dur="1" fill="hold">
                                          <p:stCondLst>
                                            <p:cond delay="499"/>
                                          </p:stCondLst>
                                        </p:cTn>
                                        <p:tgtEl>
                                          <p:spTgt spid="20491"/>
                                        </p:tgtEl>
                                        <p:attrNameLst>
                                          <p:attrName>style.visibility</p:attrName>
                                        </p:attrNameLst>
                                      </p:cBhvr>
                                      <p:to>
                                        <p:strVal val="visible"/>
                                      </p:to>
                                    </p:set>
                                  </p:childTnLst>
                                </p:cTn>
                              </p:par>
                            </p:childTnLst>
                          </p:cTn>
                        </p:par>
                        <p:par>
                          <p:cTn id="28" fill="hold" nodeType="afterGroup">
                            <p:stCondLst>
                              <p:cond delay="10750"/>
                            </p:stCondLst>
                            <p:childTnLst>
                              <p:par>
                                <p:cTn id="29" presetID="1" presetClass="entr" presetSubtype="0" fill="hold" grpId="0" nodeType="afterEffect">
                                  <p:stCondLst>
                                    <p:cond delay="1000"/>
                                  </p:stCondLst>
                                  <p:childTnLst>
                                    <p:set>
                                      <p:cBhvr>
                                        <p:cTn id="30" dur="1" fill="hold">
                                          <p:stCondLst>
                                            <p:cond delay="499"/>
                                          </p:stCondLst>
                                        </p:cTn>
                                        <p:tgtEl>
                                          <p:spTgt spid="204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2" grpId="0" animBg="1" autoUpdateAnimBg="0"/>
    </p:bldLst>
  </p:timing>
</p:sld>
</file>

<file path=ppt/slides/slide2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2146"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4881563" cy="624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535"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83150" y="457200"/>
            <a:ext cx="4089400" cy="617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534" name="Picture 6" descr="story"/>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95600" y="2667000"/>
            <a:ext cx="2676525" cy="417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36" name="Text Box 8"/>
          <p:cNvSpPr txBox="1">
            <a:spLocks noChangeArrowheads="1"/>
          </p:cNvSpPr>
          <p:nvPr/>
        </p:nvSpPr>
        <p:spPr bwMode="auto">
          <a:xfrm>
            <a:off x="4267200" y="44450"/>
            <a:ext cx="2133600" cy="2862263"/>
          </a:xfrm>
          <a:prstGeom prst="rect">
            <a:avLst/>
          </a:prstGeom>
          <a:noFill/>
          <a:ln w="9525">
            <a:noFill/>
            <a:miter lim="800000"/>
            <a:headEnd/>
            <a:tailEnd/>
          </a:ln>
          <a:effectLst/>
        </p:spPr>
        <p:txBody>
          <a:bodyPr>
            <a:spAutoFit/>
          </a:bodyPr>
          <a:lstStyle/>
          <a:p>
            <a:pPr>
              <a:defRPr/>
            </a:pPr>
            <a:r>
              <a:rPr lang="en-US" sz="3600" b="1" dirty="0">
                <a:solidFill>
                  <a:srgbClr val="FFFF00"/>
                </a:solidFill>
                <a:effectLst>
                  <a:glow rad="241300">
                    <a:schemeClr val="tx1">
                      <a:alpha val="96000"/>
                    </a:schemeClr>
                  </a:glow>
                </a:effectLst>
                <a:latin typeface="Arial"/>
                <a:ea typeface="+mn-ea"/>
                <a:cs typeface="Arial"/>
              </a:rPr>
              <a:t>GREAT KING!</a:t>
            </a:r>
          </a:p>
          <a:p>
            <a:pPr>
              <a:defRPr/>
            </a:pPr>
            <a:endParaRPr lang="en-US" sz="3600" b="1" dirty="0">
              <a:solidFill>
                <a:srgbClr val="FFFF00"/>
              </a:solidFill>
              <a:effectLst>
                <a:glow rad="241300">
                  <a:schemeClr val="tx1">
                    <a:alpha val="96000"/>
                  </a:schemeClr>
                </a:glow>
              </a:effectLst>
              <a:latin typeface="Arial"/>
              <a:ea typeface="+mn-ea"/>
              <a:cs typeface="Arial"/>
            </a:endParaRPr>
          </a:p>
          <a:p>
            <a:pPr>
              <a:defRPr/>
            </a:pPr>
            <a:r>
              <a:rPr lang="en-US" sz="3600" b="1" dirty="0">
                <a:solidFill>
                  <a:srgbClr val="FFFF00"/>
                </a:solidFill>
                <a:effectLst>
                  <a:glow rad="241300">
                    <a:schemeClr val="tx1">
                      <a:alpha val="96000"/>
                    </a:schemeClr>
                  </a:glow>
                </a:effectLst>
                <a:latin typeface="Arial"/>
                <a:ea typeface="+mn-ea"/>
                <a:cs typeface="Arial"/>
              </a:rPr>
              <a:t>GREAT ARTIST!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1000"/>
                                  </p:stCondLst>
                                  <p:childTnLst>
                                    <p:set>
                                      <p:cBhvr>
                                        <p:cTn id="6" dur="1" fill="hold">
                                          <p:stCondLst>
                                            <p:cond delay="499"/>
                                          </p:stCondLst>
                                        </p:cTn>
                                        <p:tgtEl>
                                          <p:spTgt spid="22535"/>
                                        </p:tgtEl>
                                        <p:attrNameLst>
                                          <p:attrName>style.visibility</p:attrName>
                                        </p:attrNameLst>
                                      </p:cBhvr>
                                      <p:to>
                                        <p:strVal val="visible"/>
                                      </p:to>
                                    </p:set>
                                  </p:childTnLst>
                                </p:cTn>
                              </p:par>
                            </p:childTnLst>
                          </p:cTn>
                        </p:par>
                        <p:par>
                          <p:cTn id="7" fill="hold" nodeType="afterGroup">
                            <p:stCondLst>
                              <p:cond delay="1500"/>
                            </p:stCondLst>
                            <p:childTnLst>
                              <p:par>
                                <p:cTn id="8" presetID="1" presetClass="entr" presetSubtype="0" fill="hold" nodeType="afterEffect">
                                  <p:stCondLst>
                                    <p:cond delay="1000"/>
                                  </p:stCondLst>
                                  <p:childTnLst>
                                    <p:set>
                                      <p:cBhvr>
                                        <p:cTn id="9" dur="1" fill="hold">
                                          <p:stCondLst>
                                            <p:cond delay="499"/>
                                          </p:stCondLst>
                                        </p:cTn>
                                        <p:tgtEl>
                                          <p:spTgt spid="22534"/>
                                        </p:tgtEl>
                                        <p:attrNameLst>
                                          <p:attrName>style.visibility</p:attrName>
                                        </p:attrNameLst>
                                      </p:cBhvr>
                                      <p:to>
                                        <p:strVal val="visible"/>
                                      </p:to>
                                    </p:set>
                                  </p:childTnLst>
                                </p:cTn>
                              </p:par>
                            </p:childTnLst>
                          </p:cTn>
                        </p:par>
                        <p:par>
                          <p:cTn id="10" fill="hold" nodeType="afterGroup">
                            <p:stCondLst>
                              <p:cond delay="3000"/>
                            </p:stCondLst>
                            <p:childTnLst>
                              <p:par>
                                <p:cTn id="11" presetID="1" presetClass="entr" presetSubtype="0" fill="hold" nodeType="afterEffect">
                                  <p:stCondLst>
                                    <p:cond delay="1000"/>
                                  </p:stCondLst>
                                  <p:childTnLst>
                                    <p:set>
                                      <p:cBhvr>
                                        <p:cTn id="12" dur="1" fill="hold">
                                          <p:stCondLst>
                                            <p:cond delay="499"/>
                                          </p:stCondLst>
                                        </p:cTn>
                                        <p:tgtEl>
                                          <p:spTgt spid="225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ext Box 5"/>
          <p:cNvSpPr txBox="1">
            <a:spLocks noChangeArrowheads="1"/>
          </p:cNvSpPr>
          <p:nvPr/>
        </p:nvSpPr>
        <p:spPr bwMode="auto">
          <a:xfrm>
            <a:off x="34925" y="620713"/>
            <a:ext cx="9145588" cy="584776"/>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defPPr>
              <a:defRPr lang="en-US"/>
            </a:defPPr>
            <a:lvl1pPr>
              <a:defRPr sz="3600" b="1">
                <a:solidFill>
                  <a:srgbClr val="FFFF00"/>
                </a:solidFill>
                <a:effectLst>
                  <a:glow rad="241300">
                    <a:schemeClr val="tx1">
                      <a:alpha val="96000"/>
                    </a:schemeClr>
                  </a:glow>
                </a:effectLst>
                <a:latin typeface="Arial"/>
                <a:ea typeface="+mn-ea"/>
                <a:cs typeface="Arial"/>
              </a:defRPr>
            </a:lvl1pPr>
          </a:lstStyle>
          <a:p>
            <a:pPr>
              <a:defRPr/>
            </a:pPr>
            <a:r>
              <a:rPr lang="en-US" sz="3200" dirty="0"/>
              <a:t>PEEPING TOM, ADULTERER, MURDERER…</a:t>
            </a:r>
          </a:p>
        </p:txBody>
      </p:sp>
      <p:pic>
        <p:nvPicPr>
          <p:cNvPr id="23558" name="Picture 6" descr="bathsheb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8600" y="1371600"/>
            <a:ext cx="8534400" cy="524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1000"/>
                                  </p:stCondLst>
                                  <p:childTnLst>
                                    <p:set>
                                      <p:cBhvr>
                                        <p:cTn id="6" dur="1" fill="hold">
                                          <p:stCondLst>
                                            <p:cond delay="0"/>
                                          </p:stCondLst>
                                        </p:cTn>
                                        <p:tgtEl>
                                          <p:spTgt spid="23558"/>
                                        </p:tgtEl>
                                        <p:attrNameLst>
                                          <p:attrName>style.visibility</p:attrName>
                                        </p:attrNameLst>
                                      </p:cBhvr>
                                      <p:to>
                                        <p:strVal val="visible"/>
                                      </p:to>
                                    </p:set>
                                    <p:anim calcmode="lin" valueType="num">
                                      <p:cBhvr>
                                        <p:cTn id="7" dur="1000" fill="hold"/>
                                        <p:tgtEl>
                                          <p:spTgt spid="23558"/>
                                        </p:tgtEl>
                                        <p:attrNameLst>
                                          <p:attrName>ppt_w</p:attrName>
                                        </p:attrNameLst>
                                      </p:cBhvr>
                                      <p:tavLst>
                                        <p:tav tm="0">
                                          <p:val>
                                            <p:fltVal val="0"/>
                                          </p:val>
                                        </p:tav>
                                        <p:tav tm="100000">
                                          <p:val>
                                            <p:strVal val="#ppt_w"/>
                                          </p:val>
                                        </p:tav>
                                      </p:tavLst>
                                    </p:anim>
                                    <p:anim calcmode="lin" valueType="num">
                                      <p:cBhvr>
                                        <p:cTn id="8" dur="1000" fill="hold"/>
                                        <p:tgtEl>
                                          <p:spTgt spid="23558"/>
                                        </p:tgtEl>
                                        <p:attrNameLst>
                                          <p:attrName>ppt_h</p:attrName>
                                        </p:attrNameLst>
                                      </p:cBhvr>
                                      <p:tavLst>
                                        <p:tav tm="0">
                                          <p:val>
                                            <p:fltVal val="0"/>
                                          </p:val>
                                        </p:tav>
                                        <p:tav tm="100000">
                                          <p:val>
                                            <p:strVal val="#ppt_h"/>
                                          </p:val>
                                        </p:tav>
                                      </p:tavLst>
                                    </p:anim>
                                    <p:anim calcmode="lin" valueType="num">
                                      <p:cBhvr>
                                        <p:cTn id="9" dur="1000" fill="hold"/>
                                        <p:tgtEl>
                                          <p:spTgt spid="2355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55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ext Box 4"/>
          <p:cNvSpPr txBox="1">
            <a:spLocks noChangeArrowheads="1"/>
          </p:cNvSpPr>
          <p:nvPr/>
        </p:nvSpPr>
        <p:spPr bwMode="auto">
          <a:xfrm>
            <a:off x="-36513" y="404813"/>
            <a:ext cx="9163051" cy="584776"/>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defPPr>
              <a:defRPr lang="en-US"/>
            </a:defPPr>
            <a:lvl1pPr>
              <a:defRPr sz="3200" b="1">
                <a:solidFill>
                  <a:srgbClr val="FFFF00"/>
                </a:solidFill>
                <a:effectLst>
                  <a:glow rad="241300">
                    <a:schemeClr val="tx1">
                      <a:alpha val="96000"/>
                    </a:schemeClr>
                  </a:glow>
                </a:effectLst>
                <a:latin typeface="Arial"/>
                <a:ea typeface="+mn-ea"/>
                <a:cs typeface="Arial"/>
              </a:defRPr>
            </a:lvl1pPr>
          </a:lstStyle>
          <a:p>
            <a:pPr>
              <a:defRPr/>
            </a:pPr>
            <a:r>
              <a:rPr lang="en-US" dirty="0"/>
              <a:t>WHAT CAN WE LEARN FROM DAVID?</a:t>
            </a:r>
          </a:p>
        </p:txBody>
      </p:sp>
      <p:sp>
        <p:nvSpPr>
          <p:cNvPr id="70661" name="Text Box 5"/>
          <p:cNvSpPr txBox="1">
            <a:spLocks noChangeArrowheads="1"/>
          </p:cNvSpPr>
          <p:nvPr/>
        </p:nvSpPr>
        <p:spPr bwMode="auto">
          <a:xfrm>
            <a:off x="683568" y="1828800"/>
            <a:ext cx="8136904" cy="3477875"/>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defPPr>
              <a:defRPr lang="en-US"/>
            </a:defPPr>
            <a:lvl1pPr>
              <a:defRPr sz="3200" b="1">
                <a:solidFill>
                  <a:srgbClr val="FFFF00"/>
                </a:solidFill>
                <a:effectLst>
                  <a:glow rad="241300">
                    <a:schemeClr val="tx1">
                      <a:alpha val="96000"/>
                    </a:schemeClr>
                  </a:glow>
                </a:effectLst>
                <a:latin typeface="Arial"/>
                <a:ea typeface="+mn-ea"/>
                <a:cs typeface="Arial"/>
              </a:defRPr>
            </a:lvl1pPr>
          </a:lstStyle>
          <a:p>
            <a:pPr>
              <a:defRPr/>
            </a:pPr>
            <a:r>
              <a:rPr lang="ru-RU" altLang="ja-JP" sz="4400" dirty="0"/>
              <a:t>"</a:t>
            </a:r>
            <a:r>
              <a:rPr lang="en-US" sz="4400" dirty="0"/>
              <a:t>GOD BLESSES THE OBEDIENT </a:t>
            </a:r>
          </a:p>
          <a:p>
            <a:pPr>
              <a:defRPr/>
            </a:pPr>
            <a:r>
              <a:rPr lang="en-US" sz="4400" dirty="0"/>
              <a:t>AND </a:t>
            </a:r>
          </a:p>
          <a:p>
            <a:pPr>
              <a:defRPr/>
            </a:pPr>
            <a:r>
              <a:rPr lang="en-US" sz="4400" dirty="0"/>
              <a:t>JUDGES THE DISOBEDIENT!</a:t>
            </a:r>
            <a:r>
              <a:rPr lang="ru-RU" altLang="ja-JP" sz="4400" dirty="0"/>
              <a:t>"</a:t>
            </a:r>
            <a:endParaRPr lang="en-US" sz="4400" dirty="0"/>
          </a:p>
        </p:txBody>
      </p:sp>
      <p:pic>
        <p:nvPicPr>
          <p:cNvPr id="264195" name="Picture 6" descr="king_david"/>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938" y="3657600"/>
            <a:ext cx="1760538" cy="32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0661"/>
                                        </p:tgtEl>
                                        <p:attrNameLst>
                                          <p:attrName>style.visibility</p:attrName>
                                        </p:attrNameLst>
                                      </p:cBhvr>
                                      <p:to>
                                        <p:strVal val="visible"/>
                                      </p:to>
                                    </p:set>
                                    <p:animEffect transition="in" filter="fade">
                                      <p:cBhvr>
                                        <p:cTn id="7" dur="500"/>
                                        <p:tgtEl>
                                          <p:spTgt spid="706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ext Box 4"/>
          <p:cNvSpPr txBox="1">
            <a:spLocks noChangeArrowheads="1"/>
          </p:cNvSpPr>
          <p:nvPr/>
        </p:nvSpPr>
        <p:spPr bwMode="auto">
          <a:xfrm>
            <a:off x="107504" y="188640"/>
            <a:ext cx="9073008" cy="61863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defRPr/>
            </a:pPr>
            <a:r>
              <a:rPr lang="en-US" sz="3600" b="1" dirty="0">
                <a:solidFill>
                  <a:srgbClr val="FFFF00"/>
                </a:solidFill>
                <a:effectLst>
                  <a:glow rad="330200">
                    <a:schemeClr val="tx1">
                      <a:alpha val="89000"/>
                    </a:schemeClr>
                  </a:glow>
                </a:effectLst>
                <a:latin typeface="Arial"/>
                <a:cs typeface="Arial"/>
              </a:rPr>
              <a:t>SIN </a:t>
            </a:r>
            <a:r>
              <a:rPr lang="en-US" b="1" dirty="0">
                <a:solidFill>
                  <a:srgbClr val="FFFF00"/>
                </a:solidFill>
                <a:latin typeface="Arial"/>
                <a:cs typeface="Arial"/>
              </a:rPr>
              <a:t>IS A VERY DANGEROUS THING TO TOLERATE. ONCE TOLERATED, WE ARE SURELY ON THE WAY TO DO IT.</a:t>
            </a:r>
          </a:p>
          <a:p>
            <a:pPr algn="l" eaLnBrk="1" hangingPunct="1">
              <a:defRPr/>
            </a:pPr>
            <a:endParaRPr lang="en-US" b="1" dirty="0">
              <a:solidFill>
                <a:srgbClr val="FFFF00"/>
              </a:solidFill>
              <a:latin typeface="Arial"/>
              <a:cs typeface="Arial"/>
            </a:endParaRPr>
          </a:p>
          <a:p>
            <a:pPr algn="l" eaLnBrk="1" hangingPunct="1">
              <a:defRPr/>
            </a:pPr>
            <a:r>
              <a:rPr lang="en-US" b="1" dirty="0">
                <a:solidFill>
                  <a:srgbClr val="FFFF00"/>
                </a:solidFill>
                <a:latin typeface="Arial"/>
                <a:cs typeface="Arial"/>
              </a:rPr>
              <a:t>DAVID WAS A GREAT MAN, HIS LOYALITY AND ZEAL TO GOD WE CAN</a:t>
            </a:r>
            <a:r>
              <a:rPr lang="uk-UA" altLang="ja-JP" b="1" dirty="0">
                <a:solidFill>
                  <a:srgbClr val="FFFF00"/>
                </a:solidFill>
                <a:latin typeface="Arial"/>
                <a:cs typeface="Arial"/>
              </a:rPr>
              <a:t>'</a:t>
            </a:r>
            <a:r>
              <a:rPr lang="en-US" b="1" dirty="0">
                <a:solidFill>
                  <a:srgbClr val="FFFF00"/>
                </a:solidFill>
                <a:latin typeface="Arial"/>
                <a:cs typeface="Arial"/>
              </a:rPr>
              <a:t>T QUESTION, BUT STILL… HE FELL…</a:t>
            </a:r>
          </a:p>
          <a:p>
            <a:pPr algn="l" eaLnBrk="1" hangingPunct="1">
              <a:defRPr/>
            </a:pPr>
            <a:endParaRPr lang="en-US" b="1" dirty="0">
              <a:solidFill>
                <a:srgbClr val="FFFF00"/>
              </a:solidFill>
              <a:latin typeface="Arial"/>
              <a:cs typeface="Arial"/>
            </a:endParaRPr>
          </a:p>
          <a:p>
            <a:pPr algn="l" eaLnBrk="1" hangingPunct="1">
              <a:defRPr/>
            </a:pPr>
            <a:r>
              <a:rPr lang="en-US" b="1" dirty="0">
                <a:solidFill>
                  <a:srgbClr val="FFFF00"/>
                </a:solidFill>
                <a:latin typeface="Arial"/>
                <a:cs typeface="Arial"/>
              </a:rPr>
              <a:t>What starts with the </a:t>
            </a:r>
            <a:r>
              <a:rPr lang="en-US" b="1" u="sng" dirty="0">
                <a:solidFill>
                  <a:srgbClr val="66FFFF"/>
                </a:solidFill>
                <a:latin typeface="Arial"/>
                <a:cs typeface="Arial"/>
              </a:rPr>
              <a:t>E Y E</a:t>
            </a:r>
          </a:p>
          <a:p>
            <a:pPr algn="l" eaLnBrk="1" hangingPunct="1">
              <a:defRPr/>
            </a:pPr>
            <a:endParaRPr lang="en-US" b="1" u="sng" dirty="0">
              <a:solidFill>
                <a:srgbClr val="66FFFF"/>
              </a:solidFill>
              <a:latin typeface="Arial"/>
              <a:cs typeface="Arial"/>
            </a:endParaRPr>
          </a:p>
          <a:p>
            <a:pPr algn="l" eaLnBrk="1" hangingPunct="1">
              <a:defRPr/>
            </a:pPr>
            <a:r>
              <a:rPr lang="en-US" b="1" dirty="0">
                <a:solidFill>
                  <a:srgbClr val="FFFF00"/>
                </a:solidFill>
                <a:latin typeface="Arial"/>
                <a:cs typeface="Arial"/>
              </a:rPr>
              <a:t>If unchecked enters the </a:t>
            </a:r>
            <a:r>
              <a:rPr lang="en-US" b="1" u="sng" dirty="0">
                <a:solidFill>
                  <a:srgbClr val="66FFFF"/>
                </a:solidFill>
                <a:latin typeface="Arial"/>
                <a:cs typeface="Arial"/>
              </a:rPr>
              <a:t>T H O U G H T S / M I N D</a:t>
            </a:r>
          </a:p>
          <a:p>
            <a:pPr algn="l" eaLnBrk="1" hangingPunct="1">
              <a:defRPr/>
            </a:pPr>
            <a:endParaRPr lang="en-US" b="1" u="sng" dirty="0">
              <a:solidFill>
                <a:srgbClr val="66FFFF"/>
              </a:solidFill>
              <a:latin typeface="Arial"/>
              <a:cs typeface="Arial"/>
            </a:endParaRPr>
          </a:p>
          <a:p>
            <a:pPr algn="l" eaLnBrk="1" hangingPunct="1">
              <a:defRPr/>
            </a:pPr>
            <a:r>
              <a:rPr lang="en-US" b="1" dirty="0">
                <a:solidFill>
                  <a:srgbClr val="FFFF00"/>
                </a:solidFill>
                <a:latin typeface="Arial"/>
                <a:cs typeface="Arial"/>
              </a:rPr>
              <a:t>Without a reversal, sin is as good as </a:t>
            </a:r>
            <a:r>
              <a:rPr lang="en-US" b="1" u="sng" dirty="0">
                <a:solidFill>
                  <a:srgbClr val="66FFFF"/>
                </a:solidFill>
                <a:latin typeface="Arial"/>
                <a:cs typeface="Arial"/>
              </a:rPr>
              <a:t>D O N E…</a:t>
            </a:r>
          </a:p>
          <a:p>
            <a:pPr algn="l" eaLnBrk="1" hangingPunct="1">
              <a:defRPr/>
            </a:pPr>
            <a:endParaRPr lang="en-US" b="1" u="sng" dirty="0">
              <a:solidFill>
                <a:srgbClr val="66FFFF"/>
              </a:solidFill>
              <a:latin typeface="Arial"/>
              <a:cs typeface="Arial"/>
            </a:endParaRPr>
          </a:p>
          <a:p>
            <a:pPr algn="l" eaLnBrk="1" hangingPunct="1">
              <a:defRPr/>
            </a:pPr>
            <a:r>
              <a:rPr lang="en-US" b="1" dirty="0">
                <a:solidFill>
                  <a:srgbClr val="FFFF00"/>
                </a:solidFill>
                <a:latin typeface="Arial"/>
                <a:cs typeface="Arial"/>
              </a:rPr>
              <a:t>IT CAN BE WORSE… CORRUPTING OUR  </a:t>
            </a:r>
            <a:r>
              <a:rPr lang="en-US" b="1" u="sng" dirty="0">
                <a:solidFill>
                  <a:srgbClr val="66FFFF"/>
                </a:solidFill>
                <a:latin typeface="Arial"/>
                <a:cs typeface="Arial"/>
              </a:rPr>
              <a:t>H E A R T</a:t>
            </a:r>
            <a:r>
              <a:rPr lang="en-US" b="1" dirty="0">
                <a:solidFill>
                  <a:srgbClr val="FFFF00"/>
                </a:solidFill>
                <a:latin typeface="Arial"/>
                <a:cs typeface="Arial"/>
              </a:rPr>
              <a:t> AND BECOMING OUR </a:t>
            </a:r>
            <a:r>
              <a:rPr lang="en-US" b="1" u="sng" dirty="0">
                <a:solidFill>
                  <a:srgbClr val="66FFFF"/>
                </a:solidFill>
                <a:latin typeface="Arial"/>
                <a:cs typeface="Arial"/>
              </a:rPr>
              <a:t>H A B I T…</a:t>
            </a:r>
          </a:p>
          <a:p>
            <a:pPr algn="l" eaLnBrk="1" hangingPunct="1">
              <a:defRPr/>
            </a:pPr>
            <a:endParaRPr lang="en-US" b="1" u="sng" dirty="0">
              <a:solidFill>
                <a:srgbClr val="66FFFF"/>
              </a:solidFill>
              <a:latin typeface="Arial"/>
              <a:cs typeface="Arial"/>
            </a:endParaRPr>
          </a:p>
          <a:p>
            <a:pPr algn="l" eaLnBrk="1" hangingPunct="1">
              <a:defRPr/>
            </a:pPr>
            <a:r>
              <a:rPr lang="en-US" b="1" dirty="0">
                <a:solidFill>
                  <a:srgbClr val="FFFF00"/>
                </a:solidFill>
                <a:latin typeface="Arial"/>
                <a:cs typeface="Arial"/>
              </a:rPr>
              <a:t>WORST OF ALL… IT CAN BECOME OUR </a:t>
            </a:r>
            <a:r>
              <a:rPr lang="en-US" b="1" u="sng" dirty="0">
                <a:solidFill>
                  <a:srgbClr val="66FFFF"/>
                </a:solidFill>
                <a:latin typeface="Arial"/>
                <a:cs typeface="Arial"/>
              </a:rPr>
              <a:t>C H A R A C T E R !</a:t>
            </a:r>
            <a:endParaRPr lang="en-US" b="1" dirty="0">
              <a:solidFill>
                <a:srgbClr val="66FFFF"/>
              </a:solidFill>
              <a:latin typeface="Arial"/>
              <a:cs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6868" name="Text Box 4"/>
          <p:cNvSpPr txBox="1">
            <a:spLocks noChangeArrowheads="1"/>
          </p:cNvSpPr>
          <p:nvPr/>
        </p:nvSpPr>
        <p:spPr bwMode="auto">
          <a:xfrm>
            <a:off x="407988" y="914400"/>
            <a:ext cx="8812212" cy="2227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92100" indent="-2921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buFontTx/>
              <a:buChar char="•"/>
            </a:pPr>
            <a:r>
              <a:rPr lang="ru-RU" altLang="ja-JP" sz="2800">
                <a:solidFill>
                  <a:srgbClr val="FFFFFF"/>
                </a:solidFill>
                <a:cs typeface="Arial" charset="0"/>
              </a:rPr>
              <a:t>"</a:t>
            </a:r>
            <a:r>
              <a:rPr lang="en-US" sz="2800">
                <a:solidFill>
                  <a:srgbClr val="FFFFFF"/>
                </a:solidFill>
                <a:cs typeface="Arial" charset="0"/>
              </a:rPr>
              <a:t>Samuel</a:t>
            </a:r>
            <a:r>
              <a:rPr lang="ru-RU" altLang="ja-JP" sz="2800">
                <a:solidFill>
                  <a:srgbClr val="FFFFFF"/>
                </a:solidFill>
                <a:cs typeface="Arial" charset="0"/>
              </a:rPr>
              <a:t>"</a:t>
            </a:r>
            <a:r>
              <a:rPr lang="en-US" sz="2800">
                <a:solidFill>
                  <a:srgbClr val="FFFFFF"/>
                </a:solidFill>
                <a:cs typeface="Arial" charset="0"/>
              </a:rPr>
              <a:t> comes from Hebrew word Semuel which means </a:t>
            </a:r>
            <a:r>
              <a:rPr lang="ru-RU" altLang="ja-JP" sz="2800">
                <a:solidFill>
                  <a:srgbClr val="FFFFFF"/>
                </a:solidFill>
                <a:cs typeface="Arial" charset="0"/>
              </a:rPr>
              <a:t>"</a:t>
            </a:r>
            <a:r>
              <a:rPr lang="en-US" sz="2800">
                <a:solidFill>
                  <a:srgbClr val="FFFFFF"/>
                </a:solidFill>
                <a:cs typeface="Arial" charset="0"/>
              </a:rPr>
              <a:t>name of El (God)</a:t>
            </a:r>
            <a:r>
              <a:rPr lang="ru-RU" altLang="ja-JP" sz="2800">
                <a:solidFill>
                  <a:srgbClr val="FFFFFF"/>
                </a:solidFill>
                <a:cs typeface="Arial" charset="0"/>
              </a:rPr>
              <a:t>"</a:t>
            </a:r>
            <a:r>
              <a:rPr lang="en-US" sz="2800">
                <a:solidFill>
                  <a:srgbClr val="FFFFFF"/>
                </a:solidFill>
                <a:cs typeface="Arial" charset="0"/>
              </a:rPr>
              <a:t> or </a:t>
            </a:r>
            <a:r>
              <a:rPr lang="ru-RU" altLang="ja-JP" sz="2800">
                <a:solidFill>
                  <a:srgbClr val="FFFFFF"/>
                </a:solidFill>
                <a:cs typeface="Arial" charset="0"/>
              </a:rPr>
              <a:t>"</a:t>
            </a:r>
            <a:r>
              <a:rPr lang="en-US" sz="2800">
                <a:solidFill>
                  <a:srgbClr val="FFFFFF"/>
                </a:solidFill>
                <a:cs typeface="Arial" charset="0"/>
              </a:rPr>
              <a:t>his name is El (God).</a:t>
            </a:r>
            <a:r>
              <a:rPr lang="ru-RU" altLang="ja-JP" sz="2800">
                <a:solidFill>
                  <a:srgbClr val="FFFFFF"/>
                </a:solidFill>
                <a:cs typeface="Arial" charset="0"/>
              </a:rPr>
              <a:t>"</a:t>
            </a:r>
            <a:endParaRPr lang="en-US" sz="2800">
              <a:solidFill>
                <a:srgbClr val="FFFFFF"/>
              </a:solidFill>
              <a:cs typeface="Arial" charset="0"/>
            </a:endParaRPr>
          </a:p>
          <a:p>
            <a:pPr algn="l" eaLnBrk="1" hangingPunct="1"/>
            <a:endParaRPr lang="en-US" sz="2800">
              <a:solidFill>
                <a:srgbClr val="FFFFFF"/>
              </a:solidFill>
              <a:cs typeface="Arial" charset="0"/>
            </a:endParaRPr>
          </a:p>
          <a:p>
            <a:pPr algn="l" eaLnBrk="1" hangingPunct="1">
              <a:buFontTx/>
              <a:buChar char="•"/>
            </a:pPr>
            <a:r>
              <a:rPr lang="en-US" sz="2800">
                <a:solidFill>
                  <a:srgbClr val="FFFFFF"/>
                </a:solidFill>
                <a:cs typeface="Arial" charset="0"/>
              </a:rPr>
              <a:t>He is the first key figure of the Book of Samuel, though he is not in this latter half called </a:t>
            </a:r>
            <a:r>
              <a:rPr lang="ru-RU" altLang="ja-JP" sz="2800">
                <a:solidFill>
                  <a:srgbClr val="FFFFFF"/>
                </a:solidFill>
                <a:cs typeface="Arial" charset="0"/>
              </a:rPr>
              <a:t>"</a:t>
            </a:r>
            <a:r>
              <a:rPr lang="en-US" sz="2800">
                <a:solidFill>
                  <a:srgbClr val="FFFFFF"/>
                </a:solidFill>
                <a:cs typeface="Arial" charset="0"/>
              </a:rPr>
              <a:t>2 Samuel.</a:t>
            </a:r>
            <a:r>
              <a:rPr lang="ru-RU" altLang="ja-JP" sz="2800">
                <a:solidFill>
                  <a:srgbClr val="FFFFFF"/>
                </a:solidFill>
                <a:cs typeface="Arial" charset="0"/>
              </a:rPr>
              <a:t>"</a:t>
            </a:r>
            <a:endParaRPr lang="en-US" sz="2800">
              <a:solidFill>
                <a:srgbClr val="FFFFFF"/>
              </a:solidFill>
              <a:cs typeface="Arial" charset="0"/>
            </a:endParaRPr>
          </a:p>
        </p:txBody>
      </p:sp>
      <p:sp>
        <p:nvSpPr>
          <p:cNvPr id="36869" name="Text Box 5"/>
          <p:cNvSpPr txBox="1">
            <a:spLocks noChangeArrowheads="1"/>
          </p:cNvSpPr>
          <p:nvPr/>
        </p:nvSpPr>
        <p:spPr bwMode="auto">
          <a:xfrm>
            <a:off x="407988" y="3700463"/>
            <a:ext cx="8458200" cy="1373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34963" indent="-334963"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buFontTx/>
              <a:buChar char="•"/>
            </a:pPr>
            <a:r>
              <a:rPr lang="en-US" sz="2800">
                <a:solidFill>
                  <a:srgbClr val="FFFFFF"/>
                </a:solidFill>
                <a:cs typeface="Arial" charset="0"/>
              </a:rPr>
              <a:t>Probably written by Nathan and Gad (1 Chron. 29:29). </a:t>
            </a:r>
          </a:p>
          <a:p>
            <a:pPr algn="l" eaLnBrk="1" hangingPunct="1">
              <a:buFontTx/>
              <a:buChar char="•"/>
            </a:pPr>
            <a:r>
              <a:rPr lang="en-US" sz="2800">
                <a:solidFill>
                  <a:srgbClr val="FFFFFF"/>
                </a:solidFill>
                <a:cs typeface="Arial" charset="0"/>
              </a:rPr>
              <a:t>No strong internal evidence indicates an author.</a:t>
            </a:r>
          </a:p>
        </p:txBody>
      </p:sp>
      <p:sp>
        <p:nvSpPr>
          <p:cNvPr id="36873" name="Text Box 9"/>
          <p:cNvSpPr txBox="1">
            <a:spLocks noChangeArrowheads="1"/>
          </p:cNvSpPr>
          <p:nvPr/>
        </p:nvSpPr>
        <p:spPr bwMode="auto">
          <a:xfrm>
            <a:off x="8305800" y="76200"/>
            <a:ext cx="692150" cy="457200"/>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algn="l">
              <a:defRPr/>
            </a:pPr>
            <a:r>
              <a:rPr lang="en-US" sz="2400" b="1">
                <a:solidFill>
                  <a:schemeClr val="bg1"/>
                </a:solidFill>
                <a:latin typeface="Arial" pitchFamily="-112" charset="0"/>
                <a:ea typeface="+mn-ea"/>
                <a:cs typeface="+mn-cs"/>
              </a:rPr>
              <a:t>210</a:t>
            </a:r>
          </a:p>
        </p:txBody>
      </p:sp>
      <p:sp>
        <p:nvSpPr>
          <p:cNvPr id="36874" name="Rectangle 10"/>
          <p:cNvSpPr>
            <a:spLocks noChangeArrowheads="1"/>
          </p:cNvSpPr>
          <p:nvPr/>
        </p:nvSpPr>
        <p:spPr bwMode="auto">
          <a:xfrm>
            <a:off x="407988" y="5629275"/>
            <a:ext cx="6956425" cy="954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334963" indent="-334963" algn="l">
              <a:buFontTx/>
              <a:buChar char="•"/>
            </a:pPr>
            <a:r>
              <a:rPr lang="en-US" sz="2800">
                <a:solidFill>
                  <a:srgbClr val="FFFFFF"/>
                </a:solidFill>
                <a:cs typeface="Arial" charset="0"/>
              </a:rPr>
              <a:t>Samuel died in 1015 BC</a:t>
            </a:r>
          </a:p>
          <a:p>
            <a:pPr marL="334963" indent="-334963" algn="l">
              <a:buFontTx/>
              <a:buChar char="•"/>
            </a:pPr>
            <a:r>
              <a:rPr lang="en-US" sz="2800">
                <a:solidFill>
                  <a:srgbClr val="FFFFFF"/>
                </a:solidFill>
                <a:cs typeface="Arial" charset="0"/>
              </a:rPr>
              <a:t>The final work was between 931-722 BC</a:t>
            </a:r>
          </a:p>
        </p:txBody>
      </p:sp>
      <p:sp>
        <p:nvSpPr>
          <p:cNvPr id="164869" name="WordArt 11"/>
          <p:cNvSpPr>
            <a:spLocks noChangeArrowheads="1" noChangeShapeType="1" noTextEdit="1"/>
          </p:cNvSpPr>
          <p:nvPr/>
        </p:nvSpPr>
        <p:spPr bwMode="auto">
          <a:xfrm>
            <a:off x="381000" y="304800"/>
            <a:ext cx="1219200" cy="558800"/>
          </a:xfrm>
          <a:prstGeom prst="rect">
            <a:avLst/>
          </a:prstGeom>
        </p:spPr>
        <p:txBody>
          <a:bodyPr wrap="none" fromWordArt="1">
            <a:prstTxWarp prst="textPlain">
              <a:avLst>
                <a:gd name="adj" fmla="val 50000"/>
              </a:avLst>
            </a:prstTxWarp>
          </a:bodyPr>
          <a:lstStyle/>
          <a:p>
            <a:r>
              <a:rPr 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Title</a:t>
            </a:r>
          </a:p>
        </p:txBody>
      </p:sp>
      <p:sp>
        <p:nvSpPr>
          <p:cNvPr id="164870" name="WordArt 12"/>
          <p:cNvSpPr>
            <a:spLocks noChangeArrowheads="1" noChangeShapeType="1" noTextEdit="1"/>
          </p:cNvSpPr>
          <p:nvPr/>
        </p:nvSpPr>
        <p:spPr bwMode="auto">
          <a:xfrm>
            <a:off x="381000" y="3200400"/>
            <a:ext cx="1828800" cy="558800"/>
          </a:xfrm>
          <a:prstGeom prst="rect">
            <a:avLst/>
          </a:prstGeom>
        </p:spPr>
        <p:txBody>
          <a:bodyPr wrap="none" fromWordArt="1">
            <a:prstTxWarp prst="textPlain">
              <a:avLst>
                <a:gd name="adj" fmla="val 50000"/>
              </a:avLst>
            </a:prstTxWarp>
          </a:bodyPr>
          <a:lstStyle/>
          <a:p>
            <a:r>
              <a:rPr 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Authors</a:t>
            </a:r>
          </a:p>
        </p:txBody>
      </p:sp>
      <p:sp>
        <p:nvSpPr>
          <p:cNvPr id="164871" name="WordArt 13"/>
          <p:cNvSpPr>
            <a:spLocks noChangeArrowheads="1" noChangeShapeType="1" noTextEdit="1"/>
          </p:cNvSpPr>
          <p:nvPr/>
        </p:nvSpPr>
        <p:spPr bwMode="auto">
          <a:xfrm>
            <a:off x="381000" y="5105400"/>
            <a:ext cx="1219200" cy="558800"/>
          </a:xfrm>
          <a:prstGeom prst="rect">
            <a:avLst/>
          </a:prstGeom>
        </p:spPr>
        <p:txBody>
          <a:bodyPr wrap="none" fromWordArt="1">
            <a:prstTxWarp prst="textPlain">
              <a:avLst>
                <a:gd name="adj" fmla="val 50000"/>
              </a:avLst>
            </a:prstTxWarp>
          </a:bodyPr>
          <a:lstStyle/>
          <a:p>
            <a:r>
              <a:rPr 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Date</a:t>
            </a:r>
          </a:p>
        </p:txBody>
      </p:sp>
      <p:sp>
        <p:nvSpPr>
          <p:cNvPr id="36878" name="Rectangle 14"/>
          <p:cNvSpPr>
            <a:spLocks noGrp="1" noChangeArrowheads="1"/>
          </p:cNvSpPr>
          <p:nvPr>
            <p:ph type="title" idx="4294967295"/>
          </p:nvPr>
        </p:nvSpPr>
        <p:spPr>
          <a:xfrm>
            <a:off x="0" y="0"/>
            <a:ext cx="8229600" cy="762000"/>
          </a:xfrm>
          <a:effectLst>
            <a:outerShdw blurRad="63500" dist="35921" dir="2700000" algn="ctr" rotWithShape="0">
              <a:schemeClr val="tx1">
                <a:alpha val="74998"/>
              </a:schemeClr>
            </a:outerShdw>
          </a:effectLst>
        </p:spPr>
        <p:txBody>
          <a:bodyPr/>
          <a:lstStyle/>
          <a:p>
            <a:pPr eaLnBrk="1" hangingPunct="1">
              <a:defRPr/>
            </a:pPr>
            <a:r>
              <a:rPr lang="en-US">
                <a:solidFill>
                  <a:schemeClr val="bg1"/>
                </a:solidFill>
              </a:rPr>
              <a:t>Introduction</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868"/>
                                        </p:tgtEl>
                                        <p:attrNameLst>
                                          <p:attrName>style.visibility</p:attrName>
                                        </p:attrNameLst>
                                      </p:cBhvr>
                                      <p:to>
                                        <p:strVal val="visible"/>
                                      </p:to>
                                    </p:set>
                                    <p:animEffect transition="in" filter="fade">
                                      <p:cBhvr>
                                        <p:cTn id="7" dur="500"/>
                                        <p:tgtEl>
                                          <p:spTgt spid="368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6869"/>
                                        </p:tgtEl>
                                        <p:attrNameLst>
                                          <p:attrName>style.visibility</p:attrName>
                                        </p:attrNameLst>
                                      </p:cBhvr>
                                      <p:to>
                                        <p:strVal val="visible"/>
                                      </p:to>
                                    </p:set>
                                    <p:animEffect transition="in" filter="fade">
                                      <p:cBhvr>
                                        <p:cTn id="12" dur="500"/>
                                        <p:tgtEl>
                                          <p:spTgt spid="3686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6874"/>
                                        </p:tgtEl>
                                        <p:attrNameLst>
                                          <p:attrName>style.visibility</p:attrName>
                                        </p:attrNameLst>
                                      </p:cBhvr>
                                      <p:to>
                                        <p:strVal val="visible"/>
                                      </p:to>
                                    </p:set>
                                    <p:animEffect transition="in" filter="fade">
                                      <p:cBhvr>
                                        <p:cTn id="17" dur="500"/>
                                        <p:tgtEl>
                                          <p:spTgt spid="36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8" grpId="0" autoUpdateAnimBg="0"/>
      <p:bldP spid="36869" grpId="0" autoUpdateAnimBg="0"/>
      <p:bldP spid="36874" grpId="0" autoUpdateAnimBg="0"/>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4"/>
          <p:cNvSpPr>
            <a:spLocks noChangeArrowheads="1"/>
          </p:cNvSpPr>
          <p:nvPr/>
        </p:nvSpPr>
        <p:spPr bwMode="auto">
          <a:xfrm>
            <a:off x="179388" y="3213100"/>
            <a:ext cx="8850312" cy="2106613"/>
          </a:xfrm>
          <a:prstGeom prst="rect">
            <a:avLst/>
          </a:prstGeom>
          <a:noFill/>
          <a:ln w="57150">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2000" b="1">
              <a:cs typeface="Arial" charset="0"/>
            </a:endParaRPr>
          </a:p>
        </p:txBody>
      </p:sp>
      <p:sp>
        <p:nvSpPr>
          <p:cNvPr id="266242" name="Rectangle 2"/>
          <p:cNvSpPr>
            <a:spLocks noGrp="1" noChangeArrowheads="1"/>
          </p:cNvSpPr>
          <p:nvPr>
            <p:ph type="title"/>
          </p:nvPr>
        </p:nvSpPr>
        <p:spPr>
          <a:xfrm>
            <a:off x="31750" y="115888"/>
            <a:ext cx="9036050" cy="922337"/>
          </a:xfrm>
          <a:solidFill>
            <a:srgbClr val="000000"/>
          </a:solidFill>
          <a:ln w="76200">
            <a:solidFill>
              <a:schemeClr val="bg1"/>
            </a:solidFill>
            <a:miter lim="800000"/>
            <a:headEnd/>
            <a:tailEnd/>
          </a:ln>
        </p:spPr>
        <p:txBody>
          <a:bodyPr/>
          <a:lstStyle/>
          <a:p>
            <a:pPr eaLnBrk="1" hangingPunct="1"/>
            <a:r>
              <a:rPr lang="en-US" sz="4000" b="1">
                <a:solidFill>
                  <a:srgbClr val="FFFF00"/>
                </a:solidFill>
                <a:latin typeface="Arial" charset="0"/>
                <a:ea typeface="ＭＳ Ｐゴシック" charset="0"/>
                <a:cs typeface="Arial" charset="0"/>
              </a:rPr>
              <a:t>GRACE is SUFFICIENT</a:t>
            </a:r>
          </a:p>
        </p:txBody>
      </p:sp>
      <p:sp>
        <p:nvSpPr>
          <p:cNvPr id="77829" name="Rectangle 5"/>
          <p:cNvSpPr>
            <a:spLocks noChangeArrowheads="1"/>
          </p:cNvSpPr>
          <p:nvPr/>
        </p:nvSpPr>
        <p:spPr bwMode="auto">
          <a:xfrm>
            <a:off x="287338" y="1279525"/>
            <a:ext cx="9037637" cy="5578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l">
              <a:lnSpc>
                <a:spcPct val="90000"/>
              </a:lnSpc>
              <a:spcBef>
                <a:spcPct val="20000"/>
              </a:spcBef>
            </a:pPr>
            <a:r>
              <a:rPr lang="en-US" sz="2800" b="1">
                <a:solidFill>
                  <a:srgbClr val="FFFF00"/>
                </a:solidFill>
                <a:cs typeface="Arial" charset="0"/>
              </a:rPr>
              <a:t>DAVID HAD A SINCERE AND PURE HEART FOR GOD. THAT</a:t>
            </a:r>
            <a:r>
              <a:rPr lang="uk-UA" altLang="ja-JP" sz="2800" b="1">
                <a:solidFill>
                  <a:srgbClr val="FFFF00"/>
                </a:solidFill>
                <a:cs typeface="Arial" charset="0"/>
              </a:rPr>
              <a:t>'</a:t>
            </a:r>
            <a:r>
              <a:rPr lang="en-US" sz="2800" b="1">
                <a:solidFill>
                  <a:srgbClr val="FFFF00"/>
                </a:solidFill>
                <a:cs typeface="Arial" charset="0"/>
              </a:rPr>
              <a:t>S WHY HE WAS ABLE TO SENSE HIS FAILURE AND QUICKLY REPENT AND FIX EACH FAILURE…</a:t>
            </a:r>
          </a:p>
          <a:p>
            <a:pPr algn="l">
              <a:lnSpc>
                <a:spcPct val="90000"/>
              </a:lnSpc>
              <a:spcBef>
                <a:spcPct val="20000"/>
              </a:spcBef>
            </a:pPr>
            <a:endParaRPr lang="en-US" sz="2800" b="1">
              <a:solidFill>
                <a:srgbClr val="FFFF00"/>
              </a:solidFill>
              <a:cs typeface="Arial" charset="0"/>
            </a:endParaRPr>
          </a:p>
          <a:p>
            <a:pPr algn="l">
              <a:lnSpc>
                <a:spcPct val="90000"/>
              </a:lnSpc>
              <a:spcBef>
                <a:spcPct val="20000"/>
              </a:spcBef>
            </a:pPr>
            <a:r>
              <a:rPr lang="en-US" sz="2800" b="1">
                <a:solidFill>
                  <a:srgbClr val="FFFF00"/>
                </a:solidFill>
                <a:cs typeface="Arial" charset="0"/>
              </a:rPr>
              <a:t>SO… THE LAST QUIZ FOR US…</a:t>
            </a:r>
          </a:p>
          <a:p>
            <a:pPr algn="l">
              <a:lnSpc>
                <a:spcPct val="90000"/>
              </a:lnSpc>
              <a:spcBef>
                <a:spcPct val="20000"/>
              </a:spcBef>
            </a:pPr>
            <a:r>
              <a:rPr lang="en-US" sz="2800" b="1">
                <a:solidFill>
                  <a:srgbClr val="FFFF00"/>
                </a:solidFill>
                <a:cs typeface="Arial" charset="0"/>
              </a:rPr>
              <a:t>1. ARE WE SENSITIVE ENOUGH LIKE DAVID? </a:t>
            </a:r>
          </a:p>
          <a:p>
            <a:pPr algn="l">
              <a:lnSpc>
                <a:spcPct val="90000"/>
              </a:lnSpc>
              <a:spcBef>
                <a:spcPct val="20000"/>
              </a:spcBef>
            </a:pPr>
            <a:r>
              <a:rPr lang="en-US" sz="2800" b="1">
                <a:solidFill>
                  <a:srgbClr val="FFFF00"/>
                </a:solidFill>
                <a:cs typeface="Arial" charset="0"/>
              </a:rPr>
              <a:t>2. DO WE ALSO HAVE A SINCERE AND PURE HEART FOR GOD LIKE HIM?</a:t>
            </a:r>
          </a:p>
          <a:p>
            <a:pPr algn="l">
              <a:lnSpc>
                <a:spcPct val="90000"/>
              </a:lnSpc>
              <a:spcBef>
                <a:spcPct val="20000"/>
              </a:spcBef>
            </a:pPr>
            <a:endParaRPr lang="en-US" sz="2800" b="1">
              <a:solidFill>
                <a:srgbClr val="FFFF00"/>
              </a:solidFill>
              <a:cs typeface="Arial" charset="0"/>
            </a:endParaRPr>
          </a:p>
          <a:p>
            <a:pPr algn="l">
              <a:lnSpc>
                <a:spcPct val="90000"/>
              </a:lnSpc>
              <a:spcBef>
                <a:spcPct val="20000"/>
              </a:spcBef>
            </a:pPr>
            <a:r>
              <a:rPr lang="en-US" sz="2800" b="1">
                <a:solidFill>
                  <a:srgbClr val="FFFF00"/>
                </a:solidFill>
                <a:cs typeface="Arial" charset="0"/>
              </a:rPr>
              <a:t>TAKE HOME THE ANSWER IN YOUR HEART AND ANSWER IT EVERY DAY IN YOUR LIFE…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7829">
                                            <p:txEl>
                                              <p:pRg st="0" end="0"/>
                                            </p:txEl>
                                          </p:spTgt>
                                        </p:tgtEl>
                                        <p:attrNameLst>
                                          <p:attrName>style.visibility</p:attrName>
                                        </p:attrNameLst>
                                      </p:cBhvr>
                                      <p:to>
                                        <p:strVal val="visible"/>
                                      </p:to>
                                    </p:set>
                                    <p:animEffect transition="in" filter="dissolve">
                                      <p:cBhvr>
                                        <p:cTn id="7" dur="500"/>
                                        <p:tgtEl>
                                          <p:spTgt spid="7782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7829">
                                            <p:txEl>
                                              <p:pRg st="2" end="2"/>
                                            </p:txEl>
                                          </p:spTgt>
                                        </p:tgtEl>
                                        <p:attrNameLst>
                                          <p:attrName>style.visibility</p:attrName>
                                        </p:attrNameLst>
                                      </p:cBhvr>
                                      <p:to>
                                        <p:strVal val="visible"/>
                                      </p:to>
                                    </p:set>
                                    <p:animEffect transition="in" filter="dissolve">
                                      <p:cBhvr>
                                        <p:cTn id="12" dur="500"/>
                                        <p:tgtEl>
                                          <p:spTgt spid="77829">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7829">
                                            <p:txEl>
                                              <p:pRg st="3" end="3"/>
                                            </p:txEl>
                                          </p:spTgt>
                                        </p:tgtEl>
                                        <p:attrNameLst>
                                          <p:attrName>style.visibility</p:attrName>
                                        </p:attrNameLst>
                                      </p:cBhvr>
                                      <p:to>
                                        <p:strVal val="visible"/>
                                      </p:to>
                                    </p:set>
                                    <p:animEffect transition="in" filter="dissolve">
                                      <p:cBhvr>
                                        <p:cTn id="17" dur="500"/>
                                        <p:tgtEl>
                                          <p:spTgt spid="77829">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7829">
                                            <p:txEl>
                                              <p:pRg st="4" end="4"/>
                                            </p:txEl>
                                          </p:spTgt>
                                        </p:tgtEl>
                                        <p:attrNameLst>
                                          <p:attrName>style.visibility</p:attrName>
                                        </p:attrNameLst>
                                      </p:cBhvr>
                                      <p:to>
                                        <p:strVal val="visible"/>
                                      </p:to>
                                    </p:set>
                                    <p:animEffect transition="in" filter="dissolve">
                                      <p:cBhvr>
                                        <p:cTn id="22" dur="500"/>
                                        <p:tgtEl>
                                          <p:spTgt spid="77829">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7829">
                                            <p:txEl>
                                              <p:pRg st="6" end="6"/>
                                            </p:txEl>
                                          </p:spTgt>
                                        </p:tgtEl>
                                        <p:attrNameLst>
                                          <p:attrName>style.visibility</p:attrName>
                                        </p:attrNameLst>
                                      </p:cBhvr>
                                      <p:to>
                                        <p:strVal val="visible"/>
                                      </p:to>
                                    </p:set>
                                    <p:animEffect transition="in" filter="dissolve">
                                      <p:cBhvr>
                                        <p:cTn id="27" dur="500"/>
                                        <p:tgtEl>
                                          <p:spTgt spid="7782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9" grpId="0" build="p"/>
    </p:bldLst>
  </p:timing>
</p:sld>
</file>

<file path=ppt/slides/slide22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49186" name="Rectangle 2"/>
          <p:cNvSpPr>
            <a:spLocks noGrp="1" noChangeArrowheads="1"/>
          </p:cNvSpPr>
          <p:nvPr>
            <p:ph type="title"/>
          </p:nvPr>
        </p:nvSpPr>
        <p:spPr>
          <a:xfrm>
            <a:off x="1116013" y="0"/>
            <a:ext cx="6911975" cy="836613"/>
          </a:xfrm>
          <a:solidFill>
            <a:schemeClr val="tx1"/>
          </a:solidFill>
          <a:ln cap="flat">
            <a:solidFill>
              <a:schemeClr val="tx1"/>
            </a:solidFill>
            <a:miter lim="800000"/>
            <a:headEnd/>
            <a:tailEnd/>
          </a:ln>
        </p:spPr>
        <p:txBody>
          <a:bodyPr/>
          <a:lstStyle/>
          <a:p>
            <a:pPr eaLnBrk="1" hangingPunct="1"/>
            <a:r>
              <a:rPr lang="en-US" b="1">
                <a:solidFill>
                  <a:srgbClr val="FFFFFF"/>
                </a:solidFill>
                <a:latin typeface="Arial" charset="0"/>
                <a:ea typeface="ＭＳ Ｐゴシック" charset="0"/>
                <a:cs typeface="Arial" charset="0"/>
              </a:rPr>
              <a:t>Date</a:t>
            </a:r>
          </a:p>
        </p:txBody>
      </p:sp>
      <p:sp>
        <p:nvSpPr>
          <p:cNvPr id="349187" name="Text Box 3"/>
          <p:cNvSpPr txBox="1">
            <a:spLocks noChangeArrowheads="1"/>
          </p:cNvSpPr>
          <p:nvPr/>
        </p:nvSpPr>
        <p:spPr bwMode="auto">
          <a:xfrm>
            <a:off x="8316913" y="71438"/>
            <a:ext cx="755650" cy="693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250</a:t>
            </a:r>
            <a:br>
              <a:rPr kumimoji="0" lang="en-US" sz="2400" b="1" i="0" u="none" strike="noStrike" kern="1200" cap="none" spc="0" normalizeH="0" baseline="0" noProof="0">
                <a:ln>
                  <a:noFill/>
                </a:ln>
                <a:solidFill>
                  <a:srgbClr val="000000"/>
                </a:solidFill>
                <a:effectLst/>
                <a:uLnTx/>
                <a:uFillTx/>
                <a:latin typeface="Arial" charset="0"/>
                <a:ea typeface="ＭＳ Ｐゴシック" charset="0"/>
              </a:rPr>
            </a:b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264</a:t>
            </a:r>
          </a:p>
        </p:txBody>
      </p:sp>
      <p:sp>
        <p:nvSpPr>
          <p:cNvPr id="349188" name="Rectangle 4"/>
          <p:cNvSpPr>
            <a:spLocks noChangeArrowheads="1"/>
          </p:cNvSpPr>
          <p:nvPr/>
        </p:nvSpPr>
        <p:spPr bwMode="auto">
          <a:xfrm>
            <a:off x="152400" y="1919288"/>
            <a:ext cx="828675"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9189" name="Rectangle 5"/>
          <p:cNvSpPr>
            <a:spLocks noChangeArrowheads="1"/>
          </p:cNvSpPr>
          <p:nvPr/>
        </p:nvSpPr>
        <p:spPr bwMode="auto">
          <a:xfrm>
            <a:off x="981075" y="1919288"/>
            <a:ext cx="1155700"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9190" name="Rectangle 6"/>
          <p:cNvSpPr>
            <a:spLocks noChangeArrowheads="1"/>
          </p:cNvSpPr>
          <p:nvPr/>
        </p:nvSpPr>
        <p:spPr bwMode="auto">
          <a:xfrm>
            <a:off x="7926388" y="1919288"/>
            <a:ext cx="2012950"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9191" name="Rectangle 7"/>
          <p:cNvSpPr>
            <a:spLocks noChangeArrowheads="1"/>
          </p:cNvSpPr>
          <p:nvPr/>
        </p:nvSpPr>
        <p:spPr bwMode="auto">
          <a:xfrm>
            <a:off x="76200" y="3486150"/>
            <a:ext cx="828675"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Books</a:t>
            </a: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9192" name="Rectangle 8"/>
          <p:cNvSpPr>
            <a:spLocks noChangeArrowheads="1"/>
          </p:cNvSpPr>
          <p:nvPr/>
        </p:nvSpPr>
        <p:spPr bwMode="auto">
          <a:xfrm>
            <a:off x="7716838" y="2955925"/>
            <a:ext cx="2341562"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9193" name="Rectangle 9"/>
          <p:cNvSpPr>
            <a:spLocks noChangeArrowheads="1"/>
          </p:cNvSpPr>
          <p:nvPr/>
        </p:nvSpPr>
        <p:spPr bwMode="auto">
          <a:xfrm>
            <a:off x="76200" y="4122738"/>
            <a:ext cx="828675"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Kings</a:t>
            </a: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9194" name="Rectangle 10"/>
          <p:cNvSpPr>
            <a:spLocks noChangeArrowheads="1"/>
          </p:cNvSpPr>
          <p:nvPr/>
        </p:nvSpPr>
        <p:spPr bwMode="auto">
          <a:xfrm>
            <a:off x="981075" y="4122738"/>
            <a:ext cx="1155700"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Saul</a:t>
            </a:r>
          </a:p>
        </p:txBody>
      </p:sp>
      <p:sp>
        <p:nvSpPr>
          <p:cNvPr id="349195" name="Rectangle 11"/>
          <p:cNvSpPr>
            <a:spLocks noChangeArrowheads="1"/>
          </p:cNvSpPr>
          <p:nvPr/>
        </p:nvSpPr>
        <p:spPr bwMode="auto">
          <a:xfrm>
            <a:off x="2136775" y="4122738"/>
            <a:ext cx="1036638"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David</a:t>
            </a:r>
          </a:p>
        </p:txBody>
      </p:sp>
      <p:sp>
        <p:nvSpPr>
          <p:cNvPr id="349196" name="Rectangle 12"/>
          <p:cNvSpPr>
            <a:spLocks noChangeArrowheads="1"/>
          </p:cNvSpPr>
          <p:nvPr/>
        </p:nvSpPr>
        <p:spPr bwMode="auto">
          <a:xfrm>
            <a:off x="2915816" y="4122738"/>
            <a:ext cx="2573337"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Solomon-Ahaziah</a:t>
            </a:r>
          </a:p>
        </p:txBody>
      </p:sp>
      <p:sp>
        <p:nvSpPr>
          <p:cNvPr id="349197" name="Rectangle 13"/>
          <p:cNvSpPr>
            <a:spLocks noChangeArrowheads="1"/>
          </p:cNvSpPr>
          <p:nvPr/>
        </p:nvSpPr>
        <p:spPr bwMode="auto">
          <a:xfrm>
            <a:off x="4932040" y="4122738"/>
            <a:ext cx="2221682"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Ahaziah-Zedekiah</a:t>
            </a:r>
          </a:p>
        </p:txBody>
      </p:sp>
      <p:sp>
        <p:nvSpPr>
          <p:cNvPr id="349198" name="Rectangle 14"/>
          <p:cNvSpPr>
            <a:spLocks noChangeArrowheads="1"/>
          </p:cNvSpPr>
          <p:nvPr/>
        </p:nvSpPr>
        <p:spPr bwMode="auto">
          <a:xfrm>
            <a:off x="7239000" y="3762375"/>
            <a:ext cx="2341563"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9199" name="Rectangle 15"/>
          <p:cNvSpPr>
            <a:spLocks noChangeArrowheads="1"/>
          </p:cNvSpPr>
          <p:nvPr/>
        </p:nvSpPr>
        <p:spPr bwMode="auto">
          <a:xfrm>
            <a:off x="76200" y="4797425"/>
            <a:ext cx="828675"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Dates</a:t>
            </a: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9200" name="Rectangle 16"/>
          <p:cNvSpPr>
            <a:spLocks noChangeArrowheads="1"/>
          </p:cNvSpPr>
          <p:nvPr/>
        </p:nvSpPr>
        <p:spPr bwMode="auto">
          <a:xfrm>
            <a:off x="981075" y="4797425"/>
            <a:ext cx="1155700"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1043</a:t>
            </a:r>
          </a:p>
        </p:txBody>
      </p:sp>
      <p:sp>
        <p:nvSpPr>
          <p:cNvPr id="349201" name="Rectangle 17"/>
          <p:cNvSpPr>
            <a:spLocks noChangeArrowheads="1"/>
          </p:cNvSpPr>
          <p:nvPr/>
        </p:nvSpPr>
        <p:spPr bwMode="auto">
          <a:xfrm>
            <a:off x="2136775" y="4797425"/>
            <a:ext cx="1036638"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1011</a:t>
            </a:r>
          </a:p>
        </p:txBody>
      </p:sp>
      <p:sp>
        <p:nvSpPr>
          <p:cNvPr id="349202" name="Rectangle 18"/>
          <p:cNvSpPr>
            <a:spLocks noChangeArrowheads="1"/>
          </p:cNvSpPr>
          <p:nvPr/>
        </p:nvSpPr>
        <p:spPr bwMode="auto">
          <a:xfrm>
            <a:off x="2987824" y="4797425"/>
            <a:ext cx="2570163"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971        931         852</a:t>
            </a:r>
          </a:p>
        </p:txBody>
      </p:sp>
      <p:sp>
        <p:nvSpPr>
          <p:cNvPr id="349203" name="Rectangle 19"/>
          <p:cNvSpPr>
            <a:spLocks noChangeArrowheads="1"/>
          </p:cNvSpPr>
          <p:nvPr/>
        </p:nvSpPr>
        <p:spPr bwMode="auto">
          <a:xfrm>
            <a:off x="5219526" y="4797425"/>
            <a:ext cx="2016770"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852      722     586   560</a:t>
            </a:r>
          </a:p>
        </p:txBody>
      </p:sp>
      <p:sp>
        <p:nvSpPr>
          <p:cNvPr id="349204" name="Rectangle 20"/>
          <p:cNvSpPr>
            <a:spLocks noChangeArrowheads="1"/>
          </p:cNvSpPr>
          <p:nvPr/>
        </p:nvSpPr>
        <p:spPr bwMode="auto">
          <a:xfrm>
            <a:off x="7832725" y="4797425"/>
            <a:ext cx="625475"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538</a:t>
            </a:r>
          </a:p>
        </p:txBody>
      </p:sp>
      <p:sp>
        <p:nvSpPr>
          <p:cNvPr id="349205" name="Rectangle 21"/>
          <p:cNvSpPr>
            <a:spLocks noChangeArrowheads="1"/>
          </p:cNvSpPr>
          <p:nvPr/>
        </p:nvSpPr>
        <p:spPr bwMode="auto">
          <a:xfrm>
            <a:off x="7875588" y="4797425"/>
            <a:ext cx="1585912"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9206" name="Rectangle 22"/>
          <p:cNvSpPr>
            <a:spLocks noChangeArrowheads="1"/>
          </p:cNvSpPr>
          <p:nvPr/>
        </p:nvSpPr>
        <p:spPr bwMode="auto">
          <a:xfrm>
            <a:off x="76200" y="5834063"/>
            <a:ext cx="828675"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Kingdom</a:t>
            </a:r>
            <a:endParaRPr kumimoji="0" lang="en-US" sz="16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9207" name="Rectangle 23"/>
          <p:cNvSpPr>
            <a:spLocks noChangeArrowheads="1"/>
          </p:cNvSpPr>
          <p:nvPr/>
        </p:nvSpPr>
        <p:spPr bwMode="auto">
          <a:xfrm>
            <a:off x="981075" y="5834063"/>
            <a:ext cx="1797050"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---------United-------</a:t>
            </a:r>
          </a:p>
        </p:txBody>
      </p:sp>
      <p:sp>
        <p:nvSpPr>
          <p:cNvPr id="349208" name="Rectangle 24"/>
          <p:cNvSpPr>
            <a:spLocks noChangeArrowheads="1"/>
          </p:cNvSpPr>
          <p:nvPr/>
        </p:nvSpPr>
        <p:spPr bwMode="auto">
          <a:xfrm>
            <a:off x="2778125" y="5834063"/>
            <a:ext cx="3811588"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---------Divided------------ </a:t>
            </a:r>
          </a:p>
        </p:txBody>
      </p:sp>
      <p:sp>
        <p:nvSpPr>
          <p:cNvPr id="349209" name="Rectangle 25"/>
          <p:cNvSpPr>
            <a:spLocks noChangeArrowheads="1"/>
          </p:cNvSpPr>
          <p:nvPr/>
        </p:nvSpPr>
        <p:spPr bwMode="auto">
          <a:xfrm>
            <a:off x="6589713" y="5834063"/>
            <a:ext cx="833437"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7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Surviving</a:t>
            </a:r>
          </a:p>
        </p:txBody>
      </p:sp>
      <p:sp>
        <p:nvSpPr>
          <p:cNvPr id="349210" name="Rectangle 26"/>
          <p:cNvSpPr>
            <a:spLocks noChangeArrowheads="1"/>
          </p:cNvSpPr>
          <p:nvPr/>
        </p:nvSpPr>
        <p:spPr bwMode="auto">
          <a:xfrm>
            <a:off x="7423150" y="5834063"/>
            <a:ext cx="2217738"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-Returned-</a:t>
            </a:r>
          </a:p>
        </p:txBody>
      </p:sp>
      <p:grpSp>
        <p:nvGrpSpPr>
          <p:cNvPr id="349211" name="Group 33"/>
          <p:cNvGrpSpPr>
            <a:grpSpLocks/>
          </p:cNvGrpSpPr>
          <p:nvPr/>
        </p:nvGrpSpPr>
        <p:grpSpPr bwMode="auto">
          <a:xfrm>
            <a:off x="762000" y="3486150"/>
            <a:ext cx="1274763" cy="806450"/>
            <a:chOff x="444" y="518"/>
            <a:chExt cx="683" cy="403"/>
          </a:xfrm>
        </p:grpSpPr>
        <p:sp>
          <p:nvSpPr>
            <p:cNvPr id="349230" name="Rectangle 34"/>
            <p:cNvSpPr>
              <a:spLocks noChangeArrowheads="1"/>
            </p:cNvSpPr>
            <p:nvPr/>
          </p:nvSpPr>
          <p:spPr bwMode="auto">
            <a:xfrm>
              <a:off x="476" y="518"/>
              <a:ext cx="619" cy="403"/>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1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Samuel</a:t>
              </a:r>
            </a:p>
          </p:txBody>
        </p:sp>
        <p:sp>
          <p:nvSpPr>
            <p:cNvPr id="349231" name="Rectangle 35"/>
            <p:cNvSpPr>
              <a:spLocks noChangeArrowheads="1"/>
            </p:cNvSpPr>
            <p:nvPr/>
          </p:nvSpPr>
          <p:spPr bwMode="auto">
            <a:xfrm>
              <a:off x="444" y="518"/>
              <a:ext cx="68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grpSp>
      <p:sp>
        <p:nvSpPr>
          <p:cNvPr id="349212" name="Rectangle 36"/>
          <p:cNvSpPr>
            <a:spLocks noChangeArrowheads="1"/>
          </p:cNvSpPr>
          <p:nvPr/>
        </p:nvSpPr>
        <p:spPr bwMode="auto">
          <a:xfrm>
            <a:off x="2058740" y="3486150"/>
            <a:ext cx="1173163" cy="806450"/>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2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Samuel</a:t>
            </a:r>
          </a:p>
        </p:txBody>
      </p:sp>
      <p:sp>
        <p:nvSpPr>
          <p:cNvPr id="349213" name="Rectangle 37"/>
          <p:cNvSpPr>
            <a:spLocks noChangeArrowheads="1"/>
          </p:cNvSpPr>
          <p:nvPr/>
        </p:nvSpPr>
        <p:spPr bwMode="auto">
          <a:xfrm>
            <a:off x="2066925" y="3486150"/>
            <a:ext cx="1223963"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grpSp>
        <p:nvGrpSpPr>
          <p:cNvPr id="349214" name="Group 38"/>
          <p:cNvGrpSpPr>
            <a:grpSpLocks/>
          </p:cNvGrpSpPr>
          <p:nvPr/>
        </p:nvGrpSpPr>
        <p:grpSpPr bwMode="auto">
          <a:xfrm>
            <a:off x="3253880" y="3486150"/>
            <a:ext cx="1878632" cy="806450"/>
            <a:chOff x="1747" y="518"/>
            <a:chExt cx="1443" cy="403"/>
          </a:xfrm>
        </p:grpSpPr>
        <p:sp>
          <p:nvSpPr>
            <p:cNvPr id="124967" name="Rectangle 39"/>
            <p:cNvSpPr>
              <a:spLocks noChangeArrowheads="1"/>
            </p:cNvSpPr>
            <p:nvPr/>
          </p:nvSpPr>
          <p:spPr bwMode="auto">
            <a:xfrm>
              <a:off x="1779" y="518"/>
              <a:ext cx="1379"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1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Kings</a:t>
              </a:r>
              <a:endParaRPr kumimoji="0" lang="en-US" sz="2400" b="1" i="0" u="none" strike="noStrike" kern="1200" cap="none" spc="0" normalizeH="0" baseline="0" noProof="0">
                <a:ln>
                  <a:noFill/>
                </a:ln>
                <a:solidFill>
                  <a:srgbClr val="FEFDE3"/>
                </a:solidFill>
                <a:effectLst/>
                <a:uLnTx/>
                <a:uFillTx/>
                <a:latin typeface="Arial Narrow" charset="0"/>
                <a:ea typeface="Times New Roman" charset="0"/>
                <a:cs typeface="Times New Roman" charset="0"/>
              </a:endParaRPr>
            </a:p>
          </p:txBody>
        </p:sp>
        <p:sp>
          <p:nvSpPr>
            <p:cNvPr id="349229" name="Rectangle 40"/>
            <p:cNvSpPr>
              <a:spLocks noChangeArrowheads="1"/>
            </p:cNvSpPr>
            <p:nvPr/>
          </p:nvSpPr>
          <p:spPr bwMode="auto">
            <a:xfrm>
              <a:off x="1747" y="518"/>
              <a:ext cx="144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349215" name="Group 41"/>
          <p:cNvGrpSpPr>
            <a:grpSpLocks/>
          </p:cNvGrpSpPr>
          <p:nvPr/>
        </p:nvGrpSpPr>
        <p:grpSpPr bwMode="auto">
          <a:xfrm>
            <a:off x="5076056" y="3486150"/>
            <a:ext cx="1855912" cy="806450"/>
            <a:chOff x="3190" y="518"/>
            <a:chExt cx="895" cy="403"/>
          </a:xfrm>
        </p:grpSpPr>
        <p:sp>
          <p:nvSpPr>
            <p:cNvPr id="124970" name="Rectangle 42"/>
            <p:cNvSpPr>
              <a:spLocks noChangeArrowheads="1"/>
            </p:cNvSpPr>
            <p:nvPr/>
          </p:nvSpPr>
          <p:spPr bwMode="auto">
            <a:xfrm>
              <a:off x="3222" y="518"/>
              <a:ext cx="833"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2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Kings</a:t>
              </a:r>
              <a:endParaRPr kumimoji="0" lang="en-US" sz="2400" b="1" i="0" u="none" strike="noStrike" kern="1200" cap="none" spc="0" normalizeH="0" baseline="0" noProof="0">
                <a:ln>
                  <a:noFill/>
                </a:ln>
                <a:solidFill>
                  <a:srgbClr val="FEFDE3"/>
                </a:solidFill>
                <a:effectLst/>
                <a:uLnTx/>
                <a:uFillTx/>
                <a:latin typeface="Arial Narrow" charset="0"/>
                <a:ea typeface="Times New Roman" charset="0"/>
                <a:cs typeface="Times New Roman" charset="0"/>
              </a:endParaRPr>
            </a:p>
          </p:txBody>
        </p:sp>
        <p:sp>
          <p:nvSpPr>
            <p:cNvPr id="349227" name="Rectangle 43"/>
            <p:cNvSpPr>
              <a:spLocks noChangeArrowheads="1"/>
            </p:cNvSpPr>
            <p:nvPr/>
          </p:nvSpPr>
          <p:spPr bwMode="auto">
            <a:xfrm>
              <a:off x="3190" y="518"/>
              <a:ext cx="895"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grpSp>
      <p:pic>
        <p:nvPicPr>
          <p:cNvPr id="124972" name="Picture 44"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95400" y="5500688"/>
            <a:ext cx="838200"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73" name="Picture 45"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33600" y="5500688"/>
            <a:ext cx="838200"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74" name="Picture 46" descr="j029776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030863" y="5424488"/>
            <a:ext cx="925513" cy="88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75" name="AutoShape 47"/>
          <p:cNvSpPr>
            <a:spLocks noChangeArrowheads="1"/>
          </p:cNvSpPr>
          <p:nvPr/>
        </p:nvSpPr>
        <p:spPr bwMode="auto">
          <a:xfrm>
            <a:off x="6421263" y="5500688"/>
            <a:ext cx="304800" cy="457200"/>
          </a:xfrm>
          <a:prstGeom prst="downArrow">
            <a:avLst>
              <a:gd name="adj1" fmla="val 50000"/>
              <a:gd name="adj2" fmla="val 37500"/>
            </a:avLst>
          </a:prstGeom>
          <a:solidFill>
            <a:srgbClr val="FF0000"/>
          </a:solid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4976" name="AutoShape 48"/>
          <p:cNvSpPr>
            <a:spLocks noChangeArrowheads="1"/>
          </p:cNvSpPr>
          <p:nvPr/>
        </p:nvSpPr>
        <p:spPr bwMode="auto">
          <a:xfrm>
            <a:off x="6802263" y="5805488"/>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4977" name="AutoShape 49"/>
          <p:cNvSpPr>
            <a:spLocks noChangeArrowheads="1"/>
          </p:cNvSpPr>
          <p:nvPr/>
        </p:nvSpPr>
        <p:spPr bwMode="auto">
          <a:xfrm rot="10800000">
            <a:off x="7991475" y="5805488"/>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124978" name="Picture 50" descr="j029557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657600" y="5254625"/>
            <a:ext cx="1447800" cy="1373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79" name="Picture 51"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71800" y="5500688"/>
            <a:ext cx="838200"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 name="Rectangle 5"/>
          <p:cNvSpPr>
            <a:spLocks noChangeArrowheads="1"/>
          </p:cNvSpPr>
          <p:nvPr/>
        </p:nvSpPr>
        <p:spPr bwMode="auto">
          <a:xfrm>
            <a:off x="33338" y="1125538"/>
            <a:ext cx="9003158" cy="14393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l" defTabSz="914400" rtl="0" eaLnBrk="1" fontAlgn="base" latinLnBrk="0" hangingPunct="1">
              <a:lnSpc>
                <a:spcPct val="90000"/>
              </a:lnSpc>
              <a:spcBef>
                <a:spcPct val="20000"/>
              </a:spcBef>
              <a:spcAft>
                <a:spcPct val="0"/>
              </a:spcAft>
              <a:buClrTx/>
              <a:buSzTx/>
              <a:buFont typeface="Wingdings" charset="0"/>
              <a:buChar char="Ø"/>
              <a:tabLst/>
              <a:defRPr/>
            </a:pPr>
            <a:r>
              <a:rPr kumimoji="0" lang="en-US" altLang="zh-CN"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First Kings covers 120-years: from 971 BC with the crowning of Solomon to 852 BC during Ahaziah</a:t>
            </a:r>
            <a:r>
              <a:rPr kumimoji="0" lang="uk-UA" altLang="zh-CN"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a:t>
            </a:r>
            <a:r>
              <a:rPr kumimoji="0" lang="en-US" altLang="zh-CN"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s reign. The year 931 marks the most significant date when Solomon</a:t>
            </a:r>
            <a:r>
              <a:rPr kumimoji="0" lang="uk-UA" altLang="zh-CN"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a:t>
            </a:r>
            <a:r>
              <a:rPr kumimoji="0" lang="en-US" altLang="zh-CN"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s kingdom split into the northern nation of Israel and the southern kingdom of Judah after his death.  </a:t>
            </a:r>
          </a:p>
        </p:txBody>
      </p:sp>
      <p:pic>
        <p:nvPicPr>
          <p:cNvPr id="349225" name="Picture 9" descr="BD04919_"/>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50813" y="-127000"/>
            <a:ext cx="1338263" cy="132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8" name="Group 33"/>
          <p:cNvGrpSpPr>
            <a:grpSpLocks/>
          </p:cNvGrpSpPr>
          <p:nvPr/>
        </p:nvGrpSpPr>
        <p:grpSpPr bwMode="auto">
          <a:xfrm>
            <a:off x="755576" y="2622550"/>
            <a:ext cx="1274763" cy="806450"/>
            <a:chOff x="444" y="518"/>
            <a:chExt cx="683" cy="403"/>
          </a:xfrm>
        </p:grpSpPr>
        <p:sp>
          <p:nvSpPr>
            <p:cNvPr id="49" name="Rectangle 34"/>
            <p:cNvSpPr>
              <a:spLocks noChangeArrowheads="1"/>
            </p:cNvSpPr>
            <p:nvPr/>
          </p:nvSpPr>
          <p:spPr bwMode="auto">
            <a:xfrm>
              <a:off x="476" y="518"/>
              <a:ext cx="619" cy="403"/>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1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Kingdoms</a:t>
              </a:r>
            </a:p>
          </p:txBody>
        </p:sp>
        <p:sp>
          <p:nvSpPr>
            <p:cNvPr id="50" name="Rectangle 35"/>
            <p:cNvSpPr>
              <a:spLocks noChangeArrowheads="1"/>
            </p:cNvSpPr>
            <p:nvPr/>
          </p:nvSpPr>
          <p:spPr bwMode="auto">
            <a:xfrm>
              <a:off x="444" y="518"/>
              <a:ext cx="68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ＭＳ Ｐゴシック" charset="0"/>
              </a:endParaRPr>
            </a:p>
          </p:txBody>
        </p:sp>
      </p:grpSp>
      <p:sp>
        <p:nvSpPr>
          <p:cNvPr id="51" name="Rectangle 36"/>
          <p:cNvSpPr>
            <a:spLocks noChangeArrowheads="1"/>
          </p:cNvSpPr>
          <p:nvPr/>
        </p:nvSpPr>
        <p:spPr bwMode="auto">
          <a:xfrm>
            <a:off x="2052316" y="2622550"/>
            <a:ext cx="1173163" cy="806450"/>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2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Kingdoms</a:t>
            </a:r>
          </a:p>
        </p:txBody>
      </p:sp>
      <p:grpSp>
        <p:nvGrpSpPr>
          <p:cNvPr id="53" name="Group 38"/>
          <p:cNvGrpSpPr>
            <a:grpSpLocks/>
          </p:cNvGrpSpPr>
          <p:nvPr/>
        </p:nvGrpSpPr>
        <p:grpSpPr bwMode="auto">
          <a:xfrm>
            <a:off x="3247456" y="2622550"/>
            <a:ext cx="1878632" cy="806450"/>
            <a:chOff x="1747" y="518"/>
            <a:chExt cx="1443" cy="403"/>
          </a:xfrm>
        </p:grpSpPr>
        <p:sp>
          <p:nvSpPr>
            <p:cNvPr id="54" name="Rectangle 39"/>
            <p:cNvSpPr>
              <a:spLocks noChangeArrowheads="1"/>
            </p:cNvSpPr>
            <p:nvPr/>
          </p:nvSpPr>
          <p:spPr bwMode="auto">
            <a:xfrm>
              <a:off x="1779" y="518"/>
              <a:ext cx="1379"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3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Kingdoms</a:t>
              </a:r>
              <a:endParaRPr kumimoji="0" lang="en-US" sz="2000" b="1" i="0" u="none" strike="noStrike" kern="1200" cap="none" spc="0" normalizeH="0" baseline="0" noProof="0">
                <a:ln>
                  <a:noFill/>
                </a:ln>
                <a:solidFill>
                  <a:srgbClr val="FEFDE3"/>
                </a:solidFill>
                <a:effectLst/>
                <a:uLnTx/>
                <a:uFillTx/>
                <a:latin typeface="Arial Narrow" charset="0"/>
                <a:ea typeface="Times New Roman" charset="0"/>
                <a:cs typeface="Times New Roman" charset="0"/>
              </a:endParaRPr>
            </a:p>
          </p:txBody>
        </p:sp>
        <p:sp>
          <p:nvSpPr>
            <p:cNvPr id="55" name="Rectangle 40"/>
            <p:cNvSpPr>
              <a:spLocks noChangeArrowheads="1"/>
            </p:cNvSpPr>
            <p:nvPr/>
          </p:nvSpPr>
          <p:spPr bwMode="auto">
            <a:xfrm>
              <a:off x="1747" y="518"/>
              <a:ext cx="144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56" name="Group 41"/>
          <p:cNvGrpSpPr>
            <a:grpSpLocks/>
          </p:cNvGrpSpPr>
          <p:nvPr/>
        </p:nvGrpSpPr>
        <p:grpSpPr bwMode="auto">
          <a:xfrm>
            <a:off x="5076056" y="2622550"/>
            <a:ext cx="1855912" cy="806450"/>
            <a:chOff x="3190" y="518"/>
            <a:chExt cx="895" cy="403"/>
          </a:xfrm>
        </p:grpSpPr>
        <p:sp>
          <p:nvSpPr>
            <p:cNvPr id="57" name="Rectangle 42"/>
            <p:cNvSpPr>
              <a:spLocks noChangeArrowheads="1"/>
            </p:cNvSpPr>
            <p:nvPr/>
          </p:nvSpPr>
          <p:spPr bwMode="auto">
            <a:xfrm>
              <a:off x="3222" y="518"/>
              <a:ext cx="833"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4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Kingdoms</a:t>
              </a:r>
              <a:endParaRPr kumimoji="0" lang="en-US" sz="2000" b="1" i="0" u="none" strike="noStrike" kern="1200" cap="none" spc="0" normalizeH="0" baseline="0" noProof="0">
                <a:ln>
                  <a:noFill/>
                </a:ln>
                <a:solidFill>
                  <a:srgbClr val="FEFDE3"/>
                </a:solidFill>
                <a:effectLst/>
                <a:uLnTx/>
                <a:uFillTx/>
                <a:latin typeface="Arial Narrow" charset="0"/>
                <a:ea typeface="Times New Roman" charset="0"/>
                <a:cs typeface="Times New Roman" charset="0"/>
              </a:endParaRPr>
            </a:p>
          </p:txBody>
        </p:sp>
        <p:sp>
          <p:nvSpPr>
            <p:cNvPr id="58" name="Rectangle 43"/>
            <p:cNvSpPr>
              <a:spLocks noChangeArrowheads="1"/>
            </p:cNvSpPr>
            <p:nvPr/>
          </p:nvSpPr>
          <p:spPr bwMode="auto">
            <a:xfrm>
              <a:off x="3190" y="518"/>
              <a:ext cx="895"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ＭＳ Ｐゴシック" charset="0"/>
              </a:endParaRPr>
            </a:p>
          </p:txBody>
        </p:sp>
      </p:grpSp>
      <p:sp>
        <p:nvSpPr>
          <p:cNvPr id="59" name="Rectangle 7"/>
          <p:cNvSpPr>
            <a:spLocks noChangeArrowheads="1"/>
          </p:cNvSpPr>
          <p:nvPr/>
        </p:nvSpPr>
        <p:spPr bwMode="auto">
          <a:xfrm>
            <a:off x="0" y="2708920"/>
            <a:ext cx="828675"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Jerome</a:t>
            </a: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Tree>
    <p:extLst>
      <p:ext uri="{BB962C8B-B14F-4D97-AF65-F5344CB8AC3E}">
        <p14:creationId xmlns:p14="http://schemas.microsoft.com/office/powerpoint/2010/main" val="74036053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124972"/>
                                        </p:tgtEl>
                                        <p:attrNameLst>
                                          <p:attrName>style.visibility</p:attrName>
                                        </p:attrNameLst>
                                      </p:cBhvr>
                                      <p:to>
                                        <p:strVal val="visible"/>
                                      </p:to>
                                    </p:set>
                                    <p:animEffect transition="in" filter="diamond(in)">
                                      <p:cBhvr>
                                        <p:cTn id="7" dur="3000"/>
                                        <p:tgtEl>
                                          <p:spTgt spid="124972"/>
                                        </p:tgtEl>
                                      </p:cBhvr>
                                    </p:animEffect>
                                  </p:childTnLst>
                                </p:cTn>
                              </p:par>
                            </p:childTnLst>
                          </p:cTn>
                        </p:par>
                        <p:par>
                          <p:cTn id="8" fill="hold" nodeType="afterGroup">
                            <p:stCondLst>
                              <p:cond delay="3000"/>
                            </p:stCondLst>
                            <p:childTnLst>
                              <p:par>
                                <p:cTn id="9" presetID="8" presetClass="entr" presetSubtype="16" fill="hold" nodeType="afterEffect">
                                  <p:stCondLst>
                                    <p:cond delay="0"/>
                                  </p:stCondLst>
                                  <p:childTnLst>
                                    <p:set>
                                      <p:cBhvr>
                                        <p:cTn id="10" dur="1" fill="hold">
                                          <p:stCondLst>
                                            <p:cond delay="0"/>
                                          </p:stCondLst>
                                        </p:cTn>
                                        <p:tgtEl>
                                          <p:spTgt spid="124973"/>
                                        </p:tgtEl>
                                        <p:attrNameLst>
                                          <p:attrName>style.visibility</p:attrName>
                                        </p:attrNameLst>
                                      </p:cBhvr>
                                      <p:to>
                                        <p:strVal val="visible"/>
                                      </p:to>
                                    </p:set>
                                    <p:animEffect transition="in" filter="diamond(in)">
                                      <p:cBhvr>
                                        <p:cTn id="11" dur="3000"/>
                                        <p:tgtEl>
                                          <p:spTgt spid="124973"/>
                                        </p:tgtEl>
                                      </p:cBhvr>
                                    </p:animEffect>
                                  </p:childTnLst>
                                </p:cTn>
                              </p:par>
                            </p:childTnLst>
                          </p:cTn>
                        </p:par>
                        <p:par>
                          <p:cTn id="12" fill="hold" nodeType="afterGroup">
                            <p:stCondLst>
                              <p:cond delay="6000"/>
                            </p:stCondLst>
                            <p:childTnLst>
                              <p:par>
                                <p:cTn id="13" presetID="8" presetClass="entr" presetSubtype="16" fill="hold" nodeType="afterEffect">
                                  <p:stCondLst>
                                    <p:cond delay="0"/>
                                  </p:stCondLst>
                                  <p:childTnLst>
                                    <p:set>
                                      <p:cBhvr>
                                        <p:cTn id="14" dur="1" fill="hold">
                                          <p:stCondLst>
                                            <p:cond delay="0"/>
                                          </p:stCondLst>
                                        </p:cTn>
                                        <p:tgtEl>
                                          <p:spTgt spid="124979"/>
                                        </p:tgtEl>
                                        <p:attrNameLst>
                                          <p:attrName>style.visibility</p:attrName>
                                        </p:attrNameLst>
                                      </p:cBhvr>
                                      <p:to>
                                        <p:strVal val="visible"/>
                                      </p:to>
                                    </p:set>
                                    <p:animEffect transition="in" filter="diamond(in)">
                                      <p:cBhvr>
                                        <p:cTn id="15" dur="3000"/>
                                        <p:tgtEl>
                                          <p:spTgt spid="124979"/>
                                        </p:tgtEl>
                                      </p:cBhvr>
                                    </p:animEffect>
                                  </p:childTnLst>
                                </p:cTn>
                              </p:par>
                            </p:childTnLst>
                          </p:cTn>
                        </p:par>
                        <p:par>
                          <p:cTn id="16" fill="hold" nodeType="afterGroup">
                            <p:stCondLst>
                              <p:cond delay="9000"/>
                            </p:stCondLst>
                            <p:childTnLst>
                              <p:par>
                                <p:cTn id="17" presetID="8" presetClass="entr" presetSubtype="16" fill="hold" nodeType="afterEffect">
                                  <p:stCondLst>
                                    <p:cond delay="0"/>
                                  </p:stCondLst>
                                  <p:childTnLst>
                                    <p:set>
                                      <p:cBhvr>
                                        <p:cTn id="18" dur="1" fill="hold">
                                          <p:stCondLst>
                                            <p:cond delay="0"/>
                                          </p:stCondLst>
                                        </p:cTn>
                                        <p:tgtEl>
                                          <p:spTgt spid="124978"/>
                                        </p:tgtEl>
                                        <p:attrNameLst>
                                          <p:attrName>style.visibility</p:attrName>
                                        </p:attrNameLst>
                                      </p:cBhvr>
                                      <p:to>
                                        <p:strVal val="visible"/>
                                      </p:to>
                                    </p:set>
                                    <p:animEffect transition="in" filter="diamond(in)">
                                      <p:cBhvr>
                                        <p:cTn id="19" dur="3000"/>
                                        <p:tgtEl>
                                          <p:spTgt spid="124978"/>
                                        </p:tgtEl>
                                      </p:cBhvr>
                                    </p:animEffect>
                                  </p:childTnLst>
                                </p:cTn>
                              </p:par>
                            </p:childTnLst>
                          </p:cTn>
                        </p:par>
                        <p:par>
                          <p:cTn id="20" fill="hold" nodeType="afterGroup">
                            <p:stCondLst>
                              <p:cond delay="12000"/>
                            </p:stCondLst>
                            <p:childTnLst>
                              <p:par>
                                <p:cTn id="21" presetID="8" presetClass="entr" presetSubtype="16" fill="hold" grpId="0" nodeType="afterEffect">
                                  <p:stCondLst>
                                    <p:cond delay="0"/>
                                  </p:stCondLst>
                                  <p:childTnLst>
                                    <p:set>
                                      <p:cBhvr>
                                        <p:cTn id="22" dur="1" fill="hold">
                                          <p:stCondLst>
                                            <p:cond delay="0"/>
                                          </p:stCondLst>
                                        </p:cTn>
                                        <p:tgtEl>
                                          <p:spTgt spid="124975"/>
                                        </p:tgtEl>
                                        <p:attrNameLst>
                                          <p:attrName>style.visibility</p:attrName>
                                        </p:attrNameLst>
                                      </p:cBhvr>
                                      <p:to>
                                        <p:strVal val="visible"/>
                                      </p:to>
                                    </p:set>
                                    <p:animEffect transition="in" filter="diamond(in)">
                                      <p:cBhvr>
                                        <p:cTn id="23" dur="3000"/>
                                        <p:tgtEl>
                                          <p:spTgt spid="124975"/>
                                        </p:tgtEl>
                                      </p:cBhvr>
                                    </p:animEffect>
                                  </p:childTnLst>
                                </p:cTn>
                              </p:par>
                            </p:childTnLst>
                          </p:cTn>
                        </p:par>
                        <p:par>
                          <p:cTn id="24" fill="hold" nodeType="afterGroup">
                            <p:stCondLst>
                              <p:cond delay="15000"/>
                            </p:stCondLst>
                            <p:childTnLst>
                              <p:par>
                                <p:cTn id="25" presetID="8" presetClass="entr" presetSubtype="16" fill="hold" grpId="0" nodeType="afterEffect">
                                  <p:stCondLst>
                                    <p:cond delay="0"/>
                                  </p:stCondLst>
                                  <p:childTnLst>
                                    <p:set>
                                      <p:cBhvr>
                                        <p:cTn id="26" dur="1" fill="hold">
                                          <p:stCondLst>
                                            <p:cond delay="0"/>
                                          </p:stCondLst>
                                        </p:cTn>
                                        <p:tgtEl>
                                          <p:spTgt spid="124976"/>
                                        </p:tgtEl>
                                        <p:attrNameLst>
                                          <p:attrName>style.visibility</p:attrName>
                                        </p:attrNameLst>
                                      </p:cBhvr>
                                      <p:to>
                                        <p:strVal val="visible"/>
                                      </p:to>
                                    </p:set>
                                    <p:animEffect transition="in" filter="diamond(in)">
                                      <p:cBhvr>
                                        <p:cTn id="27" dur="3000"/>
                                        <p:tgtEl>
                                          <p:spTgt spid="124976"/>
                                        </p:tgtEl>
                                      </p:cBhvr>
                                    </p:animEffect>
                                  </p:childTnLst>
                                </p:cTn>
                              </p:par>
                            </p:childTnLst>
                          </p:cTn>
                        </p:par>
                        <p:par>
                          <p:cTn id="28" fill="hold" nodeType="afterGroup">
                            <p:stCondLst>
                              <p:cond delay="18000"/>
                            </p:stCondLst>
                            <p:childTnLst>
                              <p:par>
                                <p:cTn id="29" presetID="8" presetClass="entr" presetSubtype="16" fill="hold" nodeType="afterEffect">
                                  <p:stCondLst>
                                    <p:cond delay="0"/>
                                  </p:stCondLst>
                                  <p:childTnLst>
                                    <p:set>
                                      <p:cBhvr>
                                        <p:cTn id="30" dur="1" fill="hold">
                                          <p:stCondLst>
                                            <p:cond delay="0"/>
                                          </p:stCondLst>
                                        </p:cTn>
                                        <p:tgtEl>
                                          <p:spTgt spid="124974"/>
                                        </p:tgtEl>
                                        <p:attrNameLst>
                                          <p:attrName>style.visibility</p:attrName>
                                        </p:attrNameLst>
                                      </p:cBhvr>
                                      <p:to>
                                        <p:strVal val="visible"/>
                                      </p:to>
                                    </p:set>
                                    <p:animEffect transition="in" filter="diamond(in)">
                                      <p:cBhvr>
                                        <p:cTn id="31" dur="3000"/>
                                        <p:tgtEl>
                                          <p:spTgt spid="124974"/>
                                        </p:tgtEl>
                                      </p:cBhvr>
                                    </p:animEffect>
                                  </p:childTnLst>
                                </p:cTn>
                              </p:par>
                            </p:childTnLst>
                          </p:cTn>
                        </p:par>
                        <p:par>
                          <p:cTn id="32" fill="hold" nodeType="afterGroup">
                            <p:stCondLst>
                              <p:cond delay="21000"/>
                            </p:stCondLst>
                            <p:childTnLst>
                              <p:par>
                                <p:cTn id="33" presetID="8" presetClass="entr" presetSubtype="16" fill="hold" grpId="0" nodeType="afterEffect">
                                  <p:stCondLst>
                                    <p:cond delay="0"/>
                                  </p:stCondLst>
                                  <p:childTnLst>
                                    <p:set>
                                      <p:cBhvr>
                                        <p:cTn id="34" dur="1" fill="hold">
                                          <p:stCondLst>
                                            <p:cond delay="0"/>
                                          </p:stCondLst>
                                        </p:cTn>
                                        <p:tgtEl>
                                          <p:spTgt spid="124977"/>
                                        </p:tgtEl>
                                        <p:attrNameLst>
                                          <p:attrName>style.visibility</p:attrName>
                                        </p:attrNameLst>
                                      </p:cBhvr>
                                      <p:to>
                                        <p:strVal val="visible"/>
                                      </p:to>
                                    </p:set>
                                    <p:animEffect transition="in" filter="diamond(in)">
                                      <p:cBhvr>
                                        <p:cTn id="35" dur="3000"/>
                                        <p:tgtEl>
                                          <p:spTgt spid="124977"/>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59"/>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48"/>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51"/>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53"/>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56"/>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2" presetClass="entr" presetSubtype="8" fill="hold" grpId="0" nodeType="clickEffect">
                                  <p:stCondLst>
                                    <p:cond delay="0"/>
                                  </p:stCondLst>
                                  <p:childTnLst>
                                    <p:set>
                                      <p:cBhvr>
                                        <p:cTn id="59" dur="1" fill="hold">
                                          <p:stCondLst>
                                            <p:cond delay="0"/>
                                          </p:stCondLst>
                                        </p:cTn>
                                        <p:tgtEl>
                                          <p:spTgt spid="52">
                                            <p:txEl>
                                              <p:pRg st="0" end="0"/>
                                            </p:txEl>
                                          </p:spTgt>
                                        </p:tgtEl>
                                        <p:attrNameLst>
                                          <p:attrName>style.visibility</p:attrName>
                                        </p:attrNameLst>
                                      </p:cBhvr>
                                      <p:to>
                                        <p:strVal val="visible"/>
                                      </p:to>
                                    </p:set>
                                    <p:anim calcmode="lin" valueType="num">
                                      <p:cBhvr additive="base">
                                        <p:cTn id="60" dur="500" fill="hold"/>
                                        <p:tgtEl>
                                          <p:spTgt spid="52">
                                            <p:txEl>
                                              <p:pRg st="0" end="0"/>
                                            </p:txEl>
                                          </p:spTgt>
                                        </p:tgtEl>
                                        <p:attrNameLst>
                                          <p:attrName>ppt_x</p:attrName>
                                        </p:attrNameLst>
                                      </p:cBhvr>
                                      <p:tavLst>
                                        <p:tav tm="0">
                                          <p:val>
                                            <p:strVal val="0-#ppt_w/2"/>
                                          </p:val>
                                        </p:tav>
                                        <p:tav tm="100000">
                                          <p:val>
                                            <p:strVal val="#ppt_x"/>
                                          </p:val>
                                        </p:tav>
                                      </p:tavLst>
                                    </p:anim>
                                    <p:anim calcmode="lin" valueType="num">
                                      <p:cBhvr additive="base">
                                        <p:cTn id="61" dur="500" fill="hold"/>
                                        <p:tgtEl>
                                          <p:spTgt spid="5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75" grpId="0" animBg="1"/>
      <p:bldP spid="124976" grpId="0" animBg="1"/>
      <p:bldP spid="124977" grpId="0" animBg="1"/>
      <p:bldP spid="52" grpId="0" build="p" autoUpdateAnimBg="0"/>
      <p:bldP spid="51" grpId="0" animBg="1"/>
      <p:bldP spid="59" grpId="0"/>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OT Survey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085012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1203" name="Oval 3"/>
          <p:cNvSpPr>
            <a:spLocks noChangeArrowheads="1"/>
          </p:cNvSpPr>
          <p:nvPr/>
        </p:nvSpPr>
        <p:spPr bwMode="auto">
          <a:xfrm>
            <a:off x="-3810000" y="1616075"/>
            <a:ext cx="4419600" cy="4267200"/>
          </a:xfrm>
          <a:prstGeom prst="ellipse">
            <a:avLst/>
          </a:prstGeom>
          <a:gradFill rotWithShape="0">
            <a:gsLst>
              <a:gs pos="0">
                <a:srgbClr val="FFFF00"/>
              </a:gs>
              <a:gs pos="50000">
                <a:schemeClr val="accent2"/>
              </a:gs>
              <a:gs pos="100000">
                <a:srgbClr val="FFFF00"/>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itchFamily="-112" charset="0"/>
              <a:ea typeface="+mn-ea"/>
              <a:cs typeface="+mn-cs"/>
            </a:endParaRPr>
          </a:p>
        </p:txBody>
      </p:sp>
      <p:sp>
        <p:nvSpPr>
          <p:cNvPr id="51204" name="Oval 4"/>
          <p:cNvSpPr>
            <a:spLocks noChangeArrowheads="1"/>
          </p:cNvSpPr>
          <p:nvPr/>
        </p:nvSpPr>
        <p:spPr bwMode="auto">
          <a:xfrm>
            <a:off x="8610600" y="1616075"/>
            <a:ext cx="4419600" cy="4267200"/>
          </a:xfrm>
          <a:prstGeom prst="ellipse">
            <a:avLst/>
          </a:prstGeom>
          <a:gradFill rotWithShape="0">
            <a:gsLst>
              <a:gs pos="0">
                <a:srgbClr val="FFFF00"/>
              </a:gs>
              <a:gs pos="50000">
                <a:schemeClr val="accent2"/>
              </a:gs>
              <a:gs pos="100000">
                <a:srgbClr val="FFFF00"/>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itchFamily="-112" charset="0"/>
              <a:ea typeface="+mn-ea"/>
              <a:cs typeface="+mn-cs"/>
            </a:endParaRPr>
          </a:p>
        </p:txBody>
      </p:sp>
      <p:sp>
        <p:nvSpPr>
          <p:cNvPr id="51205" name="Line 5"/>
          <p:cNvSpPr>
            <a:spLocks noChangeShapeType="1"/>
          </p:cNvSpPr>
          <p:nvPr/>
        </p:nvSpPr>
        <p:spPr bwMode="auto">
          <a:xfrm>
            <a:off x="1447800" y="3429000"/>
            <a:ext cx="0" cy="8350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pitchFamily="-111" charset="0"/>
              <a:ea typeface="+mn-ea"/>
              <a:cs typeface="+mn-cs"/>
            </a:endParaRPr>
          </a:p>
        </p:txBody>
      </p:sp>
      <p:sp>
        <p:nvSpPr>
          <p:cNvPr id="51206" name="Line 6"/>
          <p:cNvSpPr>
            <a:spLocks noChangeShapeType="1"/>
          </p:cNvSpPr>
          <p:nvPr/>
        </p:nvSpPr>
        <p:spPr bwMode="auto">
          <a:xfrm>
            <a:off x="2486025" y="3425825"/>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pitchFamily="-111" charset="0"/>
              <a:ea typeface="+mn-ea"/>
              <a:cs typeface="+mn-cs"/>
            </a:endParaRPr>
          </a:p>
        </p:txBody>
      </p:sp>
      <p:sp>
        <p:nvSpPr>
          <p:cNvPr id="51207" name="Line 7"/>
          <p:cNvSpPr>
            <a:spLocks noChangeShapeType="1"/>
          </p:cNvSpPr>
          <p:nvPr/>
        </p:nvSpPr>
        <p:spPr bwMode="auto">
          <a:xfrm>
            <a:off x="3524250" y="3044825"/>
            <a:ext cx="0" cy="1219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pitchFamily="-111" charset="0"/>
              <a:ea typeface="+mn-ea"/>
              <a:cs typeface="+mn-cs"/>
            </a:endParaRPr>
          </a:p>
        </p:txBody>
      </p:sp>
      <p:sp>
        <p:nvSpPr>
          <p:cNvPr id="51208" name="Line 8"/>
          <p:cNvSpPr>
            <a:spLocks noChangeShapeType="1"/>
          </p:cNvSpPr>
          <p:nvPr/>
        </p:nvSpPr>
        <p:spPr bwMode="auto">
          <a:xfrm>
            <a:off x="4562475" y="2574925"/>
            <a:ext cx="0" cy="16891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pitchFamily="-111" charset="0"/>
              <a:ea typeface="+mn-ea"/>
              <a:cs typeface="+mn-cs"/>
            </a:endParaRPr>
          </a:p>
        </p:txBody>
      </p:sp>
      <p:sp>
        <p:nvSpPr>
          <p:cNvPr id="51209" name="Line 9"/>
          <p:cNvSpPr>
            <a:spLocks noChangeShapeType="1"/>
          </p:cNvSpPr>
          <p:nvPr/>
        </p:nvSpPr>
        <p:spPr bwMode="auto">
          <a:xfrm flipH="1">
            <a:off x="5600700" y="2149475"/>
            <a:ext cx="0" cy="211455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pitchFamily="-111" charset="0"/>
              <a:ea typeface="+mn-ea"/>
              <a:cs typeface="+mn-cs"/>
            </a:endParaRPr>
          </a:p>
        </p:txBody>
      </p:sp>
      <p:sp>
        <p:nvSpPr>
          <p:cNvPr id="51210" name="Line 10"/>
          <p:cNvSpPr>
            <a:spLocks noChangeShapeType="1"/>
          </p:cNvSpPr>
          <p:nvPr/>
        </p:nvSpPr>
        <p:spPr bwMode="auto">
          <a:xfrm>
            <a:off x="6638925" y="3149600"/>
            <a:ext cx="0" cy="11144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pitchFamily="-111" charset="0"/>
              <a:ea typeface="+mn-ea"/>
              <a:cs typeface="+mn-cs"/>
            </a:endParaRPr>
          </a:p>
        </p:txBody>
      </p:sp>
      <p:sp>
        <p:nvSpPr>
          <p:cNvPr id="51211" name="Line 11"/>
          <p:cNvSpPr>
            <a:spLocks noChangeShapeType="1"/>
          </p:cNvSpPr>
          <p:nvPr/>
        </p:nvSpPr>
        <p:spPr bwMode="auto">
          <a:xfrm>
            <a:off x="7677150" y="3425825"/>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pitchFamily="-111" charset="0"/>
              <a:ea typeface="+mn-ea"/>
              <a:cs typeface="+mn-cs"/>
            </a:endParaRPr>
          </a:p>
        </p:txBody>
      </p:sp>
      <p:grpSp>
        <p:nvGrpSpPr>
          <p:cNvPr id="165899" name="Group 12"/>
          <p:cNvGrpSpPr>
            <a:grpSpLocks/>
          </p:cNvGrpSpPr>
          <p:nvPr/>
        </p:nvGrpSpPr>
        <p:grpSpPr bwMode="auto">
          <a:xfrm>
            <a:off x="457200" y="3825875"/>
            <a:ext cx="8229600" cy="0"/>
            <a:chOff x="288" y="2208"/>
            <a:chExt cx="5184" cy="0"/>
          </a:xfrm>
        </p:grpSpPr>
        <p:sp>
          <p:nvSpPr>
            <p:cNvPr id="51213" name="Line 13"/>
            <p:cNvSpPr>
              <a:spLocks noChangeShapeType="1"/>
            </p:cNvSpPr>
            <p:nvPr/>
          </p:nvSpPr>
          <p:spPr bwMode="auto">
            <a:xfrm>
              <a:off x="1230" y="2208"/>
              <a:ext cx="3786" cy="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pitchFamily="-111" charset="0"/>
                <a:ea typeface="+mn-ea"/>
                <a:cs typeface="+mn-cs"/>
              </a:endParaRPr>
            </a:p>
          </p:txBody>
        </p:sp>
        <p:sp>
          <p:nvSpPr>
            <p:cNvPr id="165921" name="Line 14"/>
            <p:cNvSpPr>
              <a:spLocks noChangeShapeType="1"/>
            </p:cNvSpPr>
            <p:nvPr/>
          </p:nvSpPr>
          <p:spPr bwMode="auto">
            <a:xfrm>
              <a:off x="288" y="2208"/>
              <a:ext cx="5184" cy="0"/>
            </a:xfrm>
            <a:prstGeom prst="line">
              <a:avLst/>
            </a:prstGeom>
            <a:noFill/>
            <a:ln w="76200">
              <a:solidFill>
                <a:srgbClr val="FF0000"/>
              </a:solidFill>
              <a:prstDash val="sysDot"/>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165900" name="Group 15"/>
          <p:cNvGrpSpPr>
            <a:grpSpLocks/>
          </p:cNvGrpSpPr>
          <p:nvPr/>
        </p:nvGrpSpPr>
        <p:grpSpPr bwMode="auto">
          <a:xfrm>
            <a:off x="2286000" y="4435475"/>
            <a:ext cx="5581650" cy="1800225"/>
            <a:chOff x="1440" y="2794"/>
            <a:chExt cx="3516" cy="1134"/>
          </a:xfrm>
        </p:grpSpPr>
        <p:sp>
          <p:nvSpPr>
            <p:cNvPr id="51216" name="Text Box 16"/>
            <p:cNvSpPr txBox="1">
              <a:spLocks noChangeArrowheads="1"/>
            </p:cNvSpPr>
            <p:nvPr/>
          </p:nvSpPr>
          <p:spPr bwMode="auto">
            <a:xfrm>
              <a:off x="4044" y="2794"/>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l">
                <a:spcBef>
                  <a:spcPct val="50000"/>
                </a:spcBef>
                <a:defRPr/>
              </a:pPr>
              <a:r>
                <a:rPr lang="en-US" sz="2800" b="1">
                  <a:solidFill>
                    <a:schemeClr val="bg1"/>
                  </a:solidFill>
                  <a:latin typeface="Times New Roman" pitchFamily="-112" charset="0"/>
                  <a:ea typeface="+mn-ea"/>
                  <a:cs typeface="+mn-cs"/>
                </a:rPr>
                <a:t>1000</a:t>
              </a:r>
            </a:p>
          </p:txBody>
        </p:sp>
        <p:sp>
          <p:nvSpPr>
            <p:cNvPr id="51217" name="Text Box 17"/>
            <p:cNvSpPr txBox="1">
              <a:spLocks noChangeArrowheads="1"/>
            </p:cNvSpPr>
            <p:nvPr/>
          </p:nvSpPr>
          <p:spPr bwMode="auto">
            <a:xfrm>
              <a:off x="4716" y="2794"/>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l">
                <a:spcBef>
                  <a:spcPct val="50000"/>
                </a:spcBef>
                <a:defRPr/>
              </a:pPr>
              <a:r>
                <a:rPr lang="en-US" sz="2800" b="1">
                  <a:solidFill>
                    <a:schemeClr val="bg1"/>
                  </a:solidFill>
                  <a:latin typeface="Times New Roman" pitchFamily="-112" charset="0"/>
                  <a:ea typeface="+mn-ea"/>
                  <a:cs typeface="+mn-cs"/>
                </a:rPr>
                <a:t>2000</a:t>
              </a:r>
            </a:p>
          </p:txBody>
        </p:sp>
        <p:sp>
          <p:nvSpPr>
            <p:cNvPr id="51218" name="Text Box 18"/>
            <p:cNvSpPr txBox="1">
              <a:spLocks noChangeArrowheads="1"/>
            </p:cNvSpPr>
            <p:nvPr/>
          </p:nvSpPr>
          <p:spPr bwMode="auto">
            <a:xfrm>
              <a:off x="3420" y="2794"/>
              <a:ext cx="240" cy="32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l">
                <a:spcBef>
                  <a:spcPct val="50000"/>
                </a:spcBef>
                <a:defRPr/>
              </a:pPr>
              <a:r>
                <a:rPr lang="en-US" sz="2800" b="1">
                  <a:solidFill>
                    <a:schemeClr val="bg1"/>
                  </a:solidFill>
                  <a:latin typeface="Times New Roman" pitchFamily="-112" charset="0"/>
                  <a:ea typeface="+mn-ea"/>
                  <a:cs typeface="+mn-cs"/>
                </a:rPr>
                <a:t>0</a:t>
              </a:r>
            </a:p>
          </p:txBody>
        </p:sp>
        <p:sp>
          <p:nvSpPr>
            <p:cNvPr id="51219" name="Text Box 19"/>
            <p:cNvSpPr txBox="1">
              <a:spLocks noChangeArrowheads="1"/>
            </p:cNvSpPr>
            <p:nvPr/>
          </p:nvSpPr>
          <p:spPr bwMode="auto">
            <a:xfrm>
              <a:off x="2748" y="2794"/>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l">
                <a:spcBef>
                  <a:spcPct val="50000"/>
                </a:spcBef>
                <a:defRPr/>
              </a:pPr>
              <a:r>
                <a:rPr lang="en-US" sz="2800" b="1">
                  <a:solidFill>
                    <a:schemeClr val="bg1"/>
                  </a:solidFill>
                  <a:latin typeface="Times New Roman" pitchFamily="-112" charset="0"/>
                  <a:ea typeface="+mn-ea"/>
                  <a:cs typeface="+mn-cs"/>
                </a:rPr>
                <a:t>1000</a:t>
              </a:r>
            </a:p>
          </p:txBody>
        </p:sp>
        <p:sp>
          <p:nvSpPr>
            <p:cNvPr id="51220" name="Text Box 20"/>
            <p:cNvSpPr txBox="1">
              <a:spLocks noChangeArrowheads="1"/>
            </p:cNvSpPr>
            <p:nvPr/>
          </p:nvSpPr>
          <p:spPr bwMode="auto">
            <a:xfrm>
              <a:off x="2124" y="2794"/>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l">
                <a:spcBef>
                  <a:spcPct val="50000"/>
                </a:spcBef>
                <a:defRPr/>
              </a:pPr>
              <a:r>
                <a:rPr lang="en-US" sz="2800" b="1">
                  <a:solidFill>
                    <a:schemeClr val="bg1"/>
                  </a:solidFill>
                  <a:latin typeface="Times New Roman" pitchFamily="-112" charset="0"/>
                  <a:ea typeface="+mn-ea"/>
                  <a:cs typeface="+mn-cs"/>
                </a:rPr>
                <a:t>2000</a:t>
              </a:r>
            </a:p>
          </p:txBody>
        </p:sp>
        <p:sp>
          <p:nvSpPr>
            <p:cNvPr id="51221" name="Text Box 21"/>
            <p:cNvSpPr txBox="1">
              <a:spLocks noChangeArrowheads="1"/>
            </p:cNvSpPr>
            <p:nvPr/>
          </p:nvSpPr>
          <p:spPr bwMode="auto">
            <a:xfrm>
              <a:off x="1440" y="2794"/>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l">
                <a:spcBef>
                  <a:spcPct val="50000"/>
                </a:spcBef>
                <a:defRPr/>
              </a:pPr>
              <a:r>
                <a:rPr lang="en-US" sz="2800" b="1">
                  <a:solidFill>
                    <a:schemeClr val="bg1"/>
                  </a:solidFill>
                  <a:latin typeface="Times New Roman" pitchFamily="-112" charset="0"/>
                  <a:ea typeface="+mn-ea"/>
                  <a:cs typeface="+mn-cs"/>
                </a:rPr>
                <a:t>3000</a:t>
              </a:r>
            </a:p>
          </p:txBody>
        </p:sp>
      </p:grpSp>
      <p:sp>
        <p:nvSpPr>
          <p:cNvPr id="51222" name="Text Box 22"/>
          <p:cNvSpPr txBox="1">
            <a:spLocks noChangeArrowheads="1"/>
          </p:cNvSpPr>
          <p:nvPr/>
        </p:nvSpPr>
        <p:spPr bwMode="auto">
          <a:xfrm>
            <a:off x="381000" y="2743200"/>
            <a:ext cx="2438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600" b="1">
                <a:solidFill>
                  <a:schemeClr val="bg1"/>
                </a:solidFill>
                <a:latin typeface="Times New Roman" pitchFamily="-112" charset="0"/>
                <a:ea typeface="+mn-ea"/>
                <a:cs typeface="+mn-cs"/>
              </a:rPr>
              <a:t>Flood</a:t>
            </a:r>
          </a:p>
        </p:txBody>
      </p:sp>
      <p:sp>
        <p:nvSpPr>
          <p:cNvPr id="51223" name="Text Box 23"/>
          <p:cNvSpPr txBox="1">
            <a:spLocks noChangeArrowheads="1"/>
          </p:cNvSpPr>
          <p:nvPr/>
        </p:nvSpPr>
        <p:spPr bwMode="auto">
          <a:xfrm>
            <a:off x="-609600" y="5591175"/>
            <a:ext cx="3276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600" b="1">
                <a:solidFill>
                  <a:srgbClr val="FF9933"/>
                </a:solidFill>
                <a:latin typeface="Times New Roman" pitchFamily="-112" charset="0"/>
                <a:ea typeface="+mn-ea"/>
                <a:cs typeface="+mn-cs"/>
              </a:rPr>
              <a:t>Creation</a:t>
            </a:r>
          </a:p>
        </p:txBody>
      </p:sp>
      <p:sp>
        <p:nvSpPr>
          <p:cNvPr id="51224" name="Text Box 24"/>
          <p:cNvSpPr txBox="1">
            <a:spLocks noChangeArrowheads="1"/>
          </p:cNvSpPr>
          <p:nvPr/>
        </p:nvSpPr>
        <p:spPr bwMode="auto">
          <a:xfrm>
            <a:off x="2362200" y="2438400"/>
            <a:ext cx="23622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600" b="1">
                <a:solidFill>
                  <a:schemeClr val="bg1"/>
                </a:solidFill>
                <a:latin typeface="Times New Roman" pitchFamily="-112" charset="0"/>
                <a:ea typeface="+mn-ea"/>
                <a:cs typeface="+mn-cs"/>
              </a:rPr>
              <a:t>Abraham</a:t>
            </a:r>
          </a:p>
        </p:txBody>
      </p:sp>
      <p:sp>
        <p:nvSpPr>
          <p:cNvPr id="51225" name="Text Box 25"/>
          <p:cNvSpPr txBox="1">
            <a:spLocks noChangeArrowheads="1"/>
          </p:cNvSpPr>
          <p:nvPr/>
        </p:nvSpPr>
        <p:spPr bwMode="auto">
          <a:xfrm>
            <a:off x="4572000" y="1568450"/>
            <a:ext cx="2057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600" b="1">
                <a:solidFill>
                  <a:schemeClr val="bg1"/>
                </a:solidFill>
                <a:latin typeface="Times New Roman" pitchFamily="-112" charset="0"/>
                <a:ea typeface="+mn-ea"/>
                <a:cs typeface="+mn-cs"/>
              </a:rPr>
              <a:t>Jesus</a:t>
            </a:r>
          </a:p>
        </p:txBody>
      </p:sp>
      <p:sp>
        <p:nvSpPr>
          <p:cNvPr id="51226" name="Text Box 26"/>
          <p:cNvSpPr txBox="1">
            <a:spLocks noChangeArrowheads="1"/>
          </p:cNvSpPr>
          <p:nvPr/>
        </p:nvSpPr>
        <p:spPr bwMode="auto">
          <a:xfrm>
            <a:off x="6781800" y="2667000"/>
            <a:ext cx="1752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600" b="1">
                <a:solidFill>
                  <a:schemeClr val="bg1"/>
                </a:solidFill>
                <a:latin typeface="Times New Roman" pitchFamily="-112" charset="0"/>
                <a:ea typeface="+mn-ea"/>
                <a:cs typeface="+mn-cs"/>
              </a:rPr>
              <a:t>Today</a:t>
            </a:r>
          </a:p>
        </p:txBody>
      </p:sp>
      <p:sp>
        <p:nvSpPr>
          <p:cNvPr id="51227" name="Text Box 27"/>
          <p:cNvSpPr txBox="1">
            <a:spLocks noChangeArrowheads="1"/>
          </p:cNvSpPr>
          <p:nvPr/>
        </p:nvSpPr>
        <p:spPr bwMode="auto">
          <a:xfrm>
            <a:off x="6705600" y="5591175"/>
            <a:ext cx="2438400" cy="11906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a:spcBef>
                <a:spcPct val="50000"/>
              </a:spcBef>
              <a:defRPr/>
            </a:pPr>
            <a:r>
              <a:rPr lang="en-US" sz="3600" b="1">
                <a:solidFill>
                  <a:srgbClr val="FF9933"/>
                </a:solidFill>
                <a:latin typeface="Times New Roman" pitchFamily="-112" charset="0"/>
                <a:ea typeface="+mn-ea"/>
                <a:cs typeface="+mn-cs"/>
              </a:rPr>
              <a:t>New  Creation</a:t>
            </a:r>
          </a:p>
        </p:txBody>
      </p:sp>
      <p:grpSp>
        <p:nvGrpSpPr>
          <p:cNvPr id="43027" name="Group 28"/>
          <p:cNvGrpSpPr>
            <a:grpSpLocks/>
          </p:cNvGrpSpPr>
          <p:nvPr/>
        </p:nvGrpSpPr>
        <p:grpSpPr bwMode="auto">
          <a:xfrm>
            <a:off x="5715000" y="3429000"/>
            <a:ext cx="1828800" cy="762000"/>
            <a:chOff x="3648" y="1824"/>
            <a:chExt cx="1152" cy="480"/>
          </a:xfrm>
          <a:solidFill>
            <a:srgbClr val="0000FF"/>
          </a:solidFill>
        </p:grpSpPr>
        <p:sp>
          <p:nvSpPr>
            <p:cNvPr id="51229" name="Oval 29"/>
            <p:cNvSpPr>
              <a:spLocks noChangeArrowheads="1"/>
            </p:cNvSpPr>
            <p:nvPr/>
          </p:nvSpPr>
          <p:spPr bwMode="auto">
            <a:xfrm>
              <a:off x="3648" y="1824"/>
              <a:ext cx="1152" cy="480"/>
            </a:xfrm>
            <a:prstGeom prst="ellipse">
              <a:avLst/>
            </a:prstGeom>
            <a:grp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itchFamily="-112" charset="0"/>
                <a:ea typeface="+mn-ea"/>
                <a:cs typeface="+mn-cs"/>
              </a:endParaRPr>
            </a:p>
          </p:txBody>
        </p:sp>
        <p:sp>
          <p:nvSpPr>
            <p:cNvPr id="51230" name="Text Box 30"/>
            <p:cNvSpPr txBox="1">
              <a:spLocks noChangeArrowheads="1"/>
            </p:cNvSpPr>
            <p:nvPr/>
          </p:nvSpPr>
          <p:spPr bwMode="auto">
            <a:xfrm>
              <a:off x="3720" y="1872"/>
              <a:ext cx="1008" cy="3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l">
                <a:spcBef>
                  <a:spcPct val="50000"/>
                </a:spcBef>
                <a:defRPr/>
              </a:pPr>
              <a:r>
                <a:rPr lang="en-US" sz="3200" b="1" dirty="0">
                  <a:solidFill>
                    <a:schemeClr val="bg1"/>
                  </a:solidFill>
                  <a:latin typeface="Times New Roman" pitchFamily="-112" charset="0"/>
                  <a:ea typeface="+mn-ea"/>
                  <a:cs typeface="+mn-cs"/>
                </a:rPr>
                <a:t>Church</a:t>
              </a:r>
            </a:p>
          </p:txBody>
        </p:sp>
      </p:grpSp>
      <p:grpSp>
        <p:nvGrpSpPr>
          <p:cNvPr id="43028" name="Group 31"/>
          <p:cNvGrpSpPr>
            <a:grpSpLocks/>
          </p:cNvGrpSpPr>
          <p:nvPr/>
        </p:nvGrpSpPr>
        <p:grpSpPr bwMode="auto">
          <a:xfrm>
            <a:off x="4491038" y="3200400"/>
            <a:ext cx="1219200" cy="609600"/>
            <a:chOff x="2829" y="2016"/>
            <a:chExt cx="768" cy="384"/>
          </a:xfrm>
          <a:solidFill>
            <a:srgbClr val="0000FF"/>
          </a:solidFill>
        </p:grpSpPr>
        <p:sp>
          <p:nvSpPr>
            <p:cNvPr id="51232" name="Oval 32"/>
            <p:cNvSpPr>
              <a:spLocks noChangeArrowheads="1"/>
            </p:cNvSpPr>
            <p:nvPr/>
          </p:nvSpPr>
          <p:spPr bwMode="auto">
            <a:xfrm>
              <a:off x="2850" y="2016"/>
              <a:ext cx="726" cy="384"/>
            </a:xfrm>
            <a:prstGeom prst="ellipse">
              <a:avLst/>
            </a:prstGeom>
            <a:grp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itchFamily="-112" charset="0"/>
                <a:ea typeface="+mn-ea"/>
                <a:cs typeface="+mn-cs"/>
              </a:endParaRPr>
            </a:p>
          </p:txBody>
        </p:sp>
        <p:sp>
          <p:nvSpPr>
            <p:cNvPr id="51233" name="Text Box 33"/>
            <p:cNvSpPr txBox="1">
              <a:spLocks noChangeArrowheads="1"/>
            </p:cNvSpPr>
            <p:nvPr/>
          </p:nvSpPr>
          <p:spPr bwMode="auto">
            <a:xfrm>
              <a:off x="2829" y="2016"/>
              <a:ext cx="768" cy="3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dirty="0">
                  <a:solidFill>
                    <a:schemeClr val="bg1"/>
                  </a:solidFill>
                  <a:latin typeface="Times New Roman" pitchFamily="-112" charset="0"/>
                  <a:ea typeface="+mn-ea"/>
                  <a:cs typeface="+mn-cs"/>
                </a:rPr>
                <a:t>Kings</a:t>
              </a:r>
            </a:p>
          </p:txBody>
        </p:sp>
      </p:grpSp>
      <p:sp>
        <p:nvSpPr>
          <p:cNvPr id="51234" name="AutoShape 34"/>
          <p:cNvSpPr>
            <a:spLocks noChangeArrowheads="1"/>
          </p:cNvSpPr>
          <p:nvPr/>
        </p:nvSpPr>
        <p:spPr bwMode="auto">
          <a:xfrm>
            <a:off x="4191000" y="1524000"/>
            <a:ext cx="609600" cy="2209800"/>
          </a:xfrm>
          <a:prstGeom prst="downArrow">
            <a:avLst>
              <a:gd name="adj1" fmla="val 50000"/>
              <a:gd name="adj2" fmla="val 90625"/>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itchFamily="-112" charset="0"/>
              <a:ea typeface="+mn-ea"/>
              <a:cs typeface="+mn-cs"/>
            </a:endParaRPr>
          </a:p>
        </p:txBody>
      </p:sp>
      <p:grpSp>
        <p:nvGrpSpPr>
          <p:cNvPr id="43030" name="Group 35"/>
          <p:cNvGrpSpPr>
            <a:grpSpLocks/>
          </p:cNvGrpSpPr>
          <p:nvPr/>
        </p:nvGrpSpPr>
        <p:grpSpPr bwMode="auto">
          <a:xfrm>
            <a:off x="3352800" y="3763963"/>
            <a:ext cx="1371600" cy="655637"/>
            <a:chOff x="2112" y="2371"/>
            <a:chExt cx="864" cy="413"/>
          </a:xfrm>
          <a:solidFill>
            <a:srgbClr val="0000FF"/>
          </a:solidFill>
        </p:grpSpPr>
        <p:sp>
          <p:nvSpPr>
            <p:cNvPr id="51236" name="Oval 36"/>
            <p:cNvSpPr>
              <a:spLocks noChangeArrowheads="1"/>
            </p:cNvSpPr>
            <p:nvPr/>
          </p:nvSpPr>
          <p:spPr bwMode="auto">
            <a:xfrm>
              <a:off x="2181" y="2400"/>
              <a:ext cx="726" cy="384"/>
            </a:xfrm>
            <a:prstGeom prst="ellipse">
              <a:avLst/>
            </a:prstGeom>
            <a:grp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itchFamily="-112" charset="0"/>
                <a:ea typeface="+mn-ea"/>
                <a:cs typeface="+mn-cs"/>
              </a:endParaRPr>
            </a:p>
          </p:txBody>
        </p:sp>
        <p:sp>
          <p:nvSpPr>
            <p:cNvPr id="51237" name="Text Box 37"/>
            <p:cNvSpPr txBox="1">
              <a:spLocks noChangeArrowheads="1"/>
            </p:cNvSpPr>
            <p:nvPr/>
          </p:nvSpPr>
          <p:spPr bwMode="auto">
            <a:xfrm>
              <a:off x="2112" y="2371"/>
              <a:ext cx="864" cy="3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a:solidFill>
                    <a:schemeClr val="bg1"/>
                  </a:solidFill>
                  <a:latin typeface="Times New Roman" pitchFamily="-112" charset="0"/>
                  <a:ea typeface="+mn-ea"/>
                  <a:cs typeface="+mn-cs"/>
                </a:rPr>
                <a:t>Tribes</a:t>
              </a:r>
            </a:p>
          </p:txBody>
        </p:sp>
      </p:grpSp>
      <p:sp>
        <p:nvSpPr>
          <p:cNvPr id="51238" name="Text Box 38"/>
          <p:cNvSpPr txBox="1">
            <a:spLocks noChangeArrowheads="1"/>
          </p:cNvSpPr>
          <p:nvPr/>
        </p:nvSpPr>
        <p:spPr bwMode="auto">
          <a:xfrm>
            <a:off x="2133600" y="365125"/>
            <a:ext cx="4724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4000" b="1">
                <a:solidFill>
                  <a:srgbClr val="FFFF00"/>
                </a:solidFill>
                <a:latin typeface="Times New Roman" pitchFamily="-112" charset="0"/>
                <a:ea typeface="+mn-ea"/>
                <a:cs typeface="+mn-cs"/>
              </a:rPr>
              <a:t>1-2 SAMUEL</a:t>
            </a:r>
          </a:p>
        </p:txBody>
      </p:sp>
      <p:sp>
        <p:nvSpPr>
          <p:cNvPr id="51239" name="Text Box 39"/>
          <p:cNvSpPr txBox="1">
            <a:spLocks noChangeArrowheads="1"/>
          </p:cNvSpPr>
          <p:nvPr/>
        </p:nvSpPr>
        <p:spPr bwMode="auto">
          <a:xfrm>
            <a:off x="3467100" y="1981200"/>
            <a:ext cx="22098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600" b="1" i="1">
                <a:solidFill>
                  <a:schemeClr val="bg1"/>
                </a:solidFill>
                <a:latin typeface="Times New Roman" pitchFamily="-112" charset="0"/>
                <a:ea typeface="+mn-ea"/>
                <a:cs typeface="+mn-cs"/>
              </a:rPr>
              <a:t>David</a:t>
            </a:r>
          </a:p>
        </p:txBody>
      </p:sp>
      <p:sp>
        <p:nvSpPr>
          <p:cNvPr id="165913" name="Rectangle 41"/>
          <p:cNvSpPr>
            <a:spLocks noGrp="1" noChangeArrowheads="1"/>
          </p:cNvSpPr>
          <p:nvPr>
            <p:ph type="title" idx="4294967295"/>
          </p:nvPr>
        </p:nvSpPr>
        <p:spPr>
          <a:xfrm>
            <a:off x="0" y="0"/>
            <a:ext cx="2819400" cy="533400"/>
          </a:xfrm>
        </p:spPr>
        <p:txBody>
          <a:bodyPr/>
          <a:lstStyle/>
          <a:p>
            <a:pPr algn="l" eaLnBrk="1" hangingPunct="1"/>
            <a:r>
              <a:rPr lang="en-US" sz="3200">
                <a:solidFill>
                  <a:schemeClr val="bg1"/>
                </a:solidFill>
                <a:latin typeface="Arial" charset="0"/>
                <a:ea typeface="ＭＳ Ｐゴシック" charset="0"/>
                <a:cs typeface="ＭＳ Ｐゴシック" charset="0"/>
              </a:rPr>
              <a:t>Timeline</a:t>
            </a: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51238"/>
                                        </p:tgtEl>
                                        <p:attrNameLst>
                                          <p:attrName>style.visibility</p:attrName>
                                        </p:attrNameLst>
                                      </p:cBhvr>
                                      <p:to>
                                        <p:strVal val="visible"/>
                                      </p:to>
                                    </p:set>
                                    <p:animEffect transition="in" filter="dissolve">
                                      <p:cBhvr>
                                        <p:cTn id="7" dur="500"/>
                                        <p:tgtEl>
                                          <p:spTgt spid="51238"/>
                                        </p:tgtEl>
                                      </p:cBhvr>
                                    </p:animEffect>
                                  </p:childTnLst>
                                </p:cTn>
                              </p:par>
                            </p:childTnLst>
                          </p:cTn>
                        </p:par>
                        <p:par>
                          <p:cTn id="8" fill="hold" nodeType="afterGroup">
                            <p:stCondLst>
                              <p:cond delay="1500"/>
                            </p:stCondLst>
                            <p:childTnLst>
                              <p:par>
                                <p:cTn id="9" presetID="22" presetClass="entr" presetSubtype="1" fill="hold" grpId="0" nodeType="afterEffect">
                                  <p:stCondLst>
                                    <p:cond delay="2000"/>
                                  </p:stCondLst>
                                  <p:childTnLst>
                                    <p:set>
                                      <p:cBhvr>
                                        <p:cTn id="10" dur="1" fill="hold">
                                          <p:stCondLst>
                                            <p:cond delay="0"/>
                                          </p:stCondLst>
                                        </p:cTn>
                                        <p:tgtEl>
                                          <p:spTgt spid="51234"/>
                                        </p:tgtEl>
                                        <p:attrNameLst>
                                          <p:attrName>style.visibility</p:attrName>
                                        </p:attrNameLst>
                                      </p:cBhvr>
                                      <p:to>
                                        <p:strVal val="visible"/>
                                      </p:to>
                                    </p:set>
                                    <p:animEffect transition="in" filter="wipe(up)">
                                      <p:cBhvr>
                                        <p:cTn id="11" dur="500"/>
                                        <p:tgtEl>
                                          <p:spTgt spid="51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4" grpId="0" animBg="1"/>
      <p:bldP spid="51238"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166914" name="Group 3"/>
          <p:cNvGrpSpPr>
            <a:grpSpLocks/>
          </p:cNvGrpSpPr>
          <p:nvPr/>
        </p:nvGrpSpPr>
        <p:grpSpPr bwMode="auto">
          <a:xfrm>
            <a:off x="66675" y="3044825"/>
            <a:ext cx="8772525" cy="841375"/>
            <a:chOff x="186" y="1918"/>
            <a:chExt cx="5526" cy="530"/>
          </a:xfrm>
        </p:grpSpPr>
        <p:sp>
          <p:nvSpPr>
            <p:cNvPr id="54276" name="Line 4"/>
            <p:cNvSpPr>
              <a:spLocks noChangeShapeType="1"/>
            </p:cNvSpPr>
            <p:nvPr/>
          </p:nvSpPr>
          <p:spPr bwMode="auto">
            <a:xfrm>
              <a:off x="864"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grpSp>
          <p:nvGrpSpPr>
            <p:cNvPr id="166949" name="Group 5"/>
            <p:cNvGrpSpPr>
              <a:grpSpLocks/>
            </p:cNvGrpSpPr>
            <p:nvPr/>
          </p:nvGrpSpPr>
          <p:grpSpPr bwMode="auto">
            <a:xfrm>
              <a:off x="186" y="1918"/>
              <a:ext cx="5526" cy="530"/>
              <a:chOff x="714" y="1918"/>
              <a:chExt cx="5526" cy="530"/>
            </a:xfrm>
          </p:grpSpPr>
          <p:sp>
            <p:nvSpPr>
              <p:cNvPr id="54278" name="Line 6"/>
              <p:cNvSpPr>
                <a:spLocks noChangeShapeType="1"/>
              </p:cNvSpPr>
              <p:nvPr/>
            </p:nvSpPr>
            <p:spPr bwMode="auto">
              <a:xfrm>
                <a:off x="2688"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grpSp>
            <p:nvGrpSpPr>
              <p:cNvPr id="166951" name="Group 7"/>
              <p:cNvGrpSpPr>
                <a:grpSpLocks/>
              </p:cNvGrpSpPr>
              <p:nvPr/>
            </p:nvGrpSpPr>
            <p:grpSpPr bwMode="auto">
              <a:xfrm>
                <a:off x="714" y="1918"/>
                <a:ext cx="5526" cy="530"/>
                <a:chOff x="234" y="1918"/>
                <a:chExt cx="5526" cy="530"/>
              </a:xfrm>
            </p:grpSpPr>
            <p:sp>
              <p:nvSpPr>
                <p:cNvPr id="54280" name="Line 8"/>
                <p:cNvSpPr>
                  <a:spLocks noChangeShapeType="1"/>
                </p:cNvSpPr>
                <p:nvPr/>
              </p:nvSpPr>
              <p:spPr bwMode="auto">
                <a:xfrm>
                  <a:off x="1566"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4281" name="Line 9"/>
                <p:cNvSpPr>
                  <a:spLocks noChangeShapeType="1"/>
                </p:cNvSpPr>
                <p:nvPr/>
              </p:nvSpPr>
              <p:spPr bwMode="auto">
                <a:xfrm>
                  <a:off x="4836"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4282" name="Line 10"/>
                <p:cNvSpPr>
                  <a:spLocks noChangeShapeType="1"/>
                </p:cNvSpPr>
                <p:nvPr/>
              </p:nvSpPr>
              <p:spPr bwMode="auto">
                <a:xfrm>
                  <a:off x="5568"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4283" name="Line 11"/>
                <p:cNvSpPr>
                  <a:spLocks noChangeShapeType="1"/>
                </p:cNvSpPr>
                <p:nvPr/>
              </p:nvSpPr>
              <p:spPr bwMode="auto">
                <a:xfrm>
                  <a:off x="28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4284" name="Line 12"/>
                <p:cNvSpPr>
                  <a:spLocks noChangeShapeType="1"/>
                </p:cNvSpPr>
                <p:nvPr/>
              </p:nvSpPr>
              <p:spPr bwMode="auto">
                <a:xfrm>
                  <a:off x="4176"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4285" name="Line 13"/>
                <p:cNvSpPr>
                  <a:spLocks noChangeShapeType="1"/>
                </p:cNvSpPr>
                <p:nvPr/>
              </p:nvSpPr>
              <p:spPr bwMode="auto">
                <a:xfrm>
                  <a:off x="355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4286" name="Line 14"/>
                <p:cNvSpPr>
                  <a:spLocks noChangeShapeType="1"/>
                </p:cNvSpPr>
                <p:nvPr/>
              </p:nvSpPr>
              <p:spPr bwMode="auto">
                <a:xfrm>
                  <a:off x="2880"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4287" name="Line 15"/>
                <p:cNvSpPr>
                  <a:spLocks noChangeShapeType="1"/>
                </p:cNvSpPr>
                <p:nvPr/>
              </p:nvSpPr>
              <p:spPr bwMode="auto">
                <a:xfrm>
                  <a:off x="234" y="2448"/>
                  <a:ext cx="552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grpSp>
        </p:grpSp>
      </p:grpSp>
      <p:sp>
        <p:nvSpPr>
          <p:cNvPr id="54288" name="Text Box 16"/>
          <p:cNvSpPr txBox="1">
            <a:spLocks noChangeArrowheads="1"/>
          </p:cNvSpPr>
          <p:nvPr/>
        </p:nvSpPr>
        <p:spPr bwMode="auto">
          <a:xfrm>
            <a:off x="5791200" y="76200"/>
            <a:ext cx="3429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l">
              <a:spcBef>
                <a:spcPct val="50000"/>
              </a:spcBef>
              <a:defRPr/>
            </a:pPr>
            <a:r>
              <a:rPr lang="en-US" sz="4000" b="1">
                <a:solidFill>
                  <a:srgbClr val="00FFFF"/>
                </a:solidFill>
                <a:latin typeface="Arial"/>
                <a:ea typeface="+mn-ea"/>
                <a:cs typeface="Arial"/>
              </a:rPr>
              <a:t>2 Samuel</a:t>
            </a:r>
          </a:p>
        </p:txBody>
      </p:sp>
      <p:sp>
        <p:nvSpPr>
          <p:cNvPr id="54289" name="Text Box 17"/>
          <p:cNvSpPr txBox="1">
            <a:spLocks noChangeArrowheads="1"/>
          </p:cNvSpPr>
          <p:nvPr/>
        </p:nvSpPr>
        <p:spPr bwMode="auto">
          <a:xfrm>
            <a:off x="1600200" y="2438400"/>
            <a:ext cx="10668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a:solidFill>
                  <a:schemeClr val="bg1"/>
                </a:solidFill>
                <a:latin typeface="Arial"/>
                <a:ea typeface="+mn-ea"/>
                <a:cs typeface="Arial"/>
              </a:rPr>
              <a:t>1105</a:t>
            </a:r>
          </a:p>
        </p:txBody>
      </p:sp>
      <p:sp>
        <p:nvSpPr>
          <p:cNvPr id="54290" name="Line 18"/>
          <p:cNvSpPr>
            <a:spLocks noChangeShapeType="1"/>
          </p:cNvSpPr>
          <p:nvPr/>
        </p:nvSpPr>
        <p:spPr bwMode="auto">
          <a:xfrm flipH="1">
            <a:off x="4419600" y="3000375"/>
            <a:ext cx="0" cy="923925"/>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4291" name="Text Box 19"/>
          <p:cNvSpPr txBox="1">
            <a:spLocks noChangeArrowheads="1"/>
          </p:cNvSpPr>
          <p:nvPr/>
        </p:nvSpPr>
        <p:spPr bwMode="auto">
          <a:xfrm>
            <a:off x="1676400" y="762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a:spcBef>
                <a:spcPct val="50000"/>
              </a:spcBef>
              <a:defRPr/>
            </a:pPr>
            <a:r>
              <a:rPr lang="en-US" sz="4000" b="1">
                <a:solidFill>
                  <a:schemeClr val="bg1"/>
                </a:solidFill>
                <a:latin typeface="Arial"/>
                <a:ea typeface="+mn-ea"/>
                <a:cs typeface="Arial"/>
              </a:rPr>
              <a:t>1 Samuel</a:t>
            </a:r>
          </a:p>
        </p:txBody>
      </p:sp>
      <p:sp>
        <p:nvSpPr>
          <p:cNvPr id="54292" name="AutoShape 20"/>
          <p:cNvSpPr>
            <a:spLocks/>
          </p:cNvSpPr>
          <p:nvPr/>
        </p:nvSpPr>
        <p:spPr bwMode="auto">
          <a:xfrm rot="16200000" flipV="1">
            <a:off x="4343400" y="3124200"/>
            <a:ext cx="838200" cy="5715000"/>
          </a:xfrm>
          <a:prstGeom prst="leftBrace">
            <a:avLst>
              <a:gd name="adj1" fmla="val 56818"/>
              <a:gd name="adj2" fmla="val 50000"/>
            </a:avLst>
          </a:prstGeom>
          <a:noFill/>
          <a:ln w="76200">
            <a:solidFill>
              <a:srgbClr val="66FF33"/>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a:ea typeface="+mn-ea"/>
              <a:cs typeface="Arial"/>
            </a:endParaRPr>
          </a:p>
        </p:txBody>
      </p:sp>
      <p:sp>
        <p:nvSpPr>
          <p:cNvPr id="54293" name="Text Box 21"/>
          <p:cNvSpPr txBox="1">
            <a:spLocks noChangeArrowheads="1"/>
          </p:cNvSpPr>
          <p:nvPr/>
        </p:nvSpPr>
        <p:spPr bwMode="auto">
          <a:xfrm>
            <a:off x="3581400" y="6324600"/>
            <a:ext cx="23622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a:solidFill>
                  <a:srgbClr val="66FF33"/>
                </a:solidFill>
                <a:latin typeface="Arial"/>
                <a:ea typeface="+mn-ea"/>
                <a:cs typeface="Arial"/>
              </a:rPr>
              <a:t>130 years </a:t>
            </a:r>
          </a:p>
        </p:txBody>
      </p:sp>
      <p:sp>
        <p:nvSpPr>
          <p:cNvPr id="54294" name="Text Box 22"/>
          <p:cNvSpPr txBox="1">
            <a:spLocks noChangeArrowheads="1"/>
          </p:cNvSpPr>
          <p:nvPr/>
        </p:nvSpPr>
        <p:spPr bwMode="auto">
          <a:xfrm>
            <a:off x="2286000" y="1339850"/>
            <a:ext cx="3276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600" b="1" dirty="0">
                <a:solidFill>
                  <a:schemeClr val="bg1"/>
                </a:solidFill>
                <a:latin typeface="Arial"/>
                <a:ea typeface="+mn-ea"/>
                <a:cs typeface="Arial"/>
              </a:rPr>
              <a:t>Samuel</a:t>
            </a:r>
            <a:r>
              <a:rPr lang="uk-UA" sz="3600" b="1" dirty="0">
                <a:solidFill>
                  <a:schemeClr val="bg1"/>
                </a:solidFill>
                <a:latin typeface="Arial"/>
                <a:ea typeface="+mn-ea"/>
                <a:cs typeface="Arial"/>
              </a:rPr>
              <a:t>'</a:t>
            </a:r>
            <a:r>
              <a:rPr lang="en-US" sz="3600" b="1" dirty="0">
                <a:solidFill>
                  <a:schemeClr val="bg1"/>
                </a:solidFill>
                <a:latin typeface="Arial"/>
                <a:ea typeface="+mn-ea"/>
                <a:cs typeface="Arial"/>
              </a:rPr>
              <a:t>s Life</a:t>
            </a:r>
          </a:p>
        </p:txBody>
      </p:sp>
      <p:sp>
        <p:nvSpPr>
          <p:cNvPr id="54295" name="Line 23"/>
          <p:cNvSpPr>
            <a:spLocks noChangeShapeType="1"/>
          </p:cNvSpPr>
          <p:nvPr/>
        </p:nvSpPr>
        <p:spPr bwMode="auto">
          <a:xfrm flipH="1">
            <a:off x="5715000" y="2962275"/>
            <a:ext cx="0" cy="962025"/>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4297" name="Text Box 25"/>
          <p:cNvSpPr txBox="1">
            <a:spLocks noChangeArrowheads="1"/>
          </p:cNvSpPr>
          <p:nvPr/>
        </p:nvSpPr>
        <p:spPr bwMode="auto">
          <a:xfrm>
            <a:off x="3733800" y="2438400"/>
            <a:ext cx="12192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a:solidFill>
                  <a:schemeClr val="bg1"/>
                </a:solidFill>
                <a:latin typeface="Arial"/>
                <a:ea typeface="+mn-ea"/>
                <a:cs typeface="Arial"/>
              </a:rPr>
              <a:t>1043</a:t>
            </a:r>
          </a:p>
        </p:txBody>
      </p:sp>
      <p:sp>
        <p:nvSpPr>
          <p:cNvPr id="54298" name="AutoShape 26"/>
          <p:cNvSpPr>
            <a:spLocks/>
          </p:cNvSpPr>
          <p:nvPr/>
        </p:nvSpPr>
        <p:spPr bwMode="auto">
          <a:xfrm rot="5400000">
            <a:off x="419100" y="1028700"/>
            <a:ext cx="838200" cy="4724400"/>
          </a:xfrm>
          <a:prstGeom prst="leftBrace">
            <a:avLst>
              <a:gd name="adj1" fmla="val 46970"/>
              <a:gd name="adj2" fmla="val 50000"/>
            </a:avLst>
          </a:prstGeom>
          <a:noFill/>
          <a:ln w="76200">
            <a:solidFill>
              <a:srgbClr val="FFFF00"/>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a:ea typeface="+mn-ea"/>
              <a:cs typeface="Arial"/>
            </a:endParaRPr>
          </a:p>
        </p:txBody>
      </p:sp>
      <p:sp>
        <p:nvSpPr>
          <p:cNvPr id="54299" name="Text Box 27"/>
          <p:cNvSpPr txBox="1">
            <a:spLocks noChangeArrowheads="1"/>
          </p:cNvSpPr>
          <p:nvPr/>
        </p:nvSpPr>
        <p:spPr bwMode="auto">
          <a:xfrm>
            <a:off x="-381000" y="22860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4000" b="1" dirty="0">
                <a:solidFill>
                  <a:srgbClr val="FFFF00"/>
                </a:solidFill>
                <a:latin typeface="Arial"/>
                <a:ea typeface="+mn-ea"/>
                <a:cs typeface="Arial"/>
              </a:rPr>
              <a:t>Judges</a:t>
            </a:r>
          </a:p>
        </p:txBody>
      </p:sp>
      <p:grpSp>
        <p:nvGrpSpPr>
          <p:cNvPr id="166926" name="Group 28"/>
          <p:cNvGrpSpPr>
            <a:grpSpLocks/>
          </p:cNvGrpSpPr>
          <p:nvPr/>
        </p:nvGrpSpPr>
        <p:grpSpPr bwMode="auto">
          <a:xfrm>
            <a:off x="990600" y="4067175"/>
            <a:ext cx="7696200" cy="1800225"/>
            <a:chOff x="624" y="2562"/>
            <a:chExt cx="4848" cy="1134"/>
          </a:xfrm>
        </p:grpSpPr>
        <p:sp>
          <p:nvSpPr>
            <p:cNvPr id="54301" name="Text Box 29"/>
            <p:cNvSpPr txBox="1">
              <a:spLocks noChangeArrowheads="1"/>
            </p:cNvSpPr>
            <p:nvPr/>
          </p:nvSpPr>
          <p:spPr bwMode="auto">
            <a:xfrm>
              <a:off x="5232"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 950</a:t>
              </a:r>
            </a:p>
          </p:txBody>
        </p:sp>
        <p:sp>
          <p:nvSpPr>
            <p:cNvPr id="54302" name="Text Box 30"/>
            <p:cNvSpPr txBox="1">
              <a:spLocks noChangeArrowheads="1"/>
            </p:cNvSpPr>
            <p:nvPr/>
          </p:nvSpPr>
          <p:spPr bwMode="auto">
            <a:xfrm>
              <a:off x="4422" y="2562"/>
              <a:ext cx="378"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   9    7 5 </a:t>
              </a:r>
            </a:p>
          </p:txBody>
        </p:sp>
        <p:sp>
          <p:nvSpPr>
            <p:cNvPr id="54303" name="Text Box 31"/>
            <p:cNvSpPr txBox="1">
              <a:spLocks noChangeArrowheads="1"/>
            </p:cNvSpPr>
            <p:nvPr/>
          </p:nvSpPr>
          <p:spPr bwMode="auto">
            <a:xfrm>
              <a:off x="3840"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1000</a:t>
              </a:r>
            </a:p>
          </p:txBody>
        </p:sp>
        <p:sp>
          <p:nvSpPr>
            <p:cNvPr id="54304" name="Text Box 32"/>
            <p:cNvSpPr txBox="1">
              <a:spLocks noChangeArrowheads="1"/>
            </p:cNvSpPr>
            <p:nvPr/>
          </p:nvSpPr>
          <p:spPr bwMode="auto">
            <a:xfrm>
              <a:off x="3216"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1025</a:t>
              </a:r>
            </a:p>
          </p:txBody>
        </p:sp>
        <p:sp>
          <p:nvSpPr>
            <p:cNvPr id="54305" name="Text Box 33"/>
            <p:cNvSpPr txBox="1">
              <a:spLocks noChangeArrowheads="1"/>
            </p:cNvSpPr>
            <p:nvPr/>
          </p:nvSpPr>
          <p:spPr bwMode="auto">
            <a:xfrm>
              <a:off x="2508" y="2562"/>
              <a:ext cx="324"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1050</a:t>
              </a:r>
            </a:p>
          </p:txBody>
        </p:sp>
        <p:sp>
          <p:nvSpPr>
            <p:cNvPr id="54306" name="Text Box 34"/>
            <p:cNvSpPr txBox="1">
              <a:spLocks noChangeArrowheads="1"/>
            </p:cNvSpPr>
            <p:nvPr/>
          </p:nvSpPr>
          <p:spPr bwMode="auto">
            <a:xfrm>
              <a:off x="1872"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1075</a:t>
              </a:r>
            </a:p>
          </p:txBody>
        </p:sp>
        <p:sp>
          <p:nvSpPr>
            <p:cNvPr id="54307" name="Text Box 35"/>
            <p:cNvSpPr txBox="1">
              <a:spLocks noChangeArrowheads="1"/>
            </p:cNvSpPr>
            <p:nvPr/>
          </p:nvSpPr>
          <p:spPr bwMode="auto">
            <a:xfrm>
              <a:off x="1248"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1100</a:t>
              </a:r>
            </a:p>
          </p:txBody>
        </p:sp>
        <p:sp>
          <p:nvSpPr>
            <p:cNvPr id="54308" name="Text Box 36"/>
            <p:cNvSpPr txBox="1">
              <a:spLocks noChangeArrowheads="1"/>
            </p:cNvSpPr>
            <p:nvPr/>
          </p:nvSpPr>
          <p:spPr bwMode="auto">
            <a:xfrm>
              <a:off x="624"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1125</a:t>
              </a:r>
            </a:p>
          </p:txBody>
        </p:sp>
      </p:grpSp>
      <p:sp>
        <p:nvSpPr>
          <p:cNvPr id="54309" name="Text Box 37"/>
          <p:cNvSpPr txBox="1">
            <a:spLocks noChangeArrowheads="1"/>
          </p:cNvSpPr>
          <p:nvPr/>
        </p:nvSpPr>
        <p:spPr bwMode="auto">
          <a:xfrm>
            <a:off x="5105400" y="2438400"/>
            <a:ext cx="1266825"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dirty="0">
                <a:solidFill>
                  <a:schemeClr val="bg1"/>
                </a:solidFill>
                <a:latin typeface="Arial"/>
                <a:ea typeface="+mn-ea"/>
                <a:cs typeface="Arial"/>
              </a:rPr>
              <a:t>1015</a:t>
            </a:r>
          </a:p>
        </p:txBody>
      </p:sp>
      <p:sp>
        <p:nvSpPr>
          <p:cNvPr id="54311" name="AutoShape 39"/>
          <p:cNvSpPr>
            <a:spLocks/>
          </p:cNvSpPr>
          <p:nvPr/>
        </p:nvSpPr>
        <p:spPr bwMode="auto">
          <a:xfrm rot="5400000">
            <a:off x="3467100" y="-419100"/>
            <a:ext cx="914400" cy="3581400"/>
          </a:xfrm>
          <a:prstGeom prst="leftBrace">
            <a:avLst>
              <a:gd name="adj1" fmla="val 32639"/>
              <a:gd name="adj2" fmla="val 50000"/>
            </a:avLst>
          </a:prstGeom>
          <a:noFill/>
          <a:ln w="76200">
            <a:solidFill>
              <a:schemeClr val="bg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a:ea typeface="+mn-ea"/>
              <a:cs typeface="Arial"/>
            </a:endParaRPr>
          </a:p>
        </p:txBody>
      </p:sp>
      <p:sp>
        <p:nvSpPr>
          <p:cNvPr id="54312" name="Line 40"/>
          <p:cNvSpPr>
            <a:spLocks noChangeShapeType="1"/>
          </p:cNvSpPr>
          <p:nvPr/>
        </p:nvSpPr>
        <p:spPr bwMode="auto">
          <a:xfrm flipH="1">
            <a:off x="2133600" y="3048000"/>
            <a:ext cx="0" cy="923925"/>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grpSp>
        <p:nvGrpSpPr>
          <p:cNvPr id="6" name="Group 48"/>
          <p:cNvGrpSpPr>
            <a:grpSpLocks/>
          </p:cNvGrpSpPr>
          <p:nvPr/>
        </p:nvGrpSpPr>
        <p:grpSpPr bwMode="auto">
          <a:xfrm>
            <a:off x="4139952" y="1905000"/>
            <a:ext cx="1752600" cy="688975"/>
            <a:chOff x="2736" y="1200"/>
            <a:chExt cx="1104" cy="434"/>
          </a:xfrm>
        </p:grpSpPr>
        <p:pic>
          <p:nvPicPr>
            <p:cNvPr id="166938" name="Picture 42"/>
            <p:cNvPicPr>
              <a:picLocks noChangeAspect="1" noChangeArrowheads="1"/>
            </p:cNvPicPr>
            <p:nvPr/>
          </p:nvPicPr>
          <p:blipFill>
            <a:blip r:embed="rId4">
              <a:lum bright="-18000"/>
              <a:extLst>
                <a:ext uri="{28A0092B-C50C-407E-A947-70E740481C1C}">
                  <a14:useLocalDpi xmlns:a14="http://schemas.microsoft.com/office/drawing/2010/main"/>
                </a:ext>
              </a:extLst>
            </a:blip>
            <a:srcRect/>
            <a:stretch>
              <a:fillRect/>
            </a:stretch>
          </p:blipFill>
          <p:spPr bwMode="auto">
            <a:xfrm>
              <a:off x="2736" y="1200"/>
              <a:ext cx="1104" cy="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317" name="Text Box 45"/>
            <p:cNvSpPr txBox="1">
              <a:spLocks noChangeArrowheads="1"/>
            </p:cNvSpPr>
            <p:nvPr/>
          </p:nvSpPr>
          <p:spPr bwMode="auto">
            <a:xfrm>
              <a:off x="2880" y="1200"/>
              <a:ext cx="768" cy="3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dirty="0">
                  <a:solidFill>
                    <a:schemeClr val="bg1"/>
                  </a:solidFill>
                  <a:latin typeface="Arial"/>
                  <a:ea typeface="+mn-ea"/>
                  <a:cs typeface="Arial"/>
                </a:rPr>
                <a:t>Saul</a:t>
              </a:r>
            </a:p>
          </p:txBody>
        </p:sp>
      </p:grpSp>
      <p:grpSp>
        <p:nvGrpSpPr>
          <p:cNvPr id="7" name="Group 49"/>
          <p:cNvGrpSpPr>
            <a:grpSpLocks/>
          </p:cNvGrpSpPr>
          <p:nvPr/>
        </p:nvGrpSpPr>
        <p:grpSpPr bwMode="auto">
          <a:xfrm>
            <a:off x="5740152" y="1905000"/>
            <a:ext cx="1828800" cy="688975"/>
            <a:chOff x="3744" y="1200"/>
            <a:chExt cx="1152" cy="434"/>
          </a:xfrm>
        </p:grpSpPr>
        <p:pic>
          <p:nvPicPr>
            <p:cNvPr id="166936" name="Picture 43"/>
            <p:cNvPicPr>
              <a:picLocks noChangeAspect="1" noChangeArrowheads="1"/>
            </p:cNvPicPr>
            <p:nvPr/>
          </p:nvPicPr>
          <p:blipFill>
            <a:blip r:embed="rId4">
              <a:lum bright="-18000"/>
              <a:extLst>
                <a:ext uri="{28A0092B-C50C-407E-A947-70E740481C1C}">
                  <a14:useLocalDpi xmlns:a14="http://schemas.microsoft.com/office/drawing/2010/main"/>
                </a:ext>
              </a:extLst>
            </a:blip>
            <a:srcRect/>
            <a:stretch>
              <a:fillRect/>
            </a:stretch>
          </p:blipFill>
          <p:spPr bwMode="auto">
            <a:xfrm>
              <a:off x="3744" y="1200"/>
              <a:ext cx="1152" cy="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318" name="Text Box 46"/>
            <p:cNvSpPr txBox="1">
              <a:spLocks noChangeArrowheads="1"/>
            </p:cNvSpPr>
            <p:nvPr/>
          </p:nvSpPr>
          <p:spPr bwMode="auto">
            <a:xfrm>
              <a:off x="3792" y="1200"/>
              <a:ext cx="960" cy="3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a:solidFill>
                    <a:schemeClr val="bg1"/>
                  </a:solidFill>
                  <a:latin typeface="Arial"/>
                  <a:ea typeface="+mn-ea"/>
                  <a:cs typeface="Arial"/>
                </a:rPr>
                <a:t>David</a:t>
              </a:r>
            </a:p>
          </p:txBody>
        </p:sp>
      </p:grpSp>
      <p:grpSp>
        <p:nvGrpSpPr>
          <p:cNvPr id="8" name="Group 50"/>
          <p:cNvGrpSpPr>
            <a:grpSpLocks/>
          </p:cNvGrpSpPr>
          <p:nvPr/>
        </p:nvGrpSpPr>
        <p:grpSpPr bwMode="auto">
          <a:xfrm>
            <a:off x="7264152" y="1905000"/>
            <a:ext cx="1981200" cy="688975"/>
            <a:chOff x="4704" y="1200"/>
            <a:chExt cx="1248" cy="434"/>
          </a:xfrm>
        </p:grpSpPr>
        <p:pic>
          <p:nvPicPr>
            <p:cNvPr id="166934" name="Picture 44"/>
            <p:cNvPicPr>
              <a:picLocks noChangeAspect="1" noChangeArrowheads="1"/>
            </p:cNvPicPr>
            <p:nvPr/>
          </p:nvPicPr>
          <p:blipFill>
            <a:blip r:embed="rId4">
              <a:lum bright="-18000"/>
              <a:extLst>
                <a:ext uri="{28A0092B-C50C-407E-A947-70E740481C1C}">
                  <a14:useLocalDpi xmlns:a14="http://schemas.microsoft.com/office/drawing/2010/main"/>
                </a:ext>
              </a:extLst>
            </a:blip>
            <a:srcRect/>
            <a:stretch>
              <a:fillRect/>
            </a:stretch>
          </p:blipFill>
          <p:spPr bwMode="auto">
            <a:xfrm>
              <a:off x="4848" y="1200"/>
              <a:ext cx="1056" cy="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319" name="Text Box 47"/>
            <p:cNvSpPr txBox="1">
              <a:spLocks noChangeArrowheads="1"/>
            </p:cNvSpPr>
            <p:nvPr/>
          </p:nvSpPr>
          <p:spPr bwMode="auto">
            <a:xfrm>
              <a:off x="4704" y="1200"/>
              <a:ext cx="1248" cy="3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a:solidFill>
                    <a:schemeClr val="bg1"/>
                  </a:solidFill>
                  <a:latin typeface="Arial"/>
                  <a:ea typeface="+mn-ea"/>
                  <a:cs typeface="Arial"/>
                </a:rPr>
                <a:t>Solomon</a:t>
              </a:r>
            </a:p>
          </p:txBody>
        </p:sp>
      </p:grpSp>
      <p:sp>
        <p:nvSpPr>
          <p:cNvPr id="166933" name="Rectangle 51"/>
          <p:cNvSpPr>
            <a:spLocks noGrp="1" noChangeArrowheads="1"/>
          </p:cNvSpPr>
          <p:nvPr>
            <p:ph type="title" idx="4294967295"/>
          </p:nvPr>
        </p:nvSpPr>
        <p:spPr>
          <a:xfrm>
            <a:off x="0" y="76200"/>
            <a:ext cx="1981200" cy="457200"/>
          </a:xfrm>
        </p:spPr>
        <p:txBody>
          <a:bodyPr/>
          <a:lstStyle/>
          <a:p>
            <a:pPr algn="l" eaLnBrk="1" hangingPunct="1"/>
            <a:r>
              <a:rPr lang="en-US" sz="2400">
                <a:solidFill>
                  <a:schemeClr val="bg1"/>
                </a:solidFill>
                <a:latin typeface="Arial" charset="0"/>
                <a:ea typeface="ＭＳ Ｐゴシック" charset="0"/>
                <a:cs typeface="Arial" charset="0"/>
              </a:rPr>
              <a:t>Chronology</a:t>
            </a: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2000"/>
                                  </p:stCondLst>
                                  <p:childTnLst>
                                    <p:set>
                                      <p:cBhvr>
                                        <p:cTn id="6" dur="1" fill="hold">
                                          <p:stCondLst>
                                            <p:cond delay="0"/>
                                          </p:stCondLst>
                                        </p:cTn>
                                        <p:tgtEl>
                                          <p:spTgt spid="54298"/>
                                        </p:tgtEl>
                                        <p:attrNameLst>
                                          <p:attrName>style.visibility</p:attrName>
                                        </p:attrNameLst>
                                      </p:cBhvr>
                                      <p:to>
                                        <p:strVal val="visible"/>
                                      </p:to>
                                    </p:set>
                                    <p:animEffect transition="in" filter="wipe(down)">
                                      <p:cBhvr>
                                        <p:cTn id="7" dur="500"/>
                                        <p:tgtEl>
                                          <p:spTgt spid="54298"/>
                                        </p:tgtEl>
                                      </p:cBhvr>
                                    </p:animEffect>
                                  </p:childTnLst>
                                </p:cTn>
                              </p:par>
                            </p:childTnLst>
                          </p:cTn>
                        </p:par>
                        <p:par>
                          <p:cTn id="8" fill="hold" nodeType="afterGroup">
                            <p:stCondLst>
                              <p:cond delay="2500"/>
                            </p:stCondLst>
                            <p:childTnLst>
                              <p:par>
                                <p:cTn id="9" presetID="9" presetClass="entr" presetSubtype="0" fill="hold" grpId="0" nodeType="afterEffect">
                                  <p:stCondLst>
                                    <p:cond delay="1000"/>
                                  </p:stCondLst>
                                  <p:childTnLst>
                                    <p:set>
                                      <p:cBhvr>
                                        <p:cTn id="10" dur="1" fill="hold">
                                          <p:stCondLst>
                                            <p:cond delay="0"/>
                                          </p:stCondLst>
                                        </p:cTn>
                                        <p:tgtEl>
                                          <p:spTgt spid="54299"/>
                                        </p:tgtEl>
                                        <p:attrNameLst>
                                          <p:attrName>style.visibility</p:attrName>
                                        </p:attrNameLst>
                                      </p:cBhvr>
                                      <p:to>
                                        <p:strVal val="visible"/>
                                      </p:to>
                                    </p:set>
                                    <p:animEffect transition="in" filter="dissolve">
                                      <p:cBhvr>
                                        <p:cTn id="11" dur="500"/>
                                        <p:tgtEl>
                                          <p:spTgt spid="54299"/>
                                        </p:tgtEl>
                                      </p:cBhvr>
                                    </p:animEffect>
                                  </p:childTnLst>
                                </p:cTn>
                              </p:par>
                            </p:childTnLst>
                          </p:cTn>
                        </p:par>
                        <p:par>
                          <p:cTn id="12" fill="hold" nodeType="afterGroup">
                            <p:stCondLst>
                              <p:cond delay="4000"/>
                            </p:stCondLst>
                            <p:childTnLst>
                              <p:par>
                                <p:cTn id="13" presetID="22" presetClass="entr" presetSubtype="4" fill="hold" grpId="0" nodeType="afterEffect">
                                  <p:stCondLst>
                                    <p:cond delay="3000"/>
                                  </p:stCondLst>
                                  <p:childTnLst>
                                    <p:set>
                                      <p:cBhvr>
                                        <p:cTn id="14" dur="1" fill="hold">
                                          <p:stCondLst>
                                            <p:cond delay="0"/>
                                          </p:stCondLst>
                                        </p:cTn>
                                        <p:tgtEl>
                                          <p:spTgt spid="54292"/>
                                        </p:tgtEl>
                                        <p:attrNameLst>
                                          <p:attrName>style.visibility</p:attrName>
                                        </p:attrNameLst>
                                      </p:cBhvr>
                                      <p:to>
                                        <p:strVal val="visible"/>
                                      </p:to>
                                    </p:set>
                                    <p:animEffect transition="in" filter="wipe(down)">
                                      <p:cBhvr>
                                        <p:cTn id="15" dur="500"/>
                                        <p:tgtEl>
                                          <p:spTgt spid="54292"/>
                                        </p:tgtEl>
                                      </p:cBhvr>
                                    </p:animEffect>
                                  </p:childTnLst>
                                </p:cTn>
                              </p:par>
                            </p:childTnLst>
                          </p:cTn>
                        </p:par>
                        <p:par>
                          <p:cTn id="16" fill="hold" nodeType="afterGroup">
                            <p:stCondLst>
                              <p:cond delay="7500"/>
                            </p:stCondLst>
                            <p:childTnLst>
                              <p:par>
                                <p:cTn id="17" presetID="9" presetClass="entr" presetSubtype="0" fill="hold" grpId="0" nodeType="afterEffect">
                                  <p:stCondLst>
                                    <p:cond delay="0"/>
                                  </p:stCondLst>
                                  <p:childTnLst>
                                    <p:set>
                                      <p:cBhvr>
                                        <p:cTn id="18" dur="1" fill="hold">
                                          <p:stCondLst>
                                            <p:cond delay="0"/>
                                          </p:stCondLst>
                                        </p:cTn>
                                        <p:tgtEl>
                                          <p:spTgt spid="54293"/>
                                        </p:tgtEl>
                                        <p:attrNameLst>
                                          <p:attrName>style.visibility</p:attrName>
                                        </p:attrNameLst>
                                      </p:cBhvr>
                                      <p:to>
                                        <p:strVal val="visible"/>
                                      </p:to>
                                    </p:set>
                                    <p:animEffect transition="in" filter="dissolve">
                                      <p:cBhvr>
                                        <p:cTn id="19" dur="500"/>
                                        <p:tgtEl>
                                          <p:spTgt spid="54293"/>
                                        </p:tgtEl>
                                      </p:cBhvr>
                                    </p:animEffect>
                                  </p:childTnLst>
                                </p:cTn>
                              </p:par>
                            </p:childTnLst>
                          </p:cTn>
                        </p:par>
                        <p:par>
                          <p:cTn id="20" fill="hold" nodeType="afterGroup">
                            <p:stCondLst>
                              <p:cond delay="8000"/>
                            </p:stCondLst>
                            <p:childTnLst>
                              <p:par>
                                <p:cTn id="21" presetID="9" presetClass="entr" presetSubtype="0" fill="hold" grpId="0" nodeType="afterEffect">
                                  <p:stCondLst>
                                    <p:cond delay="4000"/>
                                  </p:stCondLst>
                                  <p:childTnLst>
                                    <p:set>
                                      <p:cBhvr>
                                        <p:cTn id="22" dur="1" fill="hold">
                                          <p:stCondLst>
                                            <p:cond delay="0"/>
                                          </p:stCondLst>
                                        </p:cTn>
                                        <p:tgtEl>
                                          <p:spTgt spid="54294"/>
                                        </p:tgtEl>
                                        <p:attrNameLst>
                                          <p:attrName>style.visibility</p:attrName>
                                        </p:attrNameLst>
                                      </p:cBhvr>
                                      <p:to>
                                        <p:strVal val="visible"/>
                                      </p:to>
                                    </p:set>
                                    <p:animEffect transition="in" filter="dissolve">
                                      <p:cBhvr>
                                        <p:cTn id="23" dur="500"/>
                                        <p:tgtEl>
                                          <p:spTgt spid="54294"/>
                                        </p:tgtEl>
                                      </p:cBhvr>
                                    </p:animEffect>
                                  </p:childTnLst>
                                </p:cTn>
                              </p:par>
                            </p:childTnLst>
                          </p:cTn>
                        </p:par>
                        <p:par>
                          <p:cTn id="24" fill="hold" nodeType="afterGroup">
                            <p:stCondLst>
                              <p:cond delay="12500"/>
                            </p:stCondLst>
                            <p:childTnLst>
                              <p:par>
                                <p:cTn id="25" presetID="22" presetClass="entr" presetSubtype="4" fill="hold" grpId="0" nodeType="afterEffect">
                                  <p:stCondLst>
                                    <p:cond delay="2000"/>
                                  </p:stCondLst>
                                  <p:childTnLst>
                                    <p:set>
                                      <p:cBhvr>
                                        <p:cTn id="26" dur="1" fill="hold">
                                          <p:stCondLst>
                                            <p:cond delay="0"/>
                                          </p:stCondLst>
                                        </p:cTn>
                                        <p:tgtEl>
                                          <p:spTgt spid="54311"/>
                                        </p:tgtEl>
                                        <p:attrNameLst>
                                          <p:attrName>style.visibility</p:attrName>
                                        </p:attrNameLst>
                                      </p:cBhvr>
                                      <p:to>
                                        <p:strVal val="visible"/>
                                      </p:to>
                                    </p:set>
                                    <p:animEffect transition="in" filter="wipe(down)">
                                      <p:cBhvr>
                                        <p:cTn id="27" dur="500"/>
                                        <p:tgtEl>
                                          <p:spTgt spid="54311"/>
                                        </p:tgtEl>
                                      </p:cBhvr>
                                    </p:animEffect>
                                  </p:childTnLst>
                                </p:cTn>
                              </p:par>
                            </p:childTnLst>
                          </p:cTn>
                        </p:par>
                        <p:par>
                          <p:cTn id="28" fill="hold" nodeType="afterGroup">
                            <p:stCondLst>
                              <p:cond delay="15000"/>
                            </p:stCondLst>
                            <p:childTnLst>
                              <p:par>
                                <p:cTn id="29" presetID="9" presetClass="entr" presetSubtype="0" fill="hold" grpId="0" nodeType="afterEffect">
                                  <p:stCondLst>
                                    <p:cond delay="2000"/>
                                  </p:stCondLst>
                                  <p:childTnLst>
                                    <p:set>
                                      <p:cBhvr>
                                        <p:cTn id="30" dur="1" fill="hold">
                                          <p:stCondLst>
                                            <p:cond delay="0"/>
                                          </p:stCondLst>
                                        </p:cTn>
                                        <p:tgtEl>
                                          <p:spTgt spid="54289"/>
                                        </p:tgtEl>
                                        <p:attrNameLst>
                                          <p:attrName>style.visibility</p:attrName>
                                        </p:attrNameLst>
                                      </p:cBhvr>
                                      <p:to>
                                        <p:strVal val="visible"/>
                                      </p:to>
                                    </p:set>
                                    <p:animEffect transition="in" filter="dissolve">
                                      <p:cBhvr>
                                        <p:cTn id="31" dur="500"/>
                                        <p:tgtEl>
                                          <p:spTgt spid="54289"/>
                                        </p:tgtEl>
                                      </p:cBhvr>
                                    </p:animEffect>
                                  </p:childTnLst>
                                </p:cTn>
                              </p:par>
                            </p:childTnLst>
                          </p:cTn>
                        </p:par>
                        <p:par>
                          <p:cTn id="32" fill="hold" nodeType="afterGroup">
                            <p:stCondLst>
                              <p:cond delay="17500"/>
                            </p:stCondLst>
                            <p:childTnLst>
                              <p:par>
                                <p:cTn id="33" presetID="22" presetClass="entr" presetSubtype="1" fill="hold" nodeType="afterEffect">
                                  <p:stCondLst>
                                    <p:cond delay="0"/>
                                  </p:stCondLst>
                                  <p:childTnLst>
                                    <p:set>
                                      <p:cBhvr>
                                        <p:cTn id="34" dur="1" fill="hold">
                                          <p:stCondLst>
                                            <p:cond delay="0"/>
                                          </p:stCondLst>
                                        </p:cTn>
                                        <p:tgtEl>
                                          <p:spTgt spid="54312"/>
                                        </p:tgtEl>
                                        <p:attrNameLst>
                                          <p:attrName>style.visibility</p:attrName>
                                        </p:attrNameLst>
                                      </p:cBhvr>
                                      <p:to>
                                        <p:strVal val="visible"/>
                                      </p:to>
                                    </p:set>
                                    <p:animEffect transition="in" filter="wipe(up)">
                                      <p:cBhvr>
                                        <p:cTn id="35" dur="500"/>
                                        <p:tgtEl>
                                          <p:spTgt spid="54312"/>
                                        </p:tgtEl>
                                      </p:cBhvr>
                                    </p:animEffect>
                                  </p:childTnLst>
                                </p:cTn>
                              </p:par>
                            </p:childTnLst>
                          </p:cTn>
                        </p:par>
                        <p:par>
                          <p:cTn id="36" fill="hold" nodeType="afterGroup">
                            <p:stCondLst>
                              <p:cond delay="18000"/>
                            </p:stCondLst>
                            <p:childTnLst>
                              <p:par>
                                <p:cTn id="37" presetID="9" presetClass="entr" presetSubtype="0" fill="hold" grpId="0" nodeType="afterEffect">
                                  <p:stCondLst>
                                    <p:cond delay="2000"/>
                                  </p:stCondLst>
                                  <p:childTnLst>
                                    <p:set>
                                      <p:cBhvr>
                                        <p:cTn id="38" dur="1" fill="hold">
                                          <p:stCondLst>
                                            <p:cond delay="0"/>
                                          </p:stCondLst>
                                        </p:cTn>
                                        <p:tgtEl>
                                          <p:spTgt spid="54309"/>
                                        </p:tgtEl>
                                        <p:attrNameLst>
                                          <p:attrName>style.visibility</p:attrName>
                                        </p:attrNameLst>
                                      </p:cBhvr>
                                      <p:to>
                                        <p:strVal val="visible"/>
                                      </p:to>
                                    </p:set>
                                    <p:animEffect transition="in" filter="dissolve">
                                      <p:cBhvr>
                                        <p:cTn id="39" dur="500"/>
                                        <p:tgtEl>
                                          <p:spTgt spid="54309"/>
                                        </p:tgtEl>
                                      </p:cBhvr>
                                    </p:animEffect>
                                  </p:childTnLst>
                                </p:cTn>
                              </p:par>
                            </p:childTnLst>
                          </p:cTn>
                        </p:par>
                        <p:par>
                          <p:cTn id="40" fill="hold" nodeType="afterGroup">
                            <p:stCondLst>
                              <p:cond delay="20500"/>
                            </p:stCondLst>
                            <p:childTnLst>
                              <p:par>
                                <p:cTn id="41" presetID="22" presetClass="entr" presetSubtype="1" fill="hold" nodeType="afterEffect">
                                  <p:stCondLst>
                                    <p:cond delay="0"/>
                                  </p:stCondLst>
                                  <p:childTnLst>
                                    <p:set>
                                      <p:cBhvr>
                                        <p:cTn id="42" dur="1" fill="hold">
                                          <p:stCondLst>
                                            <p:cond delay="0"/>
                                          </p:stCondLst>
                                        </p:cTn>
                                        <p:tgtEl>
                                          <p:spTgt spid="54295"/>
                                        </p:tgtEl>
                                        <p:attrNameLst>
                                          <p:attrName>style.visibility</p:attrName>
                                        </p:attrNameLst>
                                      </p:cBhvr>
                                      <p:to>
                                        <p:strVal val="visible"/>
                                      </p:to>
                                    </p:set>
                                    <p:animEffect transition="in" filter="wipe(up)">
                                      <p:cBhvr>
                                        <p:cTn id="43" dur="500"/>
                                        <p:tgtEl>
                                          <p:spTgt spid="54295"/>
                                        </p:tgtEl>
                                      </p:cBhvr>
                                    </p:animEffect>
                                  </p:childTnLst>
                                </p:cTn>
                              </p:par>
                            </p:childTnLst>
                          </p:cTn>
                        </p:par>
                        <p:par>
                          <p:cTn id="44" fill="hold" nodeType="afterGroup">
                            <p:stCondLst>
                              <p:cond delay="21000"/>
                            </p:stCondLst>
                            <p:childTnLst>
                              <p:par>
                                <p:cTn id="45" presetID="9" presetClass="entr" presetSubtype="0" fill="hold" grpId="0" nodeType="afterEffect">
                                  <p:stCondLst>
                                    <p:cond delay="2000"/>
                                  </p:stCondLst>
                                  <p:childTnLst>
                                    <p:set>
                                      <p:cBhvr>
                                        <p:cTn id="46" dur="1" fill="hold">
                                          <p:stCondLst>
                                            <p:cond delay="0"/>
                                          </p:stCondLst>
                                        </p:cTn>
                                        <p:tgtEl>
                                          <p:spTgt spid="54297"/>
                                        </p:tgtEl>
                                        <p:attrNameLst>
                                          <p:attrName>style.visibility</p:attrName>
                                        </p:attrNameLst>
                                      </p:cBhvr>
                                      <p:to>
                                        <p:strVal val="visible"/>
                                      </p:to>
                                    </p:set>
                                    <p:animEffect transition="in" filter="dissolve">
                                      <p:cBhvr>
                                        <p:cTn id="47" dur="500"/>
                                        <p:tgtEl>
                                          <p:spTgt spid="54297"/>
                                        </p:tgtEl>
                                      </p:cBhvr>
                                    </p:animEffect>
                                  </p:childTnLst>
                                </p:cTn>
                              </p:par>
                            </p:childTnLst>
                          </p:cTn>
                        </p:par>
                        <p:par>
                          <p:cTn id="48" fill="hold" nodeType="afterGroup">
                            <p:stCondLst>
                              <p:cond delay="23500"/>
                            </p:stCondLst>
                            <p:childTnLst>
                              <p:par>
                                <p:cTn id="49" presetID="22" presetClass="entr" presetSubtype="1" fill="hold" nodeType="afterEffect">
                                  <p:stCondLst>
                                    <p:cond delay="0"/>
                                  </p:stCondLst>
                                  <p:childTnLst>
                                    <p:set>
                                      <p:cBhvr>
                                        <p:cTn id="50" dur="1" fill="hold">
                                          <p:stCondLst>
                                            <p:cond delay="0"/>
                                          </p:stCondLst>
                                        </p:cTn>
                                        <p:tgtEl>
                                          <p:spTgt spid="54290"/>
                                        </p:tgtEl>
                                        <p:attrNameLst>
                                          <p:attrName>style.visibility</p:attrName>
                                        </p:attrNameLst>
                                      </p:cBhvr>
                                      <p:to>
                                        <p:strVal val="visible"/>
                                      </p:to>
                                    </p:set>
                                    <p:animEffect transition="in" filter="wipe(up)">
                                      <p:cBhvr>
                                        <p:cTn id="51" dur="500"/>
                                        <p:tgtEl>
                                          <p:spTgt spid="54290"/>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ntr" presetSubtype="0" fill="hold" nodeType="click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500"/>
                                        <p:tgtEl>
                                          <p:spTgt spid="6"/>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0" presetClass="entr" presetSubtype="0" fill="hold" nodeType="click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fade">
                                      <p:cBhvr>
                                        <p:cTn id="61" dur="500"/>
                                        <p:tgtEl>
                                          <p:spTgt spid="7"/>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nodeType="click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89" grpId="0" autoUpdateAnimBg="0"/>
      <p:bldP spid="54292" grpId="0" animBg="1"/>
      <p:bldP spid="54293" grpId="0" autoUpdateAnimBg="0"/>
      <p:bldP spid="54294" grpId="0" autoUpdateAnimBg="0"/>
      <p:bldP spid="54297" grpId="0" autoUpdateAnimBg="0"/>
      <p:bldP spid="54298" grpId="0" animBg="1"/>
      <p:bldP spid="54299" grpId="0" autoUpdateAnimBg="0"/>
      <p:bldP spid="54309" grpId="0" autoUpdateAnimBg="0"/>
      <p:bldP spid="543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167938" name="Group 3"/>
          <p:cNvGrpSpPr>
            <a:grpSpLocks/>
          </p:cNvGrpSpPr>
          <p:nvPr/>
        </p:nvGrpSpPr>
        <p:grpSpPr bwMode="auto">
          <a:xfrm>
            <a:off x="66675" y="3044825"/>
            <a:ext cx="8772525" cy="841375"/>
            <a:chOff x="186" y="1918"/>
            <a:chExt cx="5526" cy="530"/>
          </a:xfrm>
        </p:grpSpPr>
        <p:sp>
          <p:nvSpPr>
            <p:cNvPr id="55300" name="Line 4"/>
            <p:cNvSpPr>
              <a:spLocks noChangeShapeType="1"/>
            </p:cNvSpPr>
            <p:nvPr/>
          </p:nvSpPr>
          <p:spPr bwMode="auto">
            <a:xfrm>
              <a:off x="864"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grpSp>
          <p:nvGrpSpPr>
            <p:cNvPr id="167964" name="Group 5"/>
            <p:cNvGrpSpPr>
              <a:grpSpLocks/>
            </p:cNvGrpSpPr>
            <p:nvPr/>
          </p:nvGrpSpPr>
          <p:grpSpPr bwMode="auto">
            <a:xfrm>
              <a:off x="186" y="1918"/>
              <a:ext cx="5526" cy="530"/>
              <a:chOff x="714" y="1918"/>
              <a:chExt cx="5526" cy="530"/>
            </a:xfrm>
          </p:grpSpPr>
          <p:sp>
            <p:nvSpPr>
              <p:cNvPr id="55302" name="Line 6"/>
              <p:cNvSpPr>
                <a:spLocks noChangeShapeType="1"/>
              </p:cNvSpPr>
              <p:nvPr/>
            </p:nvSpPr>
            <p:spPr bwMode="auto">
              <a:xfrm>
                <a:off x="2688"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grpSp>
            <p:nvGrpSpPr>
              <p:cNvPr id="167966" name="Group 7"/>
              <p:cNvGrpSpPr>
                <a:grpSpLocks/>
              </p:cNvGrpSpPr>
              <p:nvPr/>
            </p:nvGrpSpPr>
            <p:grpSpPr bwMode="auto">
              <a:xfrm>
                <a:off x="714" y="1918"/>
                <a:ext cx="5526" cy="530"/>
                <a:chOff x="234" y="1918"/>
                <a:chExt cx="5526" cy="530"/>
              </a:xfrm>
            </p:grpSpPr>
            <p:sp>
              <p:nvSpPr>
                <p:cNvPr id="55304" name="Line 8"/>
                <p:cNvSpPr>
                  <a:spLocks noChangeShapeType="1"/>
                </p:cNvSpPr>
                <p:nvPr/>
              </p:nvSpPr>
              <p:spPr bwMode="auto">
                <a:xfrm>
                  <a:off x="1566"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5305" name="Line 9"/>
                <p:cNvSpPr>
                  <a:spLocks noChangeShapeType="1"/>
                </p:cNvSpPr>
                <p:nvPr/>
              </p:nvSpPr>
              <p:spPr bwMode="auto">
                <a:xfrm>
                  <a:off x="4836"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5306" name="Line 10"/>
                <p:cNvSpPr>
                  <a:spLocks noChangeShapeType="1"/>
                </p:cNvSpPr>
                <p:nvPr/>
              </p:nvSpPr>
              <p:spPr bwMode="auto">
                <a:xfrm>
                  <a:off x="5568"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5307" name="Line 11"/>
                <p:cNvSpPr>
                  <a:spLocks noChangeShapeType="1"/>
                </p:cNvSpPr>
                <p:nvPr/>
              </p:nvSpPr>
              <p:spPr bwMode="auto">
                <a:xfrm>
                  <a:off x="28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5308" name="Line 12"/>
                <p:cNvSpPr>
                  <a:spLocks noChangeShapeType="1"/>
                </p:cNvSpPr>
                <p:nvPr/>
              </p:nvSpPr>
              <p:spPr bwMode="auto">
                <a:xfrm>
                  <a:off x="4176"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5309" name="Line 13"/>
                <p:cNvSpPr>
                  <a:spLocks noChangeShapeType="1"/>
                </p:cNvSpPr>
                <p:nvPr/>
              </p:nvSpPr>
              <p:spPr bwMode="auto">
                <a:xfrm>
                  <a:off x="355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5310" name="Line 14"/>
                <p:cNvSpPr>
                  <a:spLocks noChangeShapeType="1"/>
                </p:cNvSpPr>
                <p:nvPr/>
              </p:nvSpPr>
              <p:spPr bwMode="auto">
                <a:xfrm>
                  <a:off x="2880"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5311" name="Line 15"/>
                <p:cNvSpPr>
                  <a:spLocks noChangeShapeType="1"/>
                </p:cNvSpPr>
                <p:nvPr/>
              </p:nvSpPr>
              <p:spPr bwMode="auto">
                <a:xfrm>
                  <a:off x="234" y="2448"/>
                  <a:ext cx="552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grpSp>
        </p:grpSp>
      </p:grpSp>
      <p:sp>
        <p:nvSpPr>
          <p:cNvPr id="55312" name="Text Box 16"/>
          <p:cNvSpPr txBox="1">
            <a:spLocks noChangeArrowheads="1"/>
          </p:cNvSpPr>
          <p:nvPr/>
        </p:nvSpPr>
        <p:spPr bwMode="auto">
          <a:xfrm>
            <a:off x="5791200" y="76200"/>
            <a:ext cx="3429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l">
              <a:spcBef>
                <a:spcPct val="50000"/>
              </a:spcBef>
              <a:defRPr/>
            </a:pPr>
            <a:r>
              <a:rPr lang="en-US" sz="4000" b="1">
                <a:solidFill>
                  <a:srgbClr val="00FFFF"/>
                </a:solidFill>
                <a:latin typeface="Arial"/>
                <a:ea typeface="+mn-ea"/>
                <a:cs typeface="Arial"/>
              </a:rPr>
              <a:t>2 Samuel</a:t>
            </a:r>
          </a:p>
        </p:txBody>
      </p:sp>
      <p:sp>
        <p:nvSpPr>
          <p:cNvPr id="55313" name="Line 17"/>
          <p:cNvSpPr>
            <a:spLocks noChangeShapeType="1"/>
          </p:cNvSpPr>
          <p:nvPr/>
        </p:nvSpPr>
        <p:spPr bwMode="auto">
          <a:xfrm flipH="1">
            <a:off x="4267200" y="3048000"/>
            <a:ext cx="0" cy="876300"/>
          </a:xfrm>
          <a:prstGeom prst="line">
            <a:avLst/>
          </a:prstGeom>
          <a:noFill/>
          <a:ln w="76200">
            <a:solidFill>
              <a:srgbClr val="FFFF00"/>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5314" name="Text Box 18"/>
          <p:cNvSpPr txBox="1">
            <a:spLocks noChangeArrowheads="1"/>
          </p:cNvSpPr>
          <p:nvPr/>
        </p:nvSpPr>
        <p:spPr bwMode="auto">
          <a:xfrm>
            <a:off x="1066800" y="1371600"/>
            <a:ext cx="23622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a:solidFill>
                  <a:schemeClr val="bg1"/>
                </a:solidFill>
                <a:latin typeface="Arial"/>
                <a:ea typeface="+mn-ea"/>
                <a:cs typeface="Arial"/>
              </a:rPr>
              <a:t>1105</a:t>
            </a:r>
          </a:p>
        </p:txBody>
      </p:sp>
      <p:sp>
        <p:nvSpPr>
          <p:cNvPr id="55315" name="Text Box 19"/>
          <p:cNvSpPr txBox="1">
            <a:spLocks noChangeArrowheads="1"/>
          </p:cNvSpPr>
          <p:nvPr/>
        </p:nvSpPr>
        <p:spPr bwMode="auto">
          <a:xfrm>
            <a:off x="1676400" y="762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a:spcBef>
                <a:spcPct val="50000"/>
              </a:spcBef>
              <a:defRPr/>
            </a:pPr>
            <a:r>
              <a:rPr lang="en-US" sz="4000" b="1">
                <a:solidFill>
                  <a:schemeClr val="bg1"/>
                </a:solidFill>
                <a:latin typeface="Arial"/>
                <a:ea typeface="+mn-ea"/>
                <a:cs typeface="Arial"/>
              </a:rPr>
              <a:t>1 Samuel</a:t>
            </a:r>
          </a:p>
        </p:txBody>
      </p:sp>
      <p:sp>
        <p:nvSpPr>
          <p:cNvPr id="55316" name="AutoShape 20"/>
          <p:cNvSpPr>
            <a:spLocks/>
          </p:cNvSpPr>
          <p:nvPr/>
        </p:nvSpPr>
        <p:spPr bwMode="auto">
          <a:xfrm rot="16200000" flipV="1">
            <a:off x="4343400" y="3124200"/>
            <a:ext cx="838200" cy="5715000"/>
          </a:xfrm>
          <a:prstGeom prst="leftBrace">
            <a:avLst>
              <a:gd name="adj1" fmla="val 56818"/>
              <a:gd name="adj2" fmla="val 50000"/>
            </a:avLst>
          </a:prstGeom>
          <a:noFill/>
          <a:ln w="76200">
            <a:solidFill>
              <a:srgbClr val="66FF33"/>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a:ea typeface="+mn-ea"/>
              <a:cs typeface="Arial"/>
            </a:endParaRPr>
          </a:p>
        </p:txBody>
      </p:sp>
      <p:sp>
        <p:nvSpPr>
          <p:cNvPr id="55317" name="Text Box 21"/>
          <p:cNvSpPr txBox="1">
            <a:spLocks noChangeArrowheads="1"/>
          </p:cNvSpPr>
          <p:nvPr/>
        </p:nvSpPr>
        <p:spPr bwMode="auto">
          <a:xfrm>
            <a:off x="3581400" y="6324600"/>
            <a:ext cx="23622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a:solidFill>
                  <a:srgbClr val="66FF33"/>
                </a:solidFill>
                <a:latin typeface="Arial"/>
                <a:ea typeface="+mn-ea"/>
                <a:cs typeface="Arial"/>
              </a:rPr>
              <a:t>130 years </a:t>
            </a:r>
          </a:p>
        </p:txBody>
      </p:sp>
      <p:sp>
        <p:nvSpPr>
          <p:cNvPr id="55318" name="Line 22"/>
          <p:cNvSpPr>
            <a:spLocks noChangeShapeType="1"/>
          </p:cNvSpPr>
          <p:nvPr/>
        </p:nvSpPr>
        <p:spPr bwMode="auto">
          <a:xfrm flipH="1">
            <a:off x="5943600" y="3048000"/>
            <a:ext cx="0" cy="876300"/>
          </a:xfrm>
          <a:prstGeom prst="line">
            <a:avLst/>
          </a:prstGeom>
          <a:noFill/>
          <a:ln w="76200">
            <a:solidFill>
              <a:srgbClr val="FFFF00"/>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5319" name="Text Box 23"/>
          <p:cNvSpPr txBox="1">
            <a:spLocks noChangeArrowheads="1"/>
          </p:cNvSpPr>
          <p:nvPr/>
        </p:nvSpPr>
        <p:spPr bwMode="auto">
          <a:xfrm>
            <a:off x="3581400" y="2057400"/>
            <a:ext cx="1219200"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a:solidFill>
                  <a:srgbClr val="FFFF00"/>
                </a:solidFill>
                <a:latin typeface="Arial"/>
                <a:ea typeface="+mn-ea"/>
                <a:cs typeface="Arial"/>
              </a:rPr>
              <a:t>1050</a:t>
            </a:r>
            <a:br>
              <a:rPr lang="en-US" sz="3200" b="1">
                <a:solidFill>
                  <a:srgbClr val="FFFF00"/>
                </a:solidFill>
                <a:latin typeface="Arial"/>
                <a:ea typeface="+mn-ea"/>
                <a:cs typeface="Arial"/>
              </a:rPr>
            </a:br>
            <a:r>
              <a:rPr lang="en-US" sz="3200" b="1">
                <a:solidFill>
                  <a:srgbClr val="FFFF00"/>
                </a:solidFill>
                <a:latin typeface="Arial"/>
                <a:ea typeface="+mn-ea"/>
                <a:cs typeface="Arial"/>
              </a:rPr>
              <a:t>King</a:t>
            </a:r>
          </a:p>
        </p:txBody>
      </p:sp>
      <p:sp>
        <p:nvSpPr>
          <p:cNvPr id="55320" name="Text Box 24"/>
          <p:cNvSpPr txBox="1">
            <a:spLocks noChangeArrowheads="1"/>
          </p:cNvSpPr>
          <p:nvPr/>
        </p:nvSpPr>
        <p:spPr bwMode="auto">
          <a:xfrm>
            <a:off x="1295400" y="8382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a:spcBef>
                <a:spcPct val="50000"/>
              </a:spcBef>
              <a:defRPr/>
            </a:pPr>
            <a:r>
              <a:rPr lang="en-US" sz="4000" b="1">
                <a:solidFill>
                  <a:schemeClr val="bg1"/>
                </a:solidFill>
                <a:latin typeface="Arial"/>
                <a:ea typeface="+mn-ea"/>
                <a:cs typeface="Arial"/>
              </a:rPr>
              <a:t>Samuel</a:t>
            </a:r>
          </a:p>
        </p:txBody>
      </p:sp>
      <p:sp>
        <p:nvSpPr>
          <p:cNvPr id="55321" name="Text Box 25"/>
          <p:cNvSpPr txBox="1">
            <a:spLocks noChangeArrowheads="1"/>
          </p:cNvSpPr>
          <p:nvPr/>
        </p:nvSpPr>
        <p:spPr bwMode="auto">
          <a:xfrm>
            <a:off x="2916238" y="13589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4000" b="1" dirty="0">
                <a:solidFill>
                  <a:srgbClr val="FFFF00"/>
                </a:solidFill>
                <a:latin typeface="Arial"/>
                <a:ea typeface="+mn-ea"/>
                <a:cs typeface="Arial"/>
              </a:rPr>
              <a:t>Saul</a:t>
            </a:r>
          </a:p>
        </p:txBody>
      </p:sp>
      <p:sp>
        <p:nvSpPr>
          <p:cNvPr id="55322" name="Line 26"/>
          <p:cNvSpPr>
            <a:spLocks noChangeShapeType="1"/>
          </p:cNvSpPr>
          <p:nvPr/>
        </p:nvSpPr>
        <p:spPr bwMode="auto">
          <a:xfrm flipH="1">
            <a:off x="2162175" y="1943100"/>
            <a:ext cx="0" cy="1981200"/>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grpSp>
        <p:nvGrpSpPr>
          <p:cNvPr id="167950" name="Group 27"/>
          <p:cNvGrpSpPr>
            <a:grpSpLocks/>
          </p:cNvGrpSpPr>
          <p:nvPr/>
        </p:nvGrpSpPr>
        <p:grpSpPr bwMode="auto">
          <a:xfrm>
            <a:off x="990600" y="4067175"/>
            <a:ext cx="7696200" cy="1800225"/>
            <a:chOff x="624" y="2562"/>
            <a:chExt cx="4848" cy="1134"/>
          </a:xfrm>
        </p:grpSpPr>
        <p:sp>
          <p:nvSpPr>
            <p:cNvPr id="55324" name="Text Box 28"/>
            <p:cNvSpPr txBox="1">
              <a:spLocks noChangeArrowheads="1"/>
            </p:cNvSpPr>
            <p:nvPr/>
          </p:nvSpPr>
          <p:spPr bwMode="auto">
            <a:xfrm>
              <a:off x="5232"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 950</a:t>
              </a:r>
            </a:p>
          </p:txBody>
        </p:sp>
        <p:sp>
          <p:nvSpPr>
            <p:cNvPr id="55325" name="Text Box 29"/>
            <p:cNvSpPr txBox="1">
              <a:spLocks noChangeArrowheads="1"/>
            </p:cNvSpPr>
            <p:nvPr/>
          </p:nvSpPr>
          <p:spPr bwMode="auto">
            <a:xfrm>
              <a:off x="4422" y="2562"/>
              <a:ext cx="378"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   9    7 5 </a:t>
              </a:r>
            </a:p>
          </p:txBody>
        </p:sp>
        <p:sp>
          <p:nvSpPr>
            <p:cNvPr id="55326" name="Text Box 30"/>
            <p:cNvSpPr txBox="1">
              <a:spLocks noChangeArrowheads="1"/>
            </p:cNvSpPr>
            <p:nvPr/>
          </p:nvSpPr>
          <p:spPr bwMode="auto">
            <a:xfrm>
              <a:off x="3840"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1000</a:t>
              </a:r>
            </a:p>
          </p:txBody>
        </p:sp>
        <p:sp>
          <p:nvSpPr>
            <p:cNvPr id="55327" name="Text Box 31"/>
            <p:cNvSpPr txBox="1">
              <a:spLocks noChangeArrowheads="1"/>
            </p:cNvSpPr>
            <p:nvPr/>
          </p:nvSpPr>
          <p:spPr bwMode="auto">
            <a:xfrm>
              <a:off x="3216"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1025</a:t>
              </a:r>
            </a:p>
          </p:txBody>
        </p:sp>
        <p:sp>
          <p:nvSpPr>
            <p:cNvPr id="55328" name="Text Box 32"/>
            <p:cNvSpPr txBox="1">
              <a:spLocks noChangeArrowheads="1"/>
            </p:cNvSpPr>
            <p:nvPr/>
          </p:nvSpPr>
          <p:spPr bwMode="auto">
            <a:xfrm>
              <a:off x="2508" y="2562"/>
              <a:ext cx="324"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1050</a:t>
              </a:r>
            </a:p>
          </p:txBody>
        </p:sp>
        <p:sp>
          <p:nvSpPr>
            <p:cNvPr id="55329" name="Text Box 33"/>
            <p:cNvSpPr txBox="1">
              <a:spLocks noChangeArrowheads="1"/>
            </p:cNvSpPr>
            <p:nvPr/>
          </p:nvSpPr>
          <p:spPr bwMode="auto">
            <a:xfrm>
              <a:off x="1872"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1075</a:t>
              </a:r>
            </a:p>
          </p:txBody>
        </p:sp>
        <p:sp>
          <p:nvSpPr>
            <p:cNvPr id="55330" name="Text Box 34"/>
            <p:cNvSpPr txBox="1">
              <a:spLocks noChangeArrowheads="1"/>
            </p:cNvSpPr>
            <p:nvPr/>
          </p:nvSpPr>
          <p:spPr bwMode="auto">
            <a:xfrm>
              <a:off x="1248"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1100</a:t>
              </a:r>
            </a:p>
          </p:txBody>
        </p:sp>
        <p:sp>
          <p:nvSpPr>
            <p:cNvPr id="55331" name="Text Box 35"/>
            <p:cNvSpPr txBox="1">
              <a:spLocks noChangeArrowheads="1"/>
            </p:cNvSpPr>
            <p:nvPr/>
          </p:nvSpPr>
          <p:spPr bwMode="auto">
            <a:xfrm>
              <a:off x="624"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1125</a:t>
              </a:r>
            </a:p>
          </p:txBody>
        </p:sp>
      </p:grpSp>
      <p:sp>
        <p:nvSpPr>
          <p:cNvPr id="55332" name="Line 36"/>
          <p:cNvSpPr>
            <a:spLocks noChangeShapeType="1"/>
          </p:cNvSpPr>
          <p:nvPr/>
        </p:nvSpPr>
        <p:spPr bwMode="auto">
          <a:xfrm flipH="1">
            <a:off x="3048000" y="3048000"/>
            <a:ext cx="0" cy="876300"/>
          </a:xfrm>
          <a:prstGeom prst="line">
            <a:avLst/>
          </a:prstGeom>
          <a:noFill/>
          <a:ln w="76200">
            <a:solidFill>
              <a:srgbClr val="FFFF00"/>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5333" name="Text Box 37"/>
          <p:cNvSpPr txBox="1">
            <a:spLocks noChangeArrowheads="1"/>
          </p:cNvSpPr>
          <p:nvPr/>
        </p:nvSpPr>
        <p:spPr bwMode="auto">
          <a:xfrm>
            <a:off x="2362200" y="2057400"/>
            <a:ext cx="1219200"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a:solidFill>
                  <a:srgbClr val="FFFF00"/>
                </a:solidFill>
                <a:latin typeface="Arial"/>
                <a:ea typeface="+mn-ea"/>
                <a:cs typeface="Arial"/>
              </a:rPr>
              <a:t>1080Birth</a:t>
            </a:r>
          </a:p>
        </p:txBody>
      </p:sp>
      <p:sp>
        <p:nvSpPr>
          <p:cNvPr id="55334" name="Text Box 38"/>
          <p:cNvSpPr txBox="1">
            <a:spLocks noChangeArrowheads="1"/>
          </p:cNvSpPr>
          <p:nvPr/>
        </p:nvSpPr>
        <p:spPr bwMode="auto">
          <a:xfrm>
            <a:off x="5181600" y="2057400"/>
            <a:ext cx="1371600"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a:solidFill>
                  <a:srgbClr val="FFFF00"/>
                </a:solidFill>
                <a:latin typeface="Arial"/>
                <a:ea typeface="+mn-ea"/>
                <a:cs typeface="Arial"/>
              </a:rPr>
              <a:t>1010</a:t>
            </a:r>
            <a:br>
              <a:rPr lang="en-US" sz="3200" b="1">
                <a:solidFill>
                  <a:srgbClr val="FFFF00"/>
                </a:solidFill>
                <a:latin typeface="Arial"/>
                <a:ea typeface="+mn-ea"/>
                <a:cs typeface="Arial"/>
              </a:rPr>
            </a:br>
            <a:r>
              <a:rPr lang="en-US" sz="3200" b="1">
                <a:solidFill>
                  <a:srgbClr val="FFFF00"/>
                </a:solidFill>
                <a:latin typeface="Arial"/>
                <a:ea typeface="+mn-ea"/>
                <a:cs typeface="Arial"/>
              </a:rPr>
              <a:t>Death</a:t>
            </a:r>
          </a:p>
        </p:txBody>
      </p:sp>
      <p:sp>
        <p:nvSpPr>
          <p:cNvPr id="167954" name="Rectangle 40"/>
          <p:cNvSpPr>
            <a:spLocks noGrp="1" noChangeArrowheads="1"/>
          </p:cNvSpPr>
          <p:nvPr>
            <p:ph type="title" idx="4294967295"/>
          </p:nvPr>
        </p:nvSpPr>
        <p:spPr>
          <a:xfrm>
            <a:off x="0" y="76200"/>
            <a:ext cx="1905000" cy="381000"/>
          </a:xfrm>
        </p:spPr>
        <p:txBody>
          <a:bodyPr/>
          <a:lstStyle/>
          <a:p>
            <a:pPr eaLnBrk="1" hangingPunct="1"/>
            <a:r>
              <a:rPr lang="en-US" sz="2000">
                <a:solidFill>
                  <a:schemeClr val="bg1"/>
                </a:solidFill>
                <a:latin typeface="Arial" charset="0"/>
                <a:ea typeface="ＭＳ Ｐゴシック" charset="0"/>
                <a:cs typeface="Arial" charset="0"/>
              </a:rPr>
              <a:t>Dates for Saul</a:t>
            </a: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5000"/>
                                  </p:stCondLst>
                                  <p:childTnLst>
                                    <p:set>
                                      <p:cBhvr>
                                        <p:cTn id="6" dur="1" fill="hold">
                                          <p:stCondLst>
                                            <p:cond delay="0"/>
                                          </p:stCondLst>
                                        </p:cTn>
                                        <p:tgtEl>
                                          <p:spTgt spid="55321"/>
                                        </p:tgtEl>
                                        <p:attrNameLst>
                                          <p:attrName>style.visibility</p:attrName>
                                        </p:attrNameLst>
                                      </p:cBhvr>
                                      <p:to>
                                        <p:strVal val="visible"/>
                                      </p:to>
                                    </p:set>
                                    <p:animEffect transition="in" filter="dissolve">
                                      <p:cBhvr>
                                        <p:cTn id="7" dur="500"/>
                                        <p:tgtEl>
                                          <p:spTgt spid="55321"/>
                                        </p:tgtEl>
                                      </p:cBhvr>
                                    </p:animEffect>
                                  </p:childTnLst>
                                </p:cTn>
                              </p:par>
                            </p:childTnLst>
                          </p:cTn>
                        </p:par>
                        <p:par>
                          <p:cTn id="8" fill="hold" nodeType="afterGroup">
                            <p:stCondLst>
                              <p:cond delay="5500"/>
                            </p:stCondLst>
                            <p:childTnLst>
                              <p:par>
                                <p:cTn id="9" presetID="9" presetClass="entr" presetSubtype="0" fill="hold" grpId="0" nodeType="afterEffect">
                                  <p:stCondLst>
                                    <p:cond delay="2000"/>
                                  </p:stCondLst>
                                  <p:childTnLst>
                                    <p:set>
                                      <p:cBhvr>
                                        <p:cTn id="10" dur="1" fill="hold">
                                          <p:stCondLst>
                                            <p:cond delay="0"/>
                                          </p:stCondLst>
                                        </p:cTn>
                                        <p:tgtEl>
                                          <p:spTgt spid="55333"/>
                                        </p:tgtEl>
                                        <p:attrNameLst>
                                          <p:attrName>style.visibility</p:attrName>
                                        </p:attrNameLst>
                                      </p:cBhvr>
                                      <p:to>
                                        <p:strVal val="visible"/>
                                      </p:to>
                                    </p:set>
                                    <p:animEffect transition="in" filter="dissolve">
                                      <p:cBhvr>
                                        <p:cTn id="11" dur="500"/>
                                        <p:tgtEl>
                                          <p:spTgt spid="55333"/>
                                        </p:tgtEl>
                                      </p:cBhvr>
                                    </p:animEffect>
                                  </p:childTnLst>
                                </p:cTn>
                              </p:par>
                            </p:childTnLst>
                          </p:cTn>
                        </p:par>
                        <p:par>
                          <p:cTn id="12" fill="hold" nodeType="afterGroup">
                            <p:stCondLst>
                              <p:cond delay="8000"/>
                            </p:stCondLst>
                            <p:childTnLst>
                              <p:par>
                                <p:cTn id="13" presetID="22" presetClass="entr" presetSubtype="1" fill="hold" nodeType="afterEffect">
                                  <p:stCondLst>
                                    <p:cond delay="0"/>
                                  </p:stCondLst>
                                  <p:childTnLst>
                                    <p:set>
                                      <p:cBhvr>
                                        <p:cTn id="14" dur="1" fill="hold">
                                          <p:stCondLst>
                                            <p:cond delay="0"/>
                                          </p:stCondLst>
                                        </p:cTn>
                                        <p:tgtEl>
                                          <p:spTgt spid="55332"/>
                                        </p:tgtEl>
                                        <p:attrNameLst>
                                          <p:attrName>style.visibility</p:attrName>
                                        </p:attrNameLst>
                                      </p:cBhvr>
                                      <p:to>
                                        <p:strVal val="visible"/>
                                      </p:to>
                                    </p:set>
                                    <p:animEffect transition="in" filter="wipe(up)">
                                      <p:cBhvr>
                                        <p:cTn id="15" dur="500"/>
                                        <p:tgtEl>
                                          <p:spTgt spid="55332"/>
                                        </p:tgtEl>
                                      </p:cBhvr>
                                    </p:animEffect>
                                  </p:childTnLst>
                                </p:cTn>
                              </p:par>
                            </p:childTnLst>
                          </p:cTn>
                        </p:par>
                        <p:par>
                          <p:cTn id="16" fill="hold" nodeType="afterGroup">
                            <p:stCondLst>
                              <p:cond delay="8500"/>
                            </p:stCondLst>
                            <p:childTnLst>
                              <p:par>
                                <p:cTn id="17" presetID="9" presetClass="entr" presetSubtype="0" fill="hold" grpId="0" nodeType="afterEffect">
                                  <p:stCondLst>
                                    <p:cond delay="2000"/>
                                  </p:stCondLst>
                                  <p:childTnLst>
                                    <p:set>
                                      <p:cBhvr>
                                        <p:cTn id="18" dur="1" fill="hold">
                                          <p:stCondLst>
                                            <p:cond delay="0"/>
                                          </p:stCondLst>
                                        </p:cTn>
                                        <p:tgtEl>
                                          <p:spTgt spid="55319"/>
                                        </p:tgtEl>
                                        <p:attrNameLst>
                                          <p:attrName>style.visibility</p:attrName>
                                        </p:attrNameLst>
                                      </p:cBhvr>
                                      <p:to>
                                        <p:strVal val="visible"/>
                                      </p:to>
                                    </p:set>
                                    <p:animEffect transition="in" filter="dissolve">
                                      <p:cBhvr>
                                        <p:cTn id="19" dur="500"/>
                                        <p:tgtEl>
                                          <p:spTgt spid="55319"/>
                                        </p:tgtEl>
                                      </p:cBhvr>
                                    </p:animEffect>
                                  </p:childTnLst>
                                </p:cTn>
                              </p:par>
                            </p:childTnLst>
                          </p:cTn>
                        </p:par>
                        <p:par>
                          <p:cTn id="20" fill="hold" nodeType="afterGroup">
                            <p:stCondLst>
                              <p:cond delay="11000"/>
                            </p:stCondLst>
                            <p:childTnLst>
                              <p:par>
                                <p:cTn id="21" presetID="22" presetClass="entr" presetSubtype="1" fill="hold" nodeType="afterEffect">
                                  <p:stCondLst>
                                    <p:cond delay="0"/>
                                  </p:stCondLst>
                                  <p:childTnLst>
                                    <p:set>
                                      <p:cBhvr>
                                        <p:cTn id="22" dur="1" fill="hold">
                                          <p:stCondLst>
                                            <p:cond delay="0"/>
                                          </p:stCondLst>
                                        </p:cTn>
                                        <p:tgtEl>
                                          <p:spTgt spid="55313"/>
                                        </p:tgtEl>
                                        <p:attrNameLst>
                                          <p:attrName>style.visibility</p:attrName>
                                        </p:attrNameLst>
                                      </p:cBhvr>
                                      <p:to>
                                        <p:strVal val="visible"/>
                                      </p:to>
                                    </p:set>
                                    <p:animEffect transition="in" filter="wipe(up)">
                                      <p:cBhvr>
                                        <p:cTn id="23" dur="500"/>
                                        <p:tgtEl>
                                          <p:spTgt spid="55313"/>
                                        </p:tgtEl>
                                      </p:cBhvr>
                                    </p:animEffect>
                                  </p:childTnLst>
                                </p:cTn>
                              </p:par>
                            </p:childTnLst>
                          </p:cTn>
                        </p:par>
                        <p:par>
                          <p:cTn id="24" fill="hold" nodeType="afterGroup">
                            <p:stCondLst>
                              <p:cond delay="11500"/>
                            </p:stCondLst>
                            <p:childTnLst>
                              <p:par>
                                <p:cTn id="25" presetID="9" presetClass="entr" presetSubtype="0" fill="hold" grpId="0" nodeType="afterEffect">
                                  <p:stCondLst>
                                    <p:cond delay="2000"/>
                                  </p:stCondLst>
                                  <p:childTnLst>
                                    <p:set>
                                      <p:cBhvr>
                                        <p:cTn id="26" dur="1" fill="hold">
                                          <p:stCondLst>
                                            <p:cond delay="0"/>
                                          </p:stCondLst>
                                        </p:cTn>
                                        <p:tgtEl>
                                          <p:spTgt spid="55334"/>
                                        </p:tgtEl>
                                        <p:attrNameLst>
                                          <p:attrName>style.visibility</p:attrName>
                                        </p:attrNameLst>
                                      </p:cBhvr>
                                      <p:to>
                                        <p:strVal val="visible"/>
                                      </p:to>
                                    </p:set>
                                    <p:animEffect transition="in" filter="dissolve">
                                      <p:cBhvr>
                                        <p:cTn id="27" dur="500"/>
                                        <p:tgtEl>
                                          <p:spTgt spid="55334"/>
                                        </p:tgtEl>
                                      </p:cBhvr>
                                    </p:animEffect>
                                  </p:childTnLst>
                                </p:cTn>
                              </p:par>
                            </p:childTnLst>
                          </p:cTn>
                        </p:par>
                        <p:par>
                          <p:cTn id="28" fill="hold" nodeType="afterGroup">
                            <p:stCondLst>
                              <p:cond delay="14000"/>
                            </p:stCondLst>
                            <p:childTnLst>
                              <p:par>
                                <p:cTn id="29" presetID="22" presetClass="entr" presetSubtype="1" fill="hold" nodeType="afterEffect">
                                  <p:stCondLst>
                                    <p:cond delay="0"/>
                                  </p:stCondLst>
                                  <p:childTnLst>
                                    <p:set>
                                      <p:cBhvr>
                                        <p:cTn id="30" dur="1" fill="hold">
                                          <p:stCondLst>
                                            <p:cond delay="0"/>
                                          </p:stCondLst>
                                        </p:cTn>
                                        <p:tgtEl>
                                          <p:spTgt spid="55318"/>
                                        </p:tgtEl>
                                        <p:attrNameLst>
                                          <p:attrName>style.visibility</p:attrName>
                                        </p:attrNameLst>
                                      </p:cBhvr>
                                      <p:to>
                                        <p:strVal val="visible"/>
                                      </p:to>
                                    </p:set>
                                    <p:animEffect transition="in" filter="wipe(up)">
                                      <p:cBhvr>
                                        <p:cTn id="31" dur="500"/>
                                        <p:tgtEl>
                                          <p:spTgt spid="55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19" grpId="0" autoUpdateAnimBg="0"/>
      <p:bldP spid="55321" grpId="0" autoUpdateAnimBg="0"/>
      <p:bldP spid="55333" grpId="0" autoUpdateAnimBg="0"/>
      <p:bldP spid="55334"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168962" name="Group 1027"/>
          <p:cNvGrpSpPr>
            <a:grpSpLocks/>
          </p:cNvGrpSpPr>
          <p:nvPr/>
        </p:nvGrpSpPr>
        <p:grpSpPr bwMode="auto">
          <a:xfrm>
            <a:off x="66675" y="3044825"/>
            <a:ext cx="8772525" cy="841375"/>
            <a:chOff x="186" y="1918"/>
            <a:chExt cx="5526" cy="530"/>
          </a:xfrm>
        </p:grpSpPr>
        <p:sp>
          <p:nvSpPr>
            <p:cNvPr id="56324" name="Line 1028"/>
            <p:cNvSpPr>
              <a:spLocks noChangeShapeType="1"/>
            </p:cNvSpPr>
            <p:nvPr/>
          </p:nvSpPr>
          <p:spPr bwMode="auto">
            <a:xfrm>
              <a:off x="864"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grpSp>
          <p:nvGrpSpPr>
            <p:cNvPr id="168991" name="Group 1029"/>
            <p:cNvGrpSpPr>
              <a:grpSpLocks/>
            </p:cNvGrpSpPr>
            <p:nvPr/>
          </p:nvGrpSpPr>
          <p:grpSpPr bwMode="auto">
            <a:xfrm>
              <a:off x="186" y="1918"/>
              <a:ext cx="5526" cy="530"/>
              <a:chOff x="714" y="1918"/>
              <a:chExt cx="5526" cy="530"/>
            </a:xfrm>
          </p:grpSpPr>
          <p:sp>
            <p:nvSpPr>
              <p:cNvPr id="56326" name="Line 1030"/>
              <p:cNvSpPr>
                <a:spLocks noChangeShapeType="1"/>
              </p:cNvSpPr>
              <p:nvPr/>
            </p:nvSpPr>
            <p:spPr bwMode="auto">
              <a:xfrm>
                <a:off x="2688"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grpSp>
            <p:nvGrpSpPr>
              <p:cNvPr id="168993" name="Group 1031"/>
              <p:cNvGrpSpPr>
                <a:grpSpLocks/>
              </p:cNvGrpSpPr>
              <p:nvPr/>
            </p:nvGrpSpPr>
            <p:grpSpPr bwMode="auto">
              <a:xfrm>
                <a:off x="714" y="1918"/>
                <a:ext cx="5526" cy="530"/>
                <a:chOff x="234" y="1918"/>
                <a:chExt cx="5526" cy="530"/>
              </a:xfrm>
            </p:grpSpPr>
            <p:sp>
              <p:nvSpPr>
                <p:cNvPr id="56328" name="Line 1032"/>
                <p:cNvSpPr>
                  <a:spLocks noChangeShapeType="1"/>
                </p:cNvSpPr>
                <p:nvPr/>
              </p:nvSpPr>
              <p:spPr bwMode="auto">
                <a:xfrm>
                  <a:off x="1566"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6329" name="Line 1033"/>
                <p:cNvSpPr>
                  <a:spLocks noChangeShapeType="1"/>
                </p:cNvSpPr>
                <p:nvPr/>
              </p:nvSpPr>
              <p:spPr bwMode="auto">
                <a:xfrm>
                  <a:off x="4836"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6330" name="Line 1034"/>
                <p:cNvSpPr>
                  <a:spLocks noChangeShapeType="1"/>
                </p:cNvSpPr>
                <p:nvPr/>
              </p:nvSpPr>
              <p:spPr bwMode="auto">
                <a:xfrm>
                  <a:off x="5568"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6331" name="Line 1035"/>
                <p:cNvSpPr>
                  <a:spLocks noChangeShapeType="1"/>
                </p:cNvSpPr>
                <p:nvPr/>
              </p:nvSpPr>
              <p:spPr bwMode="auto">
                <a:xfrm>
                  <a:off x="28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6332" name="Line 1036"/>
                <p:cNvSpPr>
                  <a:spLocks noChangeShapeType="1"/>
                </p:cNvSpPr>
                <p:nvPr/>
              </p:nvSpPr>
              <p:spPr bwMode="auto">
                <a:xfrm>
                  <a:off x="4176"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6333" name="Line 1037"/>
                <p:cNvSpPr>
                  <a:spLocks noChangeShapeType="1"/>
                </p:cNvSpPr>
                <p:nvPr/>
              </p:nvSpPr>
              <p:spPr bwMode="auto">
                <a:xfrm>
                  <a:off x="355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6334" name="Line 1038"/>
                <p:cNvSpPr>
                  <a:spLocks noChangeShapeType="1"/>
                </p:cNvSpPr>
                <p:nvPr/>
              </p:nvSpPr>
              <p:spPr bwMode="auto">
                <a:xfrm>
                  <a:off x="2880"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6335" name="Line 1039"/>
                <p:cNvSpPr>
                  <a:spLocks noChangeShapeType="1"/>
                </p:cNvSpPr>
                <p:nvPr/>
              </p:nvSpPr>
              <p:spPr bwMode="auto">
                <a:xfrm>
                  <a:off x="234" y="2448"/>
                  <a:ext cx="552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grpSp>
        </p:grpSp>
      </p:grpSp>
      <p:sp>
        <p:nvSpPr>
          <p:cNvPr id="56336" name="Text Box 1040"/>
          <p:cNvSpPr txBox="1">
            <a:spLocks noChangeArrowheads="1"/>
          </p:cNvSpPr>
          <p:nvPr/>
        </p:nvSpPr>
        <p:spPr bwMode="auto">
          <a:xfrm>
            <a:off x="5791200" y="76200"/>
            <a:ext cx="3429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l">
              <a:spcBef>
                <a:spcPct val="50000"/>
              </a:spcBef>
              <a:defRPr/>
            </a:pPr>
            <a:r>
              <a:rPr lang="en-US" sz="4000" b="1">
                <a:solidFill>
                  <a:srgbClr val="00FFFF"/>
                </a:solidFill>
                <a:latin typeface="Arial"/>
                <a:ea typeface="+mn-ea"/>
                <a:cs typeface="Arial"/>
              </a:rPr>
              <a:t>2 Samuel</a:t>
            </a:r>
          </a:p>
        </p:txBody>
      </p:sp>
      <p:sp>
        <p:nvSpPr>
          <p:cNvPr id="56337" name="Text Box 1041"/>
          <p:cNvSpPr txBox="1">
            <a:spLocks noChangeArrowheads="1"/>
          </p:cNvSpPr>
          <p:nvPr/>
        </p:nvSpPr>
        <p:spPr bwMode="auto">
          <a:xfrm>
            <a:off x="1066800" y="1371600"/>
            <a:ext cx="23622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a:solidFill>
                  <a:schemeClr val="bg1"/>
                </a:solidFill>
                <a:latin typeface="Arial"/>
                <a:ea typeface="+mn-ea"/>
                <a:cs typeface="Arial"/>
              </a:rPr>
              <a:t>1100</a:t>
            </a:r>
          </a:p>
        </p:txBody>
      </p:sp>
      <p:sp>
        <p:nvSpPr>
          <p:cNvPr id="56338" name="Text Box 1042"/>
          <p:cNvSpPr txBox="1">
            <a:spLocks noChangeArrowheads="1"/>
          </p:cNvSpPr>
          <p:nvPr/>
        </p:nvSpPr>
        <p:spPr bwMode="auto">
          <a:xfrm>
            <a:off x="1676400" y="762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a:spcBef>
                <a:spcPct val="50000"/>
              </a:spcBef>
              <a:defRPr/>
            </a:pPr>
            <a:r>
              <a:rPr lang="en-US" sz="4000" b="1">
                <a:solidFill>
                  <a:schemeClr val="bg1"/>
                </a:solidFill>
                <a:latin typeface="Arial"/>
                <a:ea typeface="+mn-ea"/>
                <a:cs typeface="Arial"/>
              </a:rPr>
              <a:t>1 Samuel</a:t>
            </a:r>
          </a:p>
        </p:txBody>
      </p:sp>
      <p:sp>
        <p:nvSpPr>
          <p:cNvPr id="56339" name="AutoShape 1043"/>
          <p:cNvSpPr>
            <a:spLocks/>
          </p:cNvSpPr>
          <p:nvPr/>
        </p:nvSpPr>
        <p:spPr bwMode="auto">
          <a:xfrm rot="16200000" flipV="1">
            <a:off x="4343400" y="3124200"/>
            <a:ext cx="838200" cy="5715000"/>
          </a:xfrm>
          <a:prstGeom prst="leftBrace">
            <a:avLst>
              <a:gd name="adj1" fmla="val 56818"/>
              <a:gd name="adj2" fmla="val 50000"/>
            </a:avLst>
          </a:prstGeom>
          <a:noFill/>
          <a:ln w="76200">
            <a:solidFill>
              <a:srgbClr val="66FF33"/>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a:ea typeface="+mn-ea"/>
              <a:cs typeface="Arial"/>
            </a:endParaRPr>
          </a:p>
        </p:txBody>
      </p:sp>
      <p:sp>
        <p:nvSpPr>
          <p:cNvPr id="56340" name="Text Box 1044"/>
          <p:cNvSpPr txBox="1">
            <a:spLocks noChangeArrowheads="1"/>
          </p:cNvSpPr>
          <p:nvPr/>
        </p:nvSpPr>
        <p:spPr bwMode="auto">
          <a:xfrm>
            <a:off x="3581400" y="6324600"/>
            <a:ext cx="23622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a:solidFill>
                  <a:srgbClr val="66FF33"/>
                </a:solidFill>
                <a:latin typeface="Arial"/>
                <a:ea typeface="+mn-ea"/>
                <a:cs typeface="Arial"/>
              </a:rPr>
              <a:t>130 years </a:t>
            </a:r>
          </a:p>
        </p:txBody>
      </p:sp>
      <p:sp>
        <p:nvSpPr>
          <p:cNvPr id="56341" name="Text Box 1045"/>
          <p:cNvSpPr txBox="1">
            <a:spLocks noChangeArrowheads="1"/>
          </p:cNvSpPr>
          <p:nvPr/>
        </p:nvSpPr>
        <p:spPr bwMode="auto">
          <a:xfrm>
            <a:off x="6400800" y="1828800"/>
            <a:ext cx="2362200"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a:solidFill>
                  <a:srgbClr val="00FFFF"/>
                </a:solidFill>
                <a:latin typeface="Arial"/>
                <a:ea typeface="+mn-ea"/>
                <a:cs typeface="Arial"/>
              </a:rPr>
              <a:t>970</a:t>
            </a:r>
            <a:br>
              <a:rPr lang="en-US" sz="3200" b="1">
                <a:solidFill>
                  <a:srgbClr val="00FFFF"/>
                </a:solidFill>
                <a:latin typeface="Arial"/>
                <a:ea typeface="+mn-ea"/>
                <a:cs typeface="Arial"/>
              </a:rPr>
            </a:br>
            <a:r>
              <a:rPr lang="en-US" sz="3200" b="1">
                <a:solidFill>
                  <a:srgbClr val="00FFFF"/>
                </a:solidFill>
                <a:latin typeface="Arial"/>
                <a:ea typeface="+mn-ea"/>
                <a:cs typeface="Arial"/>
              </a:rPr>
              <a:t>Death</a:t>
            </a:r>
          </a:p>
        </p:txBody>
      </p:sp>
      <p:sp>
        <p:nvSpPr>
          <p:cNvPr id="56342" name="Line 1046"/>
          <p:cNvSpPr>
            <a:spLocks noChangeShapeType="1"/>
          </p:cNvSpPr>
          <p:nvPr/>
        </p:nvSpPr>
        <p:spPr bwMode="auto">
          <a:xfrm flipH="1">
            <a:off x="7620000" y="2819400"/>
            <a:ext cx="0" cy="1066800"/>
          </a:xfrm>
          <a:prstGeom prst="line">
            <a:avLst/>
          </a:prstGeom>
          <a:noFill/>
          <a:ln w="76200">
            <a:solidFill>
              <a:srgbClr val="00FFFF"/>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6343" name="Text Box 1047"/>
          <p:cNvSpPr txBox="1">
            <a:spLocks noChangeArrowheads="1"/>
          </p:cNvSpPr>
          <p:nvPr/>
        </p:nvSpPr>
        <p:spPr bwMode="auto">
          <a:xfrm>
            <a:off x="1295400" y="8382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a:spcBef>
                <a:spcPct val="50000"/>
              </a:spcBef>
              <a:defRPr/>
            </a:pPr>
            <a:r>
              <a:rPr lang="en-US" sz="4000" b="1">
                <a:solidFill>
                  <a:schemeClr val="bg1"/>
                </a:solidFill>
                <a:latin typeface="Arial"/>
                <a:ea typeface="+mn-ea"/>
                <a:cs typeface="Arial"/>
              </a:rPr>
              <a:t>Samuel</a:t>
            </a:r>
          </a:p>
        </p:txBody>
      </p:sp>
      <p:sp>
        <p:nvSpPr>
          <p:cNvPr id="56344" name="Text Box 1048"/>
          <p:cNvSpPr txBox="1">
            <a:spLocks noChangeArrowheads="1"/>
          </p:cNvSpPr>
          <p:nvPr/>
        </p:nvSpPr>
        <p:spPr bwMode="auto">
          <a:xfrm>
            <a:off x="3810000" y="-762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4000" b="1">
                <a:solidFill>
                  <a:srgbClr val="FFFF00"/>
                </a:solidFill>
                <a:latin typeface="Arial"/>
                <a:ea typeface="+mn-ea"/>
                <a:cs typeface="Arial"/>
              </a:rPr>
              <a:t>Saul</a:t>
            </a:r>
          </a:p>
        </p:txBody>
      </p:sp>
      <p:sp>
        <p:nvSpPr>
          <p:cNvPr id="56345" name="Text Box 1049"/>
          <p:cNvSpPr txBox="1">
            <a:spLocks noChangeArrowheads="1"/>
          </p:cNvSpPr>
          <p:nvPr/>
        </p:nvSpPr>
        <p:spPr bwMode="auto">
          <a:xfrm>
            <a:off x="5486400" y="8382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a:spcBef>
                <a:spcPct val="50000"/>
              </a:spcBef>
              <a:defRPr/>
            </a:pPr>
            <a:r>
              <a:rPr lang="en-US" sz="4000" b="1">
                <a:solidFill>
                  <a:srgbClr val="00FFFF"/>
                </a:solidFill>
                <a:latin typeface="Arial"/>
                <a:ea typeface="+mn-ea"/>
                <a:cs typeface="Arial"/>
              </a:rPr>
              <a:t>David</a:t>
            </a:r>
          </a:p>
        </p:txBody>
      </p:sp>
      <p:sp>
        <p:nvSpPr>
          <p:cNvPr id="56346" name="Line 1050"/>
          <p:cNvSpPr>
            <a:spLocks noChangeShapeType="1"/>
          </p:cNvSpPr>
          <p:nvPr/>
        </p:nvSpPr>
        <p:spPr bwMode="auto">
          <a:xfrm flipH="1">
            <a:off x="2162175" y="1943100"/>
            <a:ext cx="0" cy="1981200"/>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6347" name="Line 1051"/>
          <p:cNvSpPr>
            <a:spLocks noChangeShapeType="1"/>
          </p:cNvSpPr>
          <p:nvPr/>
        </p:nvSpPr>
        <p:spPr bwMode="auto">
          <a:xfrm flipH="1">
            <a:off x="6096000" y="2819400"/>
            <a:ext cx="0" cy="1028700"/>
          </a:xfrm>
          <a:prstGeom prst="line">
            <a:avLst/>
          </a:prstGeom>
          <a:noFill/>
          <a:ln w="76200">
            <a:solidFill>
              <a:srgbClr val="00FFFF"/>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grpSp>
        <p:nvGrpSpPr>
          <p:cNvPr id="168975" name="Group 1052"/>
          <p:cNvGrpSpPr>
            <a:grpSpLocks/>
          </p:cNvGrpSpPr>
          <p:nvPr/>
        </p:nvGrpSpPr>
        <p:grpSpPr bwMode="auto">
          <a:xfrm>
            <a:off x="990600" y="4067175"/>
            <a:ext cx="7696200" cy="1800225"/>
            <a:chOff x="624" y="2562"/>
            <a:chExt cx="4848" cy="1134"/>
          </a:xfrm>
        </p:grpSpPr>
        <p:sp>
          <p:nvSpPr>
            <p:cNvPr id="56349" name="Text Box 1053"/>
            <p:cNvSpPr txBox="1">
              <a:spLocks noChangeArrowheads="1"/>
            </p:cNvSpPr>
            <p:nvPr/>
          </p:nvSpPr>
          <p:spPr bwMode="auto">
            <a:xfrm>
              <a:off x="5232"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 950</a:t>
              </a:r>
            </a:p>
          </p:txBody>
        </p:sp>
        <p:sp>
          <p:nvSpPr>
            <p:cNvPr id="56350" name="Text Box 1054"/>
            <p:cNvSpPr txBox="1">
              <a:spLocks noChangeArrowheads="1"/>
            </p:cNvSpPr>
            <p:nvPr/>
          </p:nvSpPr>
          <p:spPr bwMode="auto">
            <a:xfrm>
              <a:off x="4422" y="2562"/>
              <a:ext cx="378"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   9    7 5 </a:t>
              </a:r>
            </a:p>
          </p:txBody>
        </p:sp>
        <p:sp>
          <p:nvSpPr>
            <p:cNvPr id="56351" name="Text Box 1055"/>
            <p:cNvSpPr txBox="1">
              <a:spLocks noChangeArrowheads="1"/>
            </p:cNvSpPr>
            <p:nvPr/>
          </p:nvSpPr>
          <p:spPr bwMode="auto">
            <a:xfrm>
              <a:off x="3840"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1000</a:t>
              </a:r>
            </a:p>
          </p:txBody>
        </p:sp>
        <p:sp>
          <p:nvSpPr>
            <p:cNvPr id="56352" name="Text Box 1056"/>
            <p:cNvSpPr txBox="1">
              <a:spLocks noChangeArrowheads="1"/>
            </p:cNvSpPr>
            <p:nvPr/>
          </p:nvSpPr>
          <p:spPr bwMode="auto">
            <a:xfrm>
              <a:off x="3216"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1025</a:t>
              </a:r>
            </a:p>
          </p:txBody>
        </p:sp>
        <p:sp>
          <p:nvSpPr>
            <p:cNvPr id="56353" name="Text Box 1057"/>
            <p:cNvSpPr txBox="1">
              <a:spLocks noChangeArrowheads="1"/>
            </p:cNvSpPr>
            <p:nvPr/>
          </p:nvSpPr>
          <p:spPr bwMode="auto">
            <a:xfrm>
              <a:off x="2508" y="2562"/>
              <a:ext cx="324"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1050</a:t>
              </a:r>
            </a:p>
          </p:txBody>
        </p:sp>
        <p:sp>
          <p:nvSpPr>
            <p:cNvPr id="56354" name="Text Box 1058"/>
            <p:cNvSpPr txBox="1">
              <a:spLocks noChangeArrowheads="1"/>
            </p:cNvSpPr>
            <p:nvPr/>
          </p:nvSpPr>
          <p:spPr bwMode="auto">
            <a:xfrm>
              <a:off x="1872"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1075</a:t>
              </a:r>
            </a:p>
          </p:txBody>
        </p:sp>
        <p:sp>
          <p:nvSpPr>
            <p:cNvPr id="56355" name="Text Box 1059"/>
            <p:cNvSpPr txBox="1">
              <a:spLocks noChangeArrowheads="1"/>
            </p:cNvSpPr>
            <p:nvPr/>
          </p:nvSpPr>
          <p:spPr bwMode="auto">
            <a:xfrm>
              <a:off x="1248"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1100</a:t>
              </a:r>
            </a:p>
          </p:txBody>
        </p:sp>
        <p:sp>
          <p:nvSpPr>
            <p:cNvPr id="56356" name="Text Box 1060"/>
            <p:cNvSpPr txBox="1">
              <a:spLocks noChangeArrowheads="1"/>
            </p:cNvSpPr>
            <p:nvPr/>
          </p:nvSpPr>
          <p:spPr bwMode="auto">
            <a:xfrm>
              <a:off x="624"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1125</a:t>
              </a:r>
            </a:p>
          </p:txBody>
        </p:sp>
      </p:grpSp>
      <p:sp>
        <p:nvSpPr>
          <p:cNvPr id="56357" name="Text Box 1061"/>
          <p:cNvSpPr txBox="1">
            <a:spLocks noChangeArrowheads="1"/>
          </p:cNvSpPr>
          <p:nvPr/>
        </p:nvSpPr>
        <p:spPr bwMode="auto">
          <a:xfrm>
            <a:off x="4427538" y="914400"/>
            <a:ext cx="2092325"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dirty="0">
                <a:solidFill>
                  <a:srgbClr val="00FFFF"/>
                </a:solidFill>
                <a:latin typeface="Arial"/>
                <a:ea typeface="+mn-ea"/>
                <a:cs typeface="Arial"/>
              </a:rPr>
              <a:t>1024</a:t>
            </a:r>
            <a:br>
              <a:rPr lang="en-US" sz="3200" b="1" dirty="0">
                <a:solidFill>
                  <a:srgbClr val="00FFFF"/>
                </a:solidFill>
                <a:latin typeface="Arial"/>
                <a:ea typeface="+mn-ea"/>
                <a:cs typeface="Arial"/>
              </a:rPr>
            </a:br>
            <a:r>
              <a:rPr lang="en-US" sz="3200" b="1" dirty="0">
                <a:solidFill>
                  <a:srgbClr val="00FFFF"/>
                </a:solidFill>
                <a:latin typeface="Arial"/>
                <a:ea typeface="+mn-ea"/>
                <a:cs typeface="Arial"/>
              </a:rPr>
              <a:t>Anointed</a:t>
            </a:r>
          </a:p>
        </p:txBody>
      </p:sp>
      <p:sp>
        <p:nvSpPr>
          <p:cNvPr id="56358" name="Line 1062"/>
          <p:cNvSpPr>
            <a:spLocks noChangeShapeType="1"/>
          </p:cNvSpPr>
          <p:nvPr/>
        </p:nvSpPr>
        <p:spPr bwMode="auto">
          <a:xfrm flipH="1">
            <a:off x="5410200" y="2057400"/>
            <a:ext cx="0" cy="1790700"/>
          </a:xfrm>
          <a:prstGeom prst="line">
            <a:avLst/>
          </a:prstGeom>
          <a:noFill/>
          <a:ln w="76200">
            <a:solidFill>
              <a:srgbClr val="00FFFF"/>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6359" name="Text Box 1063"/>
          <p:cNvSpPr txBox="1">
            <a:spLocks noChangeArrowheads="1"/>
          </p:cNvSpPr>
          <p:nvPr/>
        </p:nvSpPr>
        <p:spPr bwMode="auto">
          <a:xfrm>
            <a:off x="3810000" y="1828800"/>
            <a:ext cx="1752600"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a:solidFill>
                  <a:srgbClr val="00FFFF"/>
                </a:solidFill>
                <a:latin typeface="Arial"/>
                <a:ea typeface="+mn-ea"/>
                <a:cs typeface="Arial"/>
              </a:rPr>
              <a:t>1040</a:t>
            </a:r>
            <a:br>
              <a:rPr lang="en-US" sz="3200" b="1">
                <a:solidFill>
                  <a:srgbClr val="00FFFF"/>
                </a:solidFill>
                <a:latin typeface="Arial"/>
                <a:ea typeface="+mn-ea"/>
                <a:cs typeface="Arial"/>
              </a:rPr>
            </a:br>
            <a:r>
              <a:rPr lang="en-US" sz="3200" b="1">
                <a:solidFill>
                  <a:srgbClr val="00FFFF"/>
                </a:solidFill>
                <a:latin typeface="Arial"/>
                <a:ea typeface="+mn-ea"/>
                <a:cs typeface="Arial"/>
              </a:rPr>
              <a:t>Birth</a:t>
            </a:r>
          </a:p>
        </p:txBody>
      </p:sp>
      <p:sp>
        <p:nvSpPr>
          <p:cNvPr id="56360" name="Line 1064"/>
          <p:cNvSpPr>
            <a:spLocks noChangeShapeType="1"/>
          </p:cNvSpPr>
          <p:nvPr/>
        </p:nvSpPr>
        <p:spPr bwMode="auto">
          <a:xfrm flipH="1">
            <a:off x="4724400" y="2819400"/>
            <a:ext cx="0" cy="990600"/>
          </a:xfrm>
          <a:prstGeom prst="line">
            <a:avLst/>
          </a:prstGeom>
          <a:noFill/>
          <a:ln w="76200">
            <a:solidFill>
              <a:srgbClr val="00FFFF"/>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6361" name="Text Box 1065"/>
          <p:cNvSpPr txBox="1">
            <a:spLocks noChangeArrowheads="1"/>
          </p:cNvSpPr>
          <p:nvPr/>
        </p:nvSpPr>
        <p:spPr bwMode="auto">
          <a:xfrm>
            <a:off x="5486400" y="1828800"/>
            <a:ext cx="1219200"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a:solidFill>
                  <a:srgbClr val="00FFFF"/>
                </a:solidFill>
                <a:latin typeface="Arial"/>
                <a:ea typeface="+mn-ea"/>
                <a:cs typeface="Arial"/>
              </a:rPr>
              <a:t>1010</a:t>
            </a:r>
            <a:br>
              <a:rPr lang="en-US" sz="3200" b="1">
                <a:solidFill>
                  <a:srgbClr val="00FFFF"/>
                </a:solidFill>
                <a:latin typeface="Arial"/>
                <a:ea typeface="+mn-ea"/>
                <a:cs typeface="Arial"/>
              </a:rPr>
            </a:br>
            <a:r>
              <a:rPr lang="en-US" sz="3200" b="1">
                <a:solidFill>
                  <a:srgbClr val="00FFFF"/>
                </a:solidFill>
                <a:latin typeface="Arial"/>
                <a:ea typeface="+mn-ea"/>
                <a:cs typeface="Arial"/>
              </a:rPr>
              <a:t>King</a:t>
            </a:r>
          </a:p>
        </p:txBody>
      </p:sp>
      <p:sp>
        <p:nvSpPr>
          <p:cNvPr id="56363" name="Rectangle 1067"/>
          <p:cNvSpPr>
            <a:spLocks noGrp="1" noChangeArrowheads="1"/>
          </p:cNvSpPr>
          <p:nvPr>
            <p:ph type="title" idx="4294967295"/>
          </p:nvPr>
        </p:nvSpPr>
        <p:spPr>
          <a:xfrm>
            <a:off x="0" y="0"/>
            <a:ext cx="1619250" cy="1938338"/>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4000" b="1" dirty="0">
                <a:solidFill>
                  <a:srgbClr val="00FFFF"/>
                </a:solidFill>
                <a:latin typeface="Arial"/>
                <a:cs typeface="Arial"/>
              </a:rPr>
              <a:t>Dates for David</a:t>
            </a: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6345"/>
                                        </p:tgtEl>
                                        <p:attrNameLst>
                                          <p:attrName>style.visibility</p:attrName>
                                        </p:attrNameLst>
                                      </p:cBhvr>
                                      <p:to>
                                        <p:strVal val="visible"/>
                                      </p:to>
                                    </p:set>
                                    <p:animEffect transition="in" filter="dissolve">
                                      <p:cBhvr>
                                        <p:cTn id="7" dur="500"/>
                                        <p:tgtEl>
                                          <p:spTgt spid="56345"/>
                                        </p:tgtEl>
                                      </p:cBhvr>
                                    </p:animEffect>
                                  </p:childTnLst>
                                </p:cTn>
                              </p:par>
                            </p:childTnLst>
                          </p:cTn>
                        </p:par>
                        <p:par>
                          <p:cTn id="8" fill="hold" nodeType="afterGroup">
                            <p:stCondLst>
                              <p:cond delay="500"/>
                            </p:stCondLst>
                            <p:childTnLst>
                              <p:par>
                                <p:cTn id="9" presetID="9" presetClass="entr" presetSubtype="0" fill="hold" grpId="0" nodeType="afterEffect">
                                  <p:stCondLst>
                                    <p:cond delay="2000"/>
                                  </p:stCondLst>
                                  <p:childTnLst>
                                    <p:set>
                                      <p:cBhvr>
                                        <p:cTn id="10" dur="1" fill="hold">
                                          <p:stCondLst>
                                            <p:cond delay="0"/>
                                          </p:stCondLst>
                                        </p:cTn>
                                        <p:tgtEl>
                                          <p:spTgt spid="56359"/>
                                        </p:tgtEl>
                                        <p:attrNameLst>
                                          <p:attrName>style.visibility</p:attrName>
                                        </p:attrNameLst>
                                      </p:cBhvr>
                                      <p:to>
                                        <p:strVal val="visible"/>
                                      </p:to>
                                    </p:set>
                                    <p:animEffect transition="in" filter="dissolve">
                                      <p:cBhvr>
                                        <p:cTn id="11" dur="500"/>
                                        <p:tgtEl>
                                          <p:spTgt spid="56359"/>
                                        </p:tgtEl>
                                      </p:cBhvr>
                                    </p:animEffect>
                                  </p:childTnLst>
                                </p:cTn>
                              </p:par>
                            </p:childTnLst>
                          </p:cTn>
                        </p:par>
                        <p:par>
                          <p:cTn id="12" fill="hold" nodeType="afterGroup">
                            <p:stCondLst>
                              <p:cond delay="3000"/>
                            </p:stCondLst>
                            <p:childTnLst>
                              <p:par>
                                <p:cTn id="13" presetID="22" presetClass="entr" presetSubtype="1" fill="hold" nodeType="afterEffect">
                                  <p:stCondLst>
                                    <p:cond delay="2000"/>
                                  </p:stCondLst>
                                  <p:childTnLst>
                                    <p:set>
                                      <p:cBhvr>
                                        <p:cTn id="14" dur="1" fill="hold">
                                          <p:stCondLst>
                                            <p:cond delay="0"/>
                                          </p:stCondLst>
                                        </p:cTn>
                                        <p:tgtEl>
                                          <p:spTgt spid="56360"/>
                                        </p:tgtEl>
                                        <p:attrNameLst>
                                          <p:attrName>style.visibility</p:attrName>
                                        </p:attrNameLst>
                                      </p:cBhvr>
                                      <p:to>
                                        <p:strVal val="visible"/>
                                      </p:to>
                                    </p:set>
                                    <p:animEffect transition="in" filter="wipe(up)">
                                      <p:cBhvr>
                                        <p:cTn id="15" dur="500"/>
                                        <p:tgtEl>
                                          <p:spTgt spid="56360"/>
                                        </p:tgtEl>
                                      </p:cBhvr>
                                    </p:animEffect>
                                  </p:childTnLst>
                                </p:cTn>
                              </p:par>
                            </p:childTnLst>
                          </p:cTn>
                        </p:par>
                        <p:par>
                          <p:cTn id="16" fill="hold" nodeType="afterGroup">
                            <p:stCondLst>
                              <p:cond delay="5500"/>
                            </p:stCondLst>
                            <p:childTnLst>
                              <p:par>
                                <p:cTn id="17" presetID="9" presetClass="entr" presetSubtype="0" fill="hold" grpId="0" nodeType="afterEffect">
                                  <p:stCondLst>
                                    <p:cond delay="2000"/>
                                  </p:stCondLst>
                                  <p:childTnLst>
                                    <p:set>
                                      <p:cBhvr>
                                        <p:cTn id="18" dur="1" fill="hold">
                                          <p:stCondLst>
                                            <p:cond delay="0"/>
                                          </p:stCondLst>
                                        </p:cTn>
                                        <p:tgtEl>
                                          <p:spTgt spid="56357"/>
                                        </p:tgtEl>
                                        <p:attrNameLst>
                                          <p:attrName>style.visibility</p:attrName>
                                        </p:attrNameLst>
                                      </p:cBhvr>
                                      <p:to>
                                        <p:strVal val="visible"/>
                                      </p:to>
                                    </p:set>
                                    <p:animEffect transition="in" filter="dissolve">
                                      <p:cBhvr>
                                        <p:cTn id="19" dur="500"/>
                                        <p:tgtEl>
                                          <p:spTgt spid="56357"/>
                                        </p:tgtEl>
                                      </p:cBhvr>
                                    </p:animEffect>
                                  </p:childTnLst>
                                </p:cTn>
                              </p:par>
                            </p:childTnLst>
                          </p:cTn>
                        </p:par>
                        <p:par>
                          <p:cTn id="20" fill="hold" nodeType="afterGroup">
                            <p:stCondLst>
                              <p:cond delay="8000"/>
                            </p:stCondLst>
                            <p:childTnLst>
                              <p:par>
                                <p:cTn id="21" presetID="22" presetClass="entr" presetSubtype="1" fill="hold" nodeType="afterEffect">
                                  <p:stCondLst>
                                    <p:cond delay="2000"/>
                                  </p:stCondLst>
                                  <p:childTnLst>
                                    <p:set>
                                      <p:cBhvr>
                                        <p:cTn id="22" dur="1" fill="hold">
                                          <p:stCondLst>
                                            <p:cond delay="0"/>
                                          </p:stCondLst>
                                        </p:cTn>
                                        <p:tgtEl>
                                          <p:spTgt spid="56358"/>
                                        </p:tgtEl>
                                        <p:attrNameLst>
                                          <p:attrName>style.visibility</p:attrName>
                                        </p:attrNameLst>
                                      </p:cBhvr>
                                      <p:to>
                                        <p:strVal val="visible"/>
                                      </p:to>
                                    </p:set>
                                    <p:animEffect transition="in" filter="wipe(up)">
                                      <p:cBhvr>
                                        <p:cTn id="23" dur="500"/>
                                        <p:tgtEl>
                                          <p:spTgt spid="56358"/>
                                        </p:tgtEl>
                                      </p:cBhvr>
                                    </p:animEffect>
                                  </p:childTnLst>
                                </p:cTn>
                              </p:par>
                            </p:childTnLst>
                          </p:cTn>
                        </p:par>
                        <p:par>
                          <p:cTn id="24" fill="hold" nodeType="afterGroup">
                            <p:stCondLst>
                              <p:cond delay="10500"/>
                            </p:stCondLst>
                            <p:childTnLst>
                              <p:par>
                                <p:cTn id="25" presetID="9" presetClass="entr" presetSubtype="0" fill="hold" grpId="0" nodeType="afterEffect">
                                  <p:stCondLst>
                                    <p:cond delay="2000"/>
                                  </p:stCondLst>
                                  <p:childTnLst>
                                    <p:set>
                                      <p:cBhvr>
                                        <p:cTn id="26" dur="1" fill="hold">
                                          <p:stCondLst>
                                            <p:cond delay="0"/>
                                          </p:stCondLst>
                                        </p:cTn>
                                        <p:tgtEl>
                                          <p:spTgt spid="56361"/>
                                        </p:tgtEl>
                                        <p:attrNameLst>
                                          <p:attrName>style.visibility</p:attrName>
                                        </p:attrNameLst>
                                      </p:cBhvr>
                                      <p:to>
                                        <p:strVal val="visible"/>
                                      </p:to>
                                    </p:set>
                                    <p:animEffect transition="in" filter="dissolve">
                                      <p:cBhvr>
                                        <p:cTn id="27" dur="500"/>
                                        <p:tgtEl>
                                          <p:spTgt spid="56361"/>
                                        </p:tgtEl>
                                      </p:cBhvr>
                                    </p:animEffect>
                                  </p:childTnLst>
                                </p:cTn>
                              </p:par>
                            </p:childTnLst>
                          </p:cTn>
                        </p:par>
                        <p:par>
                          <p:cTn id="28" fill="hold" nodeType="afterGroup">
                            <p:stCondLst>
                              <p:cond delay="13000"/>
                            </p:stCondLst>
                            <p:childTnLst>
                              <p:par>
                                <p:cTn id="29" presetID="22" presetClass="entr" presetSubtype="1" fill="hold" nodeType="afterEffect">
                                  <p:stCondLst>
                                    <p:cond delay="2000"/>
                                  </p:stCondLst>
                                  <p:childTnLst>
                                    <p:set>
                                      <p:cBhvr>
                                        <p:cTn id="30" dur="1" fill="hold">
                                          <p:stCondLst>
                                            <p:cond delay="0"/>
                                          </p:stCondLst>
                                        </p:cTn>
                                        <p:tgtEl>
                                          <p:spTgt spid="56347"/>
                                        </p:tgtEl>
                                        <p:attrNameLst>
                                          <p:attrName>style.visibility</p:attrName>
                                        </p:attrNameLst>
                                      </p:cBhvr>
                                      <p:to>
                                        <p:strVal val="visible"/>
                                      </p:to>
                                    </p:set>
                                    <p:animEffect transition="in" filter="wipe(up)">
                                      <p:cBhvr>
                                        <p:cTn id="31" dur="500"/>
                                        <p:tgtEl>
                                          <p:spTgt spid="56347"/>
                                        </p:tgtEl>
                                      </p:cBhvr>
                                    </p:animEffect>
                                  </p:childTnLst>
                                </p:cTn>
                              </p:par>
                            </p:childTnLst>
                          </p:cTn>
                        </p:par>
                        <p:par>
                          <p:cTn id="32" fill="hold" nodeType="afterGroup">
                            <p:stCondLst>
                              <p:cond delay="15500"/>
                            </p:stCondLst>
                            <p:childTnLst>
                              <p:par>
                                <p:cTn id="33" presetID="9" presetClass="entr" presetSubtype="0" fill="hold" grpId="0" nodeType="afterEffect">
                                  <p:stCondLst>
                                    <p:cond delay="2000"/>
                                  </p:stCondLst>
                                  <p:childTnLst>
                                    <p:set>
                                      <p:cBhvr>
                                        <p:cTn id="34" dur="1" fill="hold">
                                          <p:stCondLst>
                                            <p:cond delay="0"/>
                                          </p:stCondLst>
                                        </p:cTn>
                                        <p:tgtEl>
                                          <p:spTgt spid="56341"/>
                                        </p:tgtEl>
                                        <p:attrNameLst>
                                          <p:attrName>style.visibility</p:attrName>
                                        </p:attrNameLst>
                                      </p:cBhvr>
                                      <p:to>
                                        <p:strVal val="visible"/>
                                      </p:to>
                                    </p:set>
                                    <p:animEffect transition="in" filter="dissolve">
                                      <p:cBhvr>
                                        <p:cTn id="35" dur="500"/>
                                        <p:tgtEl>
                                          <p:spTgt spid="56341"/>
                                        </p:tgtEl>
                                      </p:cBhvr>
                                    </p:animEffect>
                                  </p:childTnLst>
                                </p:cTn>
                              </p:par>
                            </p:childTnLst>
                          </p:cTn>
                        </p:par>
                        <p:par>
                          <p:cTn id="36" fill="hold" nodeType="afterGroup">
                            <p:stCondLst>
                              <p:cond delay="18000"/>
                            </p:stCondLst>
                            <p:childTnLst>
                              <p:par>
                                <p:cTn id="37" presetID="22" presetClass="entr" presetSubtype="1" fill="hold" nodeType="afterEffect">
                                  <p:stCondLst>
                                    <p:cond delay="2000"/>
                                  </p:stCondLst>
                                  <p:childTnLst>
                                    <p:set>
                                      <p:cBhvr>
                                        <p:cTn id="38" dur="1" fill="hold">
                                          <p:stCondLst>
                                            <p:cond delay="0"/>
                                          </p:stCondLst>
                                        </p:cTn>
                                        <p:tgtEl>
                                          <p:spTgt spid="56342"/>
                                        </p:tgtEl>
                                        <p:attrNameLst>
                                          <p:attrName>style.visibility</p:attrName>
                                        </p:attrNameLst>
                                      </p:cBhvr>
                                      <p:to>
                                        <p:strVal val="visible"/>
                                      </p:to>
                                    </p:set>
                                    <p:animEffect transition="in" filter="wipe(up)">
                                      <p:cBhvr>
                                        <p:cTn id="39" dur="500"/>
                                        <p:tgtEl>
                                          <p:spTgt spid="56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41" grpId="0" autoUpdateAnimBg="0"/>
      <p:bldP spid="56345" grpId="0" autoUpdateAnimBg="0"/>
      <p:bldP spid="56357" grpId="0" autoUpdateAnimBg="0"/>
      <p:bldP spid="56359" grpId="0" autoUpdateAnimBg="0"/>
      <p:bldP spid="56361"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169986" name="Group 3"/>
          <p:cNvGrpSpPr>
            <a:grpSpLocks/>
          </p:cNvGrpSpPr>
          <p:nvPr/>
        </p:nvGrpSpPr>
        <p:grpSpPr bwMode="auto">
          <a:xfrm>
            <a:off x="66675" y="3044825"/>
            <a:ext cx="8772525" cy="841375"/>
            <a:chOff x="186" y="1918"/>
            <a:chExt cx="5526" cy="530"/>
          </a:xfrm>
        </p:grpSpPr>
        <p:sp>
          <p:nvSpPr>
            <p:cNvPr id="57348" name="Line 4"/>
            <p:cNvSpPr>
              <a:spLocks noChangeShapeType="1"/>
            </p:cNvSpPr>
            <p:nvPr/>
          </p:nvSpPr>
          <p:spPr bwMode="auto">
            <a:xfrm>
              <a:off x="864"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grpSp>
          <p:nvGrpSpPr>
            <p:cNvPr id="170013" name="Group 5"/>
            <p:cNvGrpSpPr>
              <a:grpSpLocks/>
            </p:cNvGrpSpPr>
            <p:nvPr/>
          </p:nvGrpSpPr>
          <p:grpSpPr bwMode="auto">
            <a:xfrm>
              <a:off x="186" y="1918"/>
              <a:ext cx="5526" cy="530"/>
              <a:chOff x="714" y="1918"/>
              <a:chExt cx="5526" cy="530"/>
            </a:xfrm>
          </p:grpSpPr>
          <p:sp>
            <p:nvSpPr>
              <p:cNvPr id="57350" name="Line 6"/>
              <p:cNvSpPr>
                <a:spLocks noChangeShapeType="1"/>
              </p:cNvSpPr>
              <p:nvPr/>
            </p:nvSpPr>
            <p:spPr bwMode="auto">
              <a:xfrm>
                <a:off x="2688"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grpSp>
            <p:nvGrpSpPr>
              <p:cNvPr id="170015" name="Group 7"/>
              <p:cNvGrpSpPr>
                <a:grpSpLocks/>
              </p:cNvGrpSpPr>
              <p:nvPr/>
            </p:nvGrpSpPr>
            <p:grpSpPr bwMode="auto">
              <a:xfrm>
                <a:off x="714" y="1918"/>
                <a:ext cx="5526" cy="530"/>
                <a:chOff x="234" y="1918"/>
                <a:chExt cx="5526" cy="530"/>
              </a:xfrm>
            </p:grpSpPr>
            <p:sp>
              <p:nvSpPr>
                <p:cNvPr id="57352" name="Line 8"/>
                <p:cNvSpPr>
                  <a:spLocks noChangeShapeType="1"/>
                </p:cNvSpPr>
                <p:nvPr/>
              </p:nvSpPr>
              <p:spPr bwMode="auto">
                <a:xfrm>
                  <a:off x="1566"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7353" name="Line 9"/>
                <p:cNvSpPr>
                  <a:spLocks noChangeShapeType="1"/>
                </p:cNvSpPr>
                <p:nvPr/>
              </p:nvSpPr>
              <p:spPr bwMode="auto">
                <a:xfrm>
                  <a:off x="4836"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7354" name="Line 10"/>
                <p:cNvSpPr>
                  <a:spLocks noChangeShapeType="1"/>
                </p:cNvSpPr>
                <p:nvPr/>
              </p:nvSpPr>
              <p:spPr bwMode="auto">
                <a:xfrm>
                  <a:off x="5568"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7355" name="Line 11"/>
                <p:cNvSpPr>
                  <a:spLocks noChangeShapeType="1"/>
                </p:cNvSpPr>
                <p:nvPr/>
              </p:nvSpPr>
              <p:spPr bwMode="auto">
                <a:xfrm>
                  <a:off x="28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7356" name="Line 12"/>
                <p:cNvSpPr>
                  <a:spLocks noChangeShapeType="1"/>
                </p:cNvSpPr>
                <p:nvPr/>
              </p:nvSpPr>
              <p:spPr bwMode="auto">
                <a:xfrm>
                  <a:off x="4176"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7357" name="Line 13"/>
                <p:cNvSpPr>
                  <a:spLocks noChangeShapeType="1"/>
                </p:cNvSpPr>
                <p:nvPr/>
              </p:nvSpPr>
              <p:spPr bwMode="auto">
                <a:xfrm>
                  <a:off x="355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7358" name="Line 14"/>
                <p:cNvSpPr>
                  <a:spLocks noChangeShapeType="1"/>
                </p:cNvSpPr>
                <p:nvPr/>
              </p:nvSpPr>
              <p:spPr bwMode="auto">
                <a:xfrm>
                  <a:off x="2880"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7359" name="Line 15"/>
                <p:cNvSpPr>
                  <a:spLocks noChangeShapeType="1"/>
                </p:cNvSpPr>
                <p:nvPr/>
              </p:nvSpPr>
              <p:spPr bwMode="auto">
                <a:xfrm>
                  <a:off x="234" y="2448"/>
                  <a:ext cx="552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grpSp>
        </p:grpSp>
      </p:grpSp>
      <p:sp>
        <p:nvSpPr>
          <p:cNvPr id="57360" name="Text Box 16"/>
          <p:cNvSpPr txBox="1">
            <a:spLocks noChangeArrowheads="1"/>
          </p:cNvSpPr>
          <p:nvPr/>
        </p:nvSpPr>
        <p:spPr bwMode="auto">
          <a:xfrm>
            <a:off x="5791200" y="76200"/>
            <a:ext cx="3429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l">
              <a:spcBef>
                <a:spcPct val="50000"/>
              </a:spcBef>
              <a:defRPr/>
            </a:pPr>
            <a:r>
              <a:rPr lang="en-US" sz="4000" b="1">
                <a:solidFill>
                  <a:srgbClr val="00FFFF"/>
                </a:solidFill>
                <a:latin typeface="Arial"/>
                <a:ea typeface="+mn-ea"/>
                <a:cs typeface="Arial"/>
              </a:rPr>
              <a:t>2 Samuel</a:t>
            </a:r>
          </a:p>
        </p:txBody>
      </p:sp>
      <p:sp>
        <p:nvSpPr>
          <p:cNvPr id="57361" name="Text Box 17"/>
          <p:cNvSpPr txBox="1">
            <a:spLocks noChangeArrowheads="1"/>
          </p:cNvSpPr>
          <p:nvPr/>
        </p:nvSpPr>
        <p:spPr bwMode="auto">
          <a:xfrm>
            <a:off x="1066800" y="1371600"/>
            <a:ext cx="23622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a:solidFill>
                  <a:schemeClr val="bg1"/>
                </a:solidFill>
                <a:latin typeface="Arial"/>
                <a:ea typeface="+mn-ea"/>
                <a:cs typeface="Arial"/>
              </a:rPr>
              <a:t>1100</a:t>
            </a:r>
          </a:p>
        </p:txBody>
      </p:sp>
      <p:sp>
        <p:nvSpPr>
          <p:cNvPr id="57362" name="Text Box 18"/>
          <p:cNvSpPr txBox="1">
            <a:spLocks noChangeArrowheads="1"/>
          </p:cNvSpPr>
          <p:nvPr/>
        </p:nvSpPr>
        <p:spPr bwMode="auto">
          <a:xfrm>
            <a:off x="1676400" y="762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a:spcBef>
                <a:spcPct val="50000"/>
              </a:spcBef>
              <a:defRPr/>
            </a:pPr>
            <a:r>
              <a:rPr lang="en-US" sz="4000" b="1">
                <a:solidFill>
                  <a:schemeClr val="bg1"/>
                </a:solidFill>
                <a:latin typeface="Arial"/>
                <a:ea typeface="+mn-ea"/>
                <a:cs typeface="Arial"/>
              </a:rPr>
              <a:t>1 Samuel</a:t>
            </a:r>
          </a:p>
        </p:txBody>
      </p:sp>
      <p:sp>
        <p:nvSpPr>
          <p:cNvPr id="57363" name="AutoShape 19"/>
          <p:cNvSpPr>
            <a:spLocks/>
          </p:cNvSpPr>
          <p:nvPr/>
        </p:nvSpPr>
        <p:spPr bwMode="auto">
          <a:xfrm rot="16200000" flipV="1">
            <a:off x="4343400" y="3124200"/>
            <a:ext cx="838200" cy="5715000"/>
          </a:xfrm>
          <a:prstGeom prst="leftBrace">
            <a:avLst>
              <a:gd name="adj1" fmla="val 56818"/>
              <a:gd name="adj2" fmla="val 50000"/>
            </a:avLst>
          </a:prstGeom>
          <a:noFill/>
          <a:ln w="76200">
            <a:solidFill>
              <a:srgbClr val="66FF33"/>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a:ea typeface="+mn-ea"/>
              <a:cs typeface="Arial"/>
            </a:endParaRPr>
          </a:p>
        </p:txBody>
      </p:sp>
      <p:sp>
        <p:nvSpPr>
          <p:cNvPr id="57364" name="Text Box 20"/>
          <p:cNvSpPr txBox="1">
            <a:spLocks noChangeArrowheads="1"/>
          </p:cNvSpPr>
          <p:nvPr/>
        </p:nvSpPr>
        <p:spPr bwMode="auto">
          <a:xfrm>
            <a:off x="3581400" y="6324600"/>
            <a:ext cx="23622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a:solidFill>
                  <a:srgbClr val="66FF33"/>
                </a:solidFill>
                <a:latin typeface="Arial"/>
                <a:ea typeface="+mn-ea"/>
                <a:cs typeface="Arial"/>
              </a:rPr>
              <a:t>130 years </a:t>
            </a:r>
          </a:p>
        </p:txBody>
      </p:sp>
      <p:sp>
        <p:nvSpPr>
          <p:cNvPr id="57365" name="Text Box 21"/>
          <p:cNvSpPr txBox="1">
            <a:spLocks noChangeArrowheads="1"/>
          </p:cNvSpPr>
          <p:nvPr/>
        </p:nvSpPr>
        <p:spPr bwMode="auto">
          <a:xfrm>
            <a:off x="6248400" y="1371600"/>
            <a:ext cx="23622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a:solidFill>
                  <a:srgbClr val="00FFFF"/>
                </a:solidFill>
                <a:latin typeface="Arial"/>
                <a:ea typeface="+mn-ea"/>
                <a:cs typeface="Arial"/>
              </a:rPr>
              <a:t>970</a:t>
            </a:r>
          </a:p>
        </p:txBody>
      </p:sp>
      <p:sp>
        <p:nvSpPr>
          <p:cNvPr id="57366" name="Text Box 22"/>
          <p:cNvSpPr txBox="1">
            <a:spLocks noChangeArrowheads="1"/>
          </p:cNvSpPr>
          <p:nvPr/>
        </p:nvSpPr>
        <p:spPr bwMode="auto">
          <a:xfrm>
            <a:off x="1295400" y="8382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a:spcBef>
                <a:spcPct val="50000"/>
              </a:spcBef>
              <a:defRPr/>
            </a:pPr>
            <a:r>
              <a:rPr lang="en-US" sz="4000" b="1">
                <a:solidFill>
                  <a:schemeClr val="bg1"/>
                </a:solidFill>
                <a:latin typeface="Arial"/>
                <a:ea typeface="+mn-ea"/>
                <a:cs typeface="Arial"/>
              </a:rPr>
              <a:t>Samuel</a:t>
            </a:r>
          </a:p>
        </p:txBody>
      </p:sp>
      <p:sp>
        <p:nvSpPr>
          <p:cNvPr id="57367" name="Text Box 23"/>
          <p:cNvSpPr txBox="1">
            <a:spLocks noChangeArrowheads="1"/>
          </p:cNvSpPr>
          <p:nvPr/>
        </p:nvSpPr>
        <p:spPr bwMode="auto">
          <a:xfrm>
            <a:off x="3810000" y="8382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4000" b="1">
                <a:solidFill>
                  <a:srgbClr val="FFFF00"/>
                </a:solidFill>
                <a:latin typeface="Arial"/>
                <a:ea typeface="+mn-ea"/>
                <a:cs typeface="Arial"/>
              </a:rPr>
              <a:t>Saul</a:t>
            </a:r>
          </a:p>
        </p:txBody>
      </p:sp>
      <p:sp>
        <p:nvSpPr>
          <p:cNvPr id="57368" name="Text Box 24"/>
          <p:cNvSpPr txBox="1">
            <a:spLocks noChangeArrowheads="1"/>
          </p:cNvSpPr>
          <p:nvPr/>
        </p:nvSpPr>
        <p:spPr bwMode="auto">
          <a:xfrm>
            <a:off x="5486400" y="8382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a:spcBef>
                <a:spcPct val="50000"/>
              </a:spcBef>
              <a:defRPr/>
            </a:pPr>
            <a:r>
              <a:rPr lang="en-US" sz="4000" b="1">
                <a:solidFill>
                  <a:srgbClr val="00FFFF"/>
                </a:solidFill>
                <a:latin typeface="Arial"/>
                <a:ea typeface="+mn-ea"/>
                <a:cs typeface="Arial"/>
              </a:rPr>
              <a:t>David</a:t>
            </a:r>
          </a:p>
        </p:txBody>
      </p:sp>
      <p:sp>
        <p:nvSpPr>
          <p:cNvPr id="57369" name="Line 25"/>
          <p:cNvSpPr>
            <a:spLocks noChangeShapeType="1"/>
          </p:cNvSpPr>
          <p:nvPr/>
        </p:nvSpPr>
        <p:spPr bwMode="auto">
          <a:xfrm flipH="1">
            <a:off x="2162175" y="1943100"/>
            <a:ext cx="0" cy="1981200"/>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grpSp>
        <p:nvGrpSpPr>
          <p:cNvPr id="169997" name="Group 26"/>
          <p:cNvGrpSpPr>
            <a:grpSpLocks/>
          </p:cNvGrpSpPr>
          <p:nvPr/>
        </p:nvGrpSpPr>
        <p:grpSpPr bwMode="auto">
          <a:xfrm>
            <a:off x="990600" y="4067175"/>
            <a:ext cx="7696200" cy="1800225"/>
            <a:chOff x="624" y="2562"/>
            <a:chExt cx="4848" cy="1134"/>
          </a:xfrm>
        </p:grpSpPr>
        <p:sp>
          <p:nvSpPr>
            <p:cNvPr id="57371" name="Text Box 27"/>
            <p:cNvSpPr txBox="1">
              <a:spLocks noChangeArrowheads="1"/>
            </p:cNvSpPr>
            <p:nvPr/>
          </p:nvSpPr>
          <p:spPr bwMode="auto">
            <a:xfrm>
              <a:off x="5232"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 950</a:t>
              </a:r>
            </a:p>
          </p:txBody>
        </p:sp>
        <p:sp>
          <p:nvSpPr>
            <p:cNvPr id="57372" name="Text Box 28"/>
            <p:cNvSpPr txBox="1">
              <a:spLocks noChangeArrowheads="1"/>
            </p:cNvSpPr>
            <p:nvPr/>
          </p:nvSpPr>
          <p:spPr bwMode="auto">
            <a:xfrm>
              <a:off x="4422" y="2562"/>
              <a:ext cx="378"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   9    7 5 </a:t>
              </a:r>
            </a:p>
          </p:txBody>
        </p:sp>
        <p:sp>
          <p:nvSpPr>
            <p:cNvPr id="57373" name="Text Box 29"/>
            <p:cNvSpPr txBox="1">
              <a:spLocks noChangeArrowheads="1"/>
            </p:cNvSpPr>
            <p:nvPr/>
          </p:nvSpPr>
          <p:spPr bwMode="auto">
            <a:xfrm>
              <a:off x="3840"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1000</a:t>
              </a:r>
            </a:p>
          </p:txBody>
        </p:sp>
        <p:sp>
          <p:nvSpPr>
            <p:cNvPr id="57374" name="Text Box 30"/>
            <p:cNvSpPr txBox="1">
              <a:spLocks noChangeArrowheads="1"/>
            </p:cNvSpPr>
            <p:nvPr/>
          </p:nvSpPr>
          <p:spPr bwMode="auto">
            <a:xfrm>
              <a:off x="3216"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1025</a:t>
              </a:r>
            </a:p>
          </p:txBody>
        </p:sp>
        <p:sp>
          <p:nvSpPr>
            <p:cNvPr id="57375" name="Text Box 31"/>
            <p:cNvSpPr txBox="1">
              <a:spLocks noChangeArrowheads="1"/>
            </p:cNvSpPr>
            <p:nvPr/>
          </p:nvSpPr>
          <p:spPr bwMode="auto">
            <a:xfrm>
              <a:off x="2508" y="2562"/>
              <a:ext cx="324"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1050</a:t>
              </a:r>
            </a:p>
          </p:txBody>
        </p:sp>
        <p:sp>
          <p:nvSpPr>
            <p:cNvPr id="57376" name="Text Box 32"/>
            <p:cNvSpPr txBox="1">
              <a:spLocks noChangeArrowheads="1"/>
            </p:cNvSpPr>
            <p:nvPr/>
          </p:nvSpPr>
          <p:spPr bwMode="auto">
            <a:xfrm>
              <a:off x="1872"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1075</a:t>
              </a:r>
            </a:p>
          </p:txBody>
        </p:sp>
        <p:sp>
          <p:nvSpPr>
            <p:cNvPr id="57377" name="Text Box 33"/>
            <p:cNvSpPr txBox="1">
              <a:spLocks noChangeArrowheads="1"/>
            </p:cNvSpPr>
            <p:nvPr/>
          </p:nvSpPr>
          <p:spPr bwMode="auto">
            <a:xfrm>
              <a:off x="1248"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1100</a:t>
              </a:r>
            </a:p>
          </p:txBody>
        </p:sp>
        <p:sp>
          <p:nvSpPr>
            <p:cNvPr id="57378" name="Text Box 34"/>
            <p:cNvSpPr txBox="1">
              <a:spLocks noChangeArrowheads="1"/>
            </p:cNvSpPr>
            <p:nvPr/>
          </p:nvSpPr>
          <p:spPr bwMode="auto">
            <a:xfrm>
              <a:off x="624"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1125</a:t>
              </a:r>
            </a:p>
          </p:txBody>
        </p:sp>
      </p:grpSp>
      <p:sp>
        <p:nvSpPr>
          <p:cNvPr id="57379" name="AutoShape 35"/>
          <p:cNvSpPr>
            <a:spLocks noChangeArrowheads="1"/>
          </p:cNvSpPr>
          <p:nvPr/>
        </p:nvSpPr>
        <p:spPr bwMode="auto">
          <a:xfrm>
            <a:off x="2209800" y="3048000"/>
            <a:ext cx="3562350" cy="762000"/>
          </a:xfrm>
          <a:prstGeom prst="leftRightArrow">
            <a:avLst>
              <a:gd name="adj1" fmla="val 50000"/>
              <a:gd name="adj2" fmla="val 93500"/>
            </a:avLst>
          </a:prstGeom>
          <a:solidFill>
            <a:schemeClr val="bg1"/>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a:ea typeface="+mn-ea"/>
              <a:cs typeface="Arial"/>
            </a:endParaRPr>
          </a:p>
        </p:txBody>
      </p:sp>
      <p:sp>
        <p:nvSpPr>
          <p:cNvPr id="57380" name="AutoShape 36"/>
          <p:cNvSpPr>
            <a:spLocks noChangeArrowheads="1"/>
          </p:cNvSpPr>
          <p:nvPr/>
        </p:nvSpPr>
        <p:spPr bwMode="auto">
          <a:xfrm>
            <a:off x="2857500" y="2514600"/>
            <a:ext cx="3162300" cy="762000"/>
          </a:xfrm>
          <a:prstGeom prst="leftRightArrow">
            <a:avLst>
              <a:gd name="adj1" fmla="val 50000"/>
              <a:gd name="adj2" fmla="val 83000"/>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a:ea typeface="+mn-ea"/>
              <a:cs typeface="Arial"/>
            </a:endParaRPr>
          </a:p>
        </p:txBody>
      </p:sp>
      <p:sp>
        <p:nvSpPr>
          <p:cNvPr id="57381" name="AutoShape 37"/>
          <p:cNvSpPr>
            <a:spLocks noChangeArrowheads="1"/>
          </p:cNvSpPr>
          <p:nvPr/>
        </p:nvSpPr>
        <p:spPr bwMode="auto">
          <a:xfrm>
            <a:off x="4457700" y="1981200"/>
            <a:ext cx="3162300" cy="762000"/>
          </a:xfrm>
          <a:prstGeom prst="leftRightArrow">
            <a:avLst>
              <a:gd name="adj1" fmla="val 50000"/>
              <a:gd name="adj2" fmla="val 83000"/>
            </a:avLst>
          </a:prstGeom>
          <a:solidFill>
            <a:srgbClr val="00FF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a:ea typeface="+mn-ea"/>
              <a:cs typeface="Arial"/>
            </a:endParaRPr>
          </a:p>
        </p:txBody>
      </p:sp>
      <p:sp>
        <p:nvSpPr>
          <p:cNvPr id="57382" name="Line 38"/>
          <p:cNvSpPr>
            <a:spLocks noChangeShapeType="1"/>
          </p:cNvSpPr>
          <p:nvPr/>
        </p:nvSpPr>
        <p:spPr bwMode="auto">
          <a:xfrm flipH="1">
            <a:off x="7620000" y="1905000"/>
            <a:ext cx="0" cy="1981200"/>
          </a:xfrm>
          <a:prstGeom prst="line">
            <a:avLst/>
          </a:prstGeom>
          <a:noFill/>
          <a:ln w="76200">
            <a:solidFill>
              <a:srgbClr val="00FFFF"/>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170002" name="Text Box 39"/>
          <p:cNvSpPr txBox="1">
            <a:spLocks noChangeArrowheads="1"/>
          </p:cNvSpPr>
          <p:nvPr/>
        </p:nvSpPr>
        <p:spPr bwMode="auto">
          <a:xfrm>
            <a:off x="6629400" y="6491288"/>
            <a:ext cx="25209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1800">
                <a:solidFill>
                  <a:srgbClr val="66FFFF"/>
                </a:solidFill>
                <a:cs typeface="Arial" charset="0"/>
              </a:rPr>
              <a:t>Rick Griffith, ThM, PhD</a:t>
            </a:r>
          </a:p>
        </p:txBody>
      </p:sp>
      <p:sp>
        <p:nvSpPr>
          <p:cNvPr id="170003" name="Rectangle 40"/>
          <p:cNvSpPr>
            <a:spLocks noGrp="1" noChangeArrowheads="1"/>
          </p:cNvSpPr>
          <p:nvPr>
            <p:ph type="title" idx="4294967295"/>
          </p:nvPr>
        </p:nvSpPr>
        <p:spPr>
          <a:xfrm>
            <a:off x="0" y="0"/>
            <a:ext cx="1752600" cy="914400"/>
          </a:xfrm>
        </p:spPr>
        <p:txBody>
          <a:bodyPr/>
          <a:lstStyle/>
          <a:p>
            <a:pPr eaLnBrk="1" hangingPunct="1"/>
            <a:r>
              <a:rPr lang="en-US" sz="2400">
                <a:solidFill>
                  <a:schemeClr val="bg1"/>
                </a:solidFill>
                <a:latin typeface="Arial" charset="0"/>
                <a:ea typeface="ＭＳ Ｐゴシック" charset="0"/>
                <a:cs typeface="Arial" charset="0"/>
              </a:rPr>
              <a:t>Leadership Overlaps</a:t>
            </a: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2000"/>
                                  </p:stCondLst>
                                  <p:childTnLst>
                                    <p:set>
                                      <p:cBhvr>
                                        <p:cTn id="6" dur="1" fill="hold">
                                          <p:stCondLst>
                                            <p:cond delay="0"/>
                                          </p:stCondLst>
                                        </p:cTn>
                                        <p:tgtEl>
                                          <p:spTgt spid="57379"/>
                                        </p:tgtEl>
                                        <p:attrNameLst>
                                          <p:attrName>style.visibility</p:attrName>
                                        </p:attrNameLst>
                                      </p:cBhvr>
                                      <p:to>
                                        <p:strVal val="visible"/>
                                      </p:to>
                                    </p:set>
                                    <p:anim calcmode="lin" valueType="num">
                                      <p:cBhvr>
                                        <p:cTn id="7" dur="500" fill="hold"/>
                                        <p:tgtEl>
                                          <p:spTgt spid="57379"/>
                                        </p:tgtEl>
                                        <p:attrNameLst>
                                          <p:attrName>ppt_w</p:attrName>
                                        </p:attrNameLst>
                                      </p:cBhvr>
                                      <p:tavLst>
                                        <p:tav tm="0">
                                          <p:val>
                                            <p:fltVal val="0"/>
                                          </p:val>
                                        </p:tav>
                                        <p:tav tm="100000">
                                          <p:val>
                                            <p:strVal val="#ppt_w"/>
                                          </p:val>
                                        </p:tav>
                                      </p:tavLst>
                                    </p:anim>
                                    <p:anim calcmode="lin" valueType="num">
                                      <p:cBhvr>
                                        <p:cTn id="8" dur="500" fill="hold"/>
                                        <p:tgtEl>
                                          <p:spTgt spid="57379"/>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2500"/>
                            </p:stCondLst>
                            <p:childTnLst>
                              <p:par>
                                <p:cTn id="10" presetID="17" presetClass="entr" presetSubtype="10" fill="hold" grpId="0" nodeType="afterEffect">
                                  <p:stCondLst>
                                    <p:cond delay="2000"/>
                                  </p:stCondLst>
                                  <p:childTnLst>
                                    <p:set>
                                      <p:cBhvr>
                                        <p:cTn id="11" dur="1" fill="hold">
                                          <p:stCondLst>
                                            <p:cond delay="0"/>
                                          </p:stCondLst>
                                        </p:cTn>
                                        <p:tgtEl>
                                          <p:spTgt spid="57380"/>
                                        </p:tgtEl>
                                        <p:attrNameLst>
                                          <p:attrName>style.visibility</p:attrName>
                                        </p:attrNameLst>
                                      </p:cBhvr>
                                      <p:to>
                                        <p:strVal val="visible"/>
                                      </p:to>
                                    </p:set>
                                    <p:anim calcmode="lin" valueType="num">
                                      <p:cBhvr>
                                        <p:cTn id="12" dur="500" fill="hold"/>
                                        <p:tgtEl>
                                          <p:spTgt spid="57380"/>
                                        </p:tgtEl>
                                        <p:attrNameLst>
                                          <p:attrName>ppt_w</p:attrName>
                                        </p:attrNameLst>
                                      </p:cBhvr>
                                      <p:tavLst>
                                        <p:tav tm="0">
                                          <p:val>
                                            <p:fltVal val="0"/>
                                          </p:val>
                                        </p:tav>
                                        <p:tav tm="100000">
                                          <p:val>
                                            <p:strVal val="#ppt_w"/>
                                          </p:val>
                                        </p:tav>
                                      </p:tavLst>
                                    </p:anim>
                                    <p:anim calcmode="lin" valueType="num">
                                      <p:cBhvr>
                                        <p:cTn id="13" dur="500" fill="hold"/>
                                        <p:tgtEl>
                                          <p:spTgt spid="57380"/>
                                        </p:tgtEl>
                                        <p:attrNameLst>
                                          <p:attrName>ppt_h</p:attrName>
                                        </p:attrNameLst>
                                      </p:cBhvr>
                                      <p:tavLst>
                                        <p:tav tm="0">
                                          <p:val>
                                            <p:strVal val="#ppt_h"/>
                                          </p:val>
                                        </p:tav>
                                        <p:tav tm="100000">
                                          <p:val>
                                            <p:strVal val="#ppt_h"/>
                                          </p:val>
                                        </p:tav>
                                      </p:tavLst>
                                    </p:anim>
                                  </p:childTnLst>
                                </p:cTn>
                              </p:par>
                            </p:childTnLst>
                          </p:cTn>
                        </p:par>
                        <p:par>
                          <p:cTn id="14" fill="hold" nodeType="afterGroup">
                            <p:stCondLst>
                              <p:cond delay="5000"/>
                            </p:stCondLst>
                            <p:childTnLst>
                              <p:par>
                                <p:cTn id="15" presetID="17" presetClass="entr" presetSubtype="10" fill="hold" grpId="0" nodeType="afterEffect">
                                  <p:stCondLst>
                                    <p:cond delay="2000"/>
                                  </p:stCondLst>
                                  <p:childTnLst>
                                    <p:set>
                                      <p:cBhvr>
                                        <p:cTn id="16" dur="1" fill="hold">
                                          <p:stCondLst>
                                            <p:cond delay="0"/>
                                          </p:stCondLst>
                                        </p:cTn>
                                        <p:tgtEl>
                                          <p:spTgt spid="57381"/>
                                        </p:tgtEl>
                                        <p:attrNameLst>
                                          <p:attrName>style.visibility</p:attrName>
                                        </p:attrNameLst>
                                      </p:cBhvr>
                                      <p:to>
                                        <p:strVal val="visible"/>
                                      </p:to>
                                    </p:set>
                                    <p:anim calcmode="lin" valueType="num">
                                      <p:cBhvr>
                                        <p:cTn id="17" dur="500" fill="hold"/>
                                        <p:tgtEl>
                                          <p:spTgt spid="57381"/>
                                        </p:tgtEl>
                                        <p:attrNameLst>
                                          <p:attrName>ppt_w</p:attrName>
                                        </p:attrNameLst>
                                      </p:cBhvr>
                                      <p:tavLst>
                                        <p:tav tm="0">
                                          <p:val>
                                            <p:fltVal val="0"/>
                                          </p:val>
                                        </p:tav>
                                        <p:tav tm="100000">
                                          <p:val>
                                            <p:strVal val="#ppt_w"/>
                                          </p:val>
                                        </p:tav>
                                      </p:tavLst>
                                    </p:anim>
                                    <p:anim calcmode="lin" valueType="num">
                                      <p:cBhvr>
                                        <p:cTn id="18" dur="500" fill="hold"/>
                                        <p:tgtEl>
                                          <p:spTgt spid="5738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79" grpId="0" animBg="1"/>
      <p:bldP spid="57380" grpId="0" animBg="1"/>
      <p:bldP spid="5738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71009" name="Rectangle 8"/>
          <p:cNvSpPr>
            <a:spLocks noChangeArrowheads="1"/>
          </p:cNvSpPr>
          <p:nvPr/>
        </p:nvSpPr>
        <p:spPr bwMode="auto">
          <a:xfrm>
            <a:off x="304800" y="936625"/>
            <a:ext cx="8839200" cy="521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2393950" indent="-2393950"/>
            <a:endParaRPr lang="en-US" sz="2800" b="1">
              <a:solidFill>
                <a:srgbClr val="FFFFFF"/>
              </a:solidFill>
              <a:cs typeface="Arial" charset="0"/>
            </a:endParaRPr>
          </a:p>
          <a:p>
            <a:pPr marL="2393950" indent="-2393950" algn="l"/>
            <a:r>
              <a:rPr lang="en-US" sz="2800" b="1">
                <a:solidFill>
                  <a:srgbClr val="FFFFFF"/>
                </a:solidFill>
                <a:cs typeface="Arial" charset="0"/>
              </a:rPr>
              <a:t>1375	Judges begin to rule</a:t>
            </a:r>
          </a:p>
          <a:p>
            <a:pPr marL="2393950" indent="-2393950" algn="l"/>
            <a:r>
              <a:rPr lang="en-US" sz="2800" b="1">
                <a:solidFill>
                  <a:srgbClr val="FFFFFF"/>
                </a:solidFill>
                <a:cs typeface="Arial" charset="0"/>
              </a:rPr>
              <a:t>1050	Saul becomes king	</a:t>
            </a:r>
          </a:p>
          <a:p>
            <a:pPr marL="2393950" indent="-2393950" algn="l"/>
            <a:endParaRPr lang="en-US" sz="2800" b="1">
              <a:solidFill>
                <a:srgbClr val="FFFFFF"/>
              </a:solidFill>
              <a:cs typeface="Arial" charset="0"/>
            </a:endParaRPr>
          </a:p>
          <a:p>
            <a:pPr marL="2393950" indent="-2393950" algn="l"/>
            <a:r>
              <a:rPr lang="en-US" sz="2800" b="1">
                <a:solidFill>
                  <a:srgbClr val="FFFFFF"/>
                </a:solidFill>
                <a:cs typeface="Arial" charset="0"/>
              </a:rPr>
              <a:t>1010	Saul dies; David is king over Judah</a:t>
            </a:r>
          </a:p>
          <a:p>
            <a:pPr marL="2393950" indent="-2393950" algn="l"/>
            <a:r>
              <a:rPr lang="en-US" sz="2800" b="1">
                <a:solidFill>
                  <a:srgbClr val="FFFFFF"/>
                </a:solidFill>
                <a:cs typeface="Arial" charset="0"/>
              </a:rPr>
              <a:t>1003	David becomes king over all Israel</a:t>
            </a:r>
          </a:p>
          <a:p>
            <a:pPr marL="2393950" indent="-2393950" algn="l"/>
            <a:r>
              <a:rPr lang="en-US" sz="2800" b="1">
                <a:solidFill>
                  <a:srgbClr val="FFFFFF"/>
                </a:solidFill>
                <a:cs typeface="Arial" charset="0"/>
              </a:rPr>
              <a:t>997?	David and Bathsheba sin	</a:t>
            </a:r>
          </a:p>
          <a:p>
            <a:pPr marL="2393950" indent="-2393950" algn="l"/>
            <a:r>
              <a:rPr lang="en-US" sz="2800" b="1">
                <a:solidFill>
                  <a:srgbClr val="FFFFFF"/>
                </a:solidFill>
                <a:cs typeface="Arial" charset="0"/>
              </a:rPr>
              <a:t>991	Solomon born	</a:t>
            </a:r>
          </a:p>
          <a:p>
            <a:pPr marL="2393950" indent="-2393950" algn="l"/>
            <a:r>
              <a:rPr lang="en-US" sz="2800" b="1">
                <a:solidFill>
                  <a:srgbClr val="FFFFFF"/>
                </a:solidFill>
                <a:cs typeface="Arial" charset="0"/>
              </a:rPr>
              <a:t>980?	David</a:t>
            </a:r>
            <a:r>
              <a:rPr lang="uk-UA" altLang="ja-JP" sz="2800" b="1">
                <a:solidFill>
                  <a:srgbClr val="FFFFFF"/>
                </a:solidFill>
                <a:cs typeface="Arial" charset="0"/>
              </a:rPr>
              <a:t>'</a:t>
            </a:r>
            <a:r>
              <a:rPr lang="en-US" sz="2800" b="1">
                <a:solidFill>
                  <a:srgbClr val="FFFFFF"/>
                </a:solidFill>
                <a:cs typeface="Arial" charset="0"/>
              </a:rPr>
              <a:t>s census</a:t>
            </a:r>
          </a:p>
          <a:p>
            <a:pPr marL="2393950" indent="-2393950" algn="l"/>
            <a:r>
              <a:rPr lang="en-US" sz="2800" b="1">
                <a:solidFill>
                  <a:srgbClr val="FFFFFF"/>
                </a:solidFill>
                <a:cs typeface="Arial" charset="0"/>
              </a:rPr>
              <a:t>	</a:t>
            </a:r>
          </a:p>
          <a:p>
            <a:pPr marL="2393950" indent="-2393950" algn="l"/>
            <a:r>
              <a:rPr lang="en-US" sz="2800" b="1">
                <a:solidFill>
                  <a:srgbClr val="FFFFFF"/>
                </a:solidFill>
                <a:cs typeface="Arial" charset="0"/>
              </a:rPr>
              <a:t>970	David dies; Solomon made king	</a:t>
            </a:r>
          </a:p>
          <a:p>
            <a:pPr marL="2393950" indent="-2393950" algn="l"/>
            <a:r>
              <a:rPr lang="en-US" sz="2800" b="1">
                <a:solidFill>
                  <a:srgbClr val="FFFFFF"/>
                </a:solidFill>
                <a:cs typeface="Arial" charset="0"/>
              </a:rPr>
              <a:t>930	The kingdom is divided	</a:t>
            </a:r>
          </a:p>
        </p:txBody>
      </p:sp>
      <p:sp>
        <p:nvSpPr>
          <p:cNvPr id="171010" name="Text Box 10"/>
          <p:cNvSpPr txBox="1">
            <a:spLocks noChangeArrowheads="1"/>
          </p:cNvSpPr>
          <p:nvPr/>
        </p:nvSpPr>
        <p:spPr bwMode="auto">
          <a:xfrm>
            <a:off x="4643438" y="6477000"/>
            <a:ext cx="4262437"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i="1">
                <a:solidFill>
                  <a:srgbClr val="FFFFFF"/>
                </a:solidFill>
                <a:cs typeface="Arial" charset="0"/>
              </a:rPr>
              <a:t>Life Application Bible</a:t>
            </a:r>
            <a:r>
              <a:rPr lang="en-US" sz="1800" b="1">
                <a:solidFill>
                  <a:srgbClr val="FFFFFF"/>
                </a:solidFill>
                <a:cs typeface="Arial" charset="0"/>
              </a:rPr>
              <a:t>, NIV</a:t>
            </a:r>
          </a:p>
        </p:txBody>
      </p:sp>
      <p:sp>
        <p:nvSpPr>
          <p:cNvPr id="171011" name="Rectangle 11"/>
          <p:cNvSpPr>
            <a:spLocks noGrp="1" noChangeArrowheads="1"/>
          </p:cNvSpPr>
          <p:nvPr>
            <p:ph type="title" idx="4294967295"/>
          </p:nvPr>
        </p:nvSpPr>
        <p:spPr>
          <a:xfrm>
            <a:off x="0" y="274638"/>
            <a:ext cx="8229600" cy="792162"/>
          </a:xfrm>
          <a:gradFill rotWithShape="0">
            <a:gsLst>
              <a:gs pos="0">
                <a:srgbClr val="000047"/>
              </a:gs>
              <a:gs pos="100000">
                <a:srgbClr val="000099"/>
              </a:gs>
            </a:gsLst>
            <a:path path="shape">
              <a:fillToRect l="50000" t="50000" r="50000" b="50000"/>
            </a:path>
          </a:gradFill>
        </p:spPr>
        <p:txBody>
          <a:bodyPr/>
          <a:lstStyle/>
          <a:p>
            <a:pPr eaLnBrk="1" hangingPunct="1"/>
            <a:r>
              <a:rPr lang="en-US" b="1">
                <a:solidFill>
                  <a:srgbClr val="FFFFFF"/>
                </a:solidFill>
                <a:latin typeface="Arial" charset="0"/>
                <a:ea typeface="ＭＳ Ｐゴシック" charset="0"/>
                <a:cs typeface="Arial" charset="0"/>
              </a:rPr>
              <a:t>Judges to Monarchy Dates</a:t>
            </a:r>
          </a:p>
        </p:txBody>
      </p:sp>
    </p:spTree>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172033" name="Picture 102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92288" y="0"/>
            <a:ext cx="55594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2034" name="Rectangle 1030"/>
          <p:cNvSpPr>
            <a:spLocks noGrp="1" noChangeArrowheads="1"/>
          </p:cNvSpPr>
          <p:nvPr>
            <p:ph type="title" idx="4294967295"/>
          </p:nvPr>
        </p:nvSpPr>
        <p:spPr>
          <a:xfrm>
            <a:off x="0" y="5410200"/>
            <a:ext cx="4800600" cy="533400"/>
          </a:xfrm>
          <a:solidFill>
            <a:srgbClr val="000099"/>
          </a:solidFill>
        </p:spPr>
        <p:txBody>
          <a:bodyPr/>
          <a:lstStyle/>
          <a:p>
            <a:pPr eaLnBrk="1" hangingPunct="1"/>
            <a:r>
              <a:rPr lang="en-US" sz="3200">
                <a:solidFill>
                  <a:schemeClr val="bg1"/>
                </a:solidFill>
                <a:latin typeface="Arial" charset="0"/>
                <a:ea typeface="ＭＳ Ｐゴシック" charset="0"/>
                <a:cs typeface="ＭＳ Ｐゴシック" charset="0"/>
              </a:rPr>
              <a:t>Key Places in 2 Samuel</a:t>
            </a:r>
          </a:p>
        </p:txBody>
      </p:sp>
      <p:sp>
        <p:nvSpPr>
          <p:cNvPr id="172035" name="Text Box 10"/>
          <p:cNvSpPr txBox="1">
            <a:spLocks noChangeArrowheads="1"/>
          </p:cNvSpPr>
          <p:nvPr/>
        </p:nvSpPr>
        <p:spPr bwMode="auto">
          <a:xfrm>
            <a:off x="4643438" y="6477000"/>
            <a:ext cx="4262437"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i="1">
                <a:solidFill>
                  <a:srgbClr val="FFFFFF"/>
                </a:solidFill>
                <a:cs typeface="Arial" charset="0"/>
              </a:rPr>
              <a:t>Life Application Bible</a:t>
            </a:r>
            <a:r>
              <a:rPr lang="en-US" sz="1800" b="1">
                <a:solidFill>
                  <a:srgbClr val="FFFFFF"/>
                </a:solidFill>
                <a:cs typeface="Arial" charset="0"/>
              </a:rPr>
              <a:t>, NIV</a:t>
            </a:r>
          </a:p>
        </p:txBody>
      </p:sp>
    </p:spTree>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en-US" sz="4800" b="1" dirty="0">
                <a:solidFill>
                  <a:schemeClr val="bg1"/>
                </a:solidFill>
                <a:effectLst>
                  <a:glow rad="101600">
                    <a:schemeClr val="tx1">
                      <a:alpha val="99000"/>
                    </a:schemeClr>
                  </a:glow>
                </a:effectLst>
                <a:latin typeface="Arial"/>
                <a:ea typeface="ＭＳ Ｐゴシック" pitchFamily="-108" charset="-128"/>
                <a:cs typeface="Arial"/>
              </a:rPr>
              <a:t>Theme</a:t>
            </a:r>
          </a:p>
        </p:txBody>
      </p:sp>
      <p:sp>
        <p:nvSpPr>
          <p:cNvPr id="4" name="Rectangle 2"/>
          <p:cNvSpPr txBox="1">
            <a:spLocks noChangeArrowheads="1"/>
          </p:cNvSpPr>
          <p:nvPr/>
        </p:nvSpPr>
        <p:spPr bwMode="auto">
          <a:xfrm>
            <a:off x="0" y="1602008"/>
            <a:ext cx="9144000" cy="358601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God's Covenant </a:t>
            </a:r>
            <a:b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Kindness to David</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209</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Samuel</a:t>
            </a:r>
          </a:p>
        </p:txBody>
      </p:sp>
    </p:spTree>
    <p:extLst>
      <p:ext uri="{BB962C8B-B14F-4D97-AF65-F5344CB8AC3E}">
        <p14:creationId xmlns:p14="http://schemas.microsoft.com/office/powerpoint/2010/main" val="211182923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a:xfrm>
            <a:off x="1066800" y="0"/>
            <a:ext cx="7086600" cy="1066800"/>
          </a:xfrm>
          <a:solidFill>
            <a:schemeClr val="tx1"/>
          </a:solidFill>
          <a:ln>
            <a:solidFill>
              <a:schemeClr val="tx1"/>
            </a:solidFill>
            <a:miter lim="800000"/>
            <a:headEnd/>
            <a:tailEnd/>
          </a:ln>
        </p:spPr>
        <p:txBody>
          <a:bodyPr/>
          <a:lstStyle/>
          <a:p>
            <a:pPr eaLnBrk="1" hangingPunct="1"/>
            <a:r>
              <a:rPr lang="en-US" sz="3600" b="1">
                <a:solidFill>
                  <a:srgbClr val="FFFFFF"/>
                </a:solidFill>
                <a:latin typeface="Arial Black" charset="0"/>
                <a:ea typeface="ＭＳ Ｐゴシック" charset="0"/>
                <a:cs typeface="ＭＳ Ｐゴシック" charset="0"/>
              </a:rPr>
              <a:t>Making Sense of Samuel, Kings, and Chronicles</a:t>
            </a:r>
          </a:p>
        </p:txBody>
      </p:sp>
      <p:sp>
        <p:nvSpPr>
          <p:cNvPr id="212995" name="Text Box 3"/>
          <p:cNvSpPr txBox="1">
            <a:spLocks noChangeArrowheads="1"/>
          </p:cNvSpPr>
          <p:nvPr/>
        </p:nvSpPr>
        <p:spPr bwMode="auto">
          <a:xfrm>
            <a:off x="8388350" y="0"/>
            <a:ext cx="75565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a:solidFill>
                  <a:srgbClr val="000000"/>
                </a:solidFill>
                <a:cs typeface="Arial" charset="0"/>
              </a:rPr>
              <a:t>264</a:t>
            </a:r>
          </a:p>
        </p:txBody>
      </p:sp>
      <p:sp>
        <p:nvSpPr>
          <p:cNvPr id="212996" name="Rectangle 4"/>
          <p:cNvSpPr>
            <a:spLocks noChangeArrowheads="1"/>
          </p:cNvSpPr>
          <p:nvPr/>
        </p:nvSpPr>
        <p:spPr bwMode="auto">
          <a:xfrm>
            <a:off x="152400" y="1295400"/>
            <a:ext cx="828675"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l"/>
            <a:r>
              <a:rPr lang="en-US" sz="2000" b="1" i="1">
                <a:solidFill>
                  <a:srgbClr val="000000"/>
                </a:solidFill>
                <a:latin typeface="Arial Narrow" charset="0"/>
                <a:cs typeface="Times New Roman" charset="0"/>
              </a:rPr>
              <a:t> </a:t>
            </a:r>
            <a:endParaRPr lang="en-US" sz="2000" b="1">
              <a:solidFill>
                <a:srgbClr val="000000"/>
              </a:solidFill>
              <a:latin typeface="Arial Narrow" charset="0"/>
              <a:cs typeface="Times New Roman" charset="0"/>
            </a:endParaRPr>
          </a:p>
          <a:p>
            <a:pPr algn="l" eaLnBrk="0" hangingPunct="0"/>
            <a:r>
              <a:rPr lang="en-US" sz="2000" b="1">
                <a:solidFill>
                  <a:srgbClr val="000000"/>
                </a:solidFill>
                <a:latin typeface="Arial Narrow" charset="0"/>
                <a:cs typeface="Times New Roman" charset="0"/>
              </a:rPr>
              <a:t> </a:t>
            </a:r>
          </a:p>
          <a:p>
            <a:pPr algn="l" eaLnBrk="0" hangingPunct="0"/>
            <a:endParaRPr lang="en-US" sz="2000" b="1">
              <a:solidFill>
                <a:srgbClr val="000000"/>
              </a:solidFill>
              <a:latin typeface="Arial Narrow" charset="0"/>
              <a:cs typeface="Times New Roman" charset="0"/>
            </a:endParaRPr>
          </a:p>
        </p:txBody>
      </p:sp>
      <p:sp>
        <p:nvSpPr>
          <p:cNvPr id="212997" name="Rectangle 5"/>
          <p:cNvSpPr>
            <a:spLocks noChangeArrowheads="1"/>
          </p:cNvSpPr>
          <p:nvPr/>
        </p:nvSpPr>
        <p:spPr bwMode="auto">
          <a:xfrm>
            <a:off x="981075" y="1295400"/>
            <a:ext cx="1155700"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l"/>
            <a:r>
              <a:rPr lang="en-US" sz="2000" b="1">
                <a:solidFill>
                  <a:srgbClr val="000000"/>
                </a:solidFill>
                <a:latin typeface="Arial Narrow" charset="0"/>
                <a:cs typeface="Times New Roman" charset="0"/>
              </a:rPr>
              <a:t> </a:t>
            </a:r>
          </a:p>
          <a:p>
            <a:pPr algn="l" eaLnBrk="0" hangingPunct="0"/>
            <a:endParaRPr lang="en-US" sz="2000" b="1">
              <a:solidFill>
                <a:srgbClr val="000000"/>
              </a:solidFill>
              <a:latin typeface="Arial Narrow" charset="0"/>
              <a:cs typeface="Times New Roman" charset="0"/>
            </a:endParaRPr>
          </a:p>
        </p:txBody>
      </p:sp>
      <p:sp>
        <p:nvSpPr>
          <p:cNvPr id="212998" name="Rectangle 6"/>
          <p:cNvSpPr>
            <a:spLocks noChangeArrowheads="1"/>
          </p:cNvSpPr>
          <p:nvPr/>
        </p:nvSpPr>
        <p:spPr bwMode="auto">
          <a:xfrm>
            <a:off x="7926388" y="1295400"/>
            <a:ext cx="2012950"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l"/>
            <a:r>
              <a:rPr lang="en-US" sz="2000" b="1">
                <a:solidFill>
                  <a:srgbClr val="000000"/>
                </a:solidFill>
                <a:latin typeface="Arial Narrow" charset="0"/>
                <a:cs typeface="Times New Roman" charset="0"/>
              </a:rPr>
              <a:t> </a:t>
            </a:r>
          </a:p>
          <a:p>
            <a:pPr algn="l" eaLnBrk="0" hangingPunct="0"/>
            <a:endParaRPr lang="en-US" sz="2000" b="1">
              <a:solidFill>
                <a:srgbClr val="000000"/>
              </a:solidFill>
              <a:latin typeface="Arial Narrow" charset="0"/>
              <a:cs typeface="Times New Roman" charset="0"/>
            </a:endParaRPr>
          </a:p>
        </p:txBody>
      </p:sp>
      <p:sp>
        <p:nvSpPr>
          <p:cNvPr id="212999" name="Rectangle 7"/>
          <p:cNvSpPr>
            <a:spLocks noChangeArrowheads="1"/>
          </p:cNvSpPr>
          <p:nvPr/>
        </p:nvSpPr>
        <p:spPr bwMode="auto">
          <a:xfrm>
            <a:off x="76200" y="2332038"/>
            <a:ext cx="828675" cy="80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l"/>
            <a:r>
              <a:rPr lang="en-US" sz="2000" b="1" i="1">
                <a:solidFill>
                  <a:srgbClr val="000000"/>
                </a:solidFill>
                <a:latin typeface="Arial Narrow" charset="0"/>
                <a:cs typeface="Times New Roman" charset="0"/>
              </a:rPr>
              <a:t>Books</a:t>
            </a:r>
            <a:endParaRPr lang="en-US" sz="2000" b="1">
              <a:solidFill>
                <a:srgbClr val="000000"/>
              </a:solidFill>
              <a:latin typeface="Arial Narrow" charset="0"/>
              <a:cs typeface="Times New Roman" charset="0"/>
            </a:endParaRPr>
          </a:p>
        </p:txBody>
      </p:sp>
      <p:sp>
        <p:nvSpPr>
          <p:cNvPr id="213000" name="Rectangle 8"/>
          <p:cNvSpPr>
            <a:spLocks noChangeArrowheads="1"/>
          </p:cNvSpPr>
          <p:nvPr/>
        </p:nvSpPr>
        <p:spPr bwMode="auto">
          <a:xfrm>
            <a:off x="7716838" y="2332038"/>
            <a:ext cx="2341562" cy="80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l"/>
            <a:r>
              <a:rPr lang="en-US" sz="2000" b="1">
                <a:solidFill>
                  <a:srgbClr val="000000"/>
                </a:solidFill>
                <a:latin typeface="Arial Narrow" charset="0"/>
                <a:cs typeface="Times New Roman" charset="0"/>
              </a:rPr>
              <a:t> </a:t>
            </a:r>
          </a:p>
          <a:p>
            <a:pPr algn="l" eaLnBrk="0" hangingPunct="0"/>
            <a:endParaRPr lang="en-US" sz="2000" b="1">
              <a:solidFill>
                <a:srgbClr val="000000"/>
              </a:solidFill>
              <a:latin typeface="Arial Narrow" charset="0"/>
              <a:cs typeface="Times New Roman" charset="0"/>
            </a:endParaRPr>
          </a:p>
        </p:txBody>
      </p:sp>
      <p:sp>
        <p:nvSpPr>
          <p:cNvPr id="213001" name="Rectangle 9"/>
          <p:cNvSpPr>
            <a:spLocks noChangeArrowheads="1"/>
          </p:cNvSpPr>
          <p:nvPr/>
        </p:nvSpPr>
        <p:spPr bwMode="auto">
          <a:xfrm>
            <a:off x="76200" y="3138488"/>
            <a:ext cx="828675"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l"/>
            <a:r>
              <a:rPr lang="en-US" sz="2000" b="1" i="1">
                <a:solidFill>
                  <a:srgbClr val="000000"/>
                </a:solidFill>
                <a:latin typeface="Arial Narrow" charset="0"/>
                <a:cs typeface="Times New Roman" charset="0"/>
              </a:rPr>
              <a:t>Kings</a:t>
            </a:r>
            <a:endParaRPr lang="en-US" sz="2000" b="1">
              <a:solidFill>
                <a:srgbClr val="000000"/>
              </a:solidFill>
              <a:latin typeface="Arial Narrow" charset="0"/>
              <a:cs typeface="Times New Roman" charset="0"/>
            </a:endParaRPr>
          </a:p>
        </p:txBody>
      </p:sp>
      <p:sp>
        <p:nvSpPr>
          <p:cNvPr id="213002" name="Rectangle 10"/>
          <p:cNvSpPr>
            <a:spLocks noChangeArrowheads="1"/>
          </p:cNvSpPr>
          <p:nvPr/>
        </p:nvSpPr>
        <p:spPr bwMode="auto">
          <a:xfrm>
            <a:off x="981075" y="3138488"/>
            <a:ext cx="1155700"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l"/>
            <a:r>
              <a:rPr lang="en-US" sz="2000" b="1">
                <a:solidFill>
                  <a:srgbClr val="000000"/>
                </a:solidFill>
                <a:latin typeface="Arial Narrow" charset="0"/>
                <a:cs typeface="Times New Roman" charset="0"/>
              </a:rPr>
              <a:t>  Saul</a:t>
            </a:r>
          </a:p>
        </p:txBody>
      </p:sp>
      <p:sp>
        <p:nvSpPr>
          <p:cNvPr id="213003" name="Rectangle 11"/>
          <p:cNvSpPr>
            <a:spLocks noChangeArrowheads="1"/>
          </p:cNvSpPr>
          <p:nvPr/>
        </p:nvSpPr>
        <p:spPr bwMode="auto">
          <a:xfrm>
            <a:off x="2136775" y="3138488"/>
            <a:ext cx="1036638"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l"/>
            <a:r>
              <a:rPr lang="en-US" sz="2000" b="1">
                <a:solidFill>
                  <a:srgbClr val="000000"/>
                </a:solidFill>
                <a:latin typeface="Arial Narrow" charset="0"/>
                <a:cs typeface="Times New Roman" charset="0"/>
              </a:rPr>
              <a:t>David</a:t>
            </a:r>
          </a:p>
        </p:txBody>
      </p:sp>
      <p:sp>
        <p:nvSpPr>
          <p:cNvPr id="213004" name="Rectangle 12"/>
          <p:cNvSpPr>
            <a:spLocks noChangeArrowheads="1"/>
          </p:cNvSpPr>
          <p:nvPr/>
        </p:nvSpPr>
        <p:spPr bwMode="auto">
          <a:xfrm>
            <a:off x="3173413" y="3138488"/>
            <a:ext cx="2573337"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l"/>
            <a:r>
              <a:rPr lang="en-US" sz="2000" b="1">
                <a:solidFill>
                  <a:srgbClr val="000000"/>
                </a:solidFill>
                <a:latin typeface="Arial Narrow" charset="0"/>
                <a:cs typeface="Times New Roman" charset="0"/>
              </a:rPr>
              <a:t>Solomon-Ahaziah</a:t>
            </a:r>
          </a:p>
        </p:txBody>
      </p:sp>
      <p:sp>
        <p:nvSpPr>
          <p:cNvPr id="213005" name="Rectangle 13"/>
          <p:cNvSpPr>
            <a:spLocks noChangeArrowheads="1"/>
          </p:cNvSpPr>
          <p:nvPr/>
        </p:nvSpPr>
        <p:spPr bwMode="auto">
          <a:xfrm>
            <a:off x="5746750" y="3138488"/>
            <a:ext cx="1550988"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l"/>
            <a:r>
              <a:rPr lang="en-US" sz="2000" b="1">
                <a:solidFill>
                  <a:srgbClr val="000000"/>
                </a:solidFill>
                <a:latin typeface="Arial Narrow" charset="0"/>
                <a:cs typeface="Times New Roman" charset="0"/>
              </a:rPr>
              <a:t>Ahaziah-Zedekiah</a:t>
            </a:r>
          </a:p>
        </p:txBody>
      </p:sp>
      <p:sp>
        <p:nvSpPr>
          <p:cNvPr id="213006" name="Rectangle 14"/>
          <p:cNvSpPr>
            <a:spLocks noChangeArrowheads="1"/>
          </p:cNvSpPr>
          <p:nvPr/>
        </p:nvSpPr>
        <p:spPr bwMode="auto">
          <a:xfrm>
            <a:off x="7239000" y="3138488"/>
            <a:ext cx="2341563"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l"/>
            <a:r>
              <a:rPr lang="en-US" sz="2000" b="1">
                <a:solidFill>
                  <a:srgbClr val="000000"/>
                </a:solidFill>
                <a:latin typeface="Arial Narrow" charset="0"/>
                <a:cs typeface="Times New Roman" charset="0"/>
              </a:rPr>
              <a:t> </a:t>
            </a:r>
          </a:p>
          <a:p>
            <a:pPr algn="l" eaLnBrk="0" hangingPunct="0"/>
            <a:endParaRPr lang="en-US" sz="2000" b="1">
              <a:solidFill>
                <a:srgbClr val="000000"/>
              </a:solidFill>
              <a:latin typeface="Arial Narrow" charset="0"/>
              <a:cs typeface="Times New Roman" charset="0"/>
            </a:endParaRPr>
          </a:p>
        </p:txBody>
      </p:sp>
      <p:sp>
        <p:nvSpPr>
          <p:cNvPr id="213007" name="Rectangle 15"/>
          <p:cNvSpPr>
            <a:spLocks noChangeArrowheads="1"/>
          </p:cNvSpPr>
          <p:nvPr/>
        </p:nvSpPr>
        <p:spPr bwMode="auto">
          <a:xfrm>
            <a:off x="76200" y="4173538"/>
            <a:ext cx="828675"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l"/>
            <a:r>
              <a:rPr lang="en-US" sz="2000" b="1" i="1">
                <a:solidFill>
                  <a:srgbClr val="000000"/>
                </a:solidFill>
                <a:latin typeface="Arial Narrow" charset="0"/>
                <a:cs typeface="Times New Roman" charset="0"/>
              </a:rPr>
              <a:t>Dates</a:t>
            </a:r>
            <a:endParaRPr lang="en-US" sz="2000" b="1">
              <a:solidFill>
                <a:srgbClr val="000000"/>
              </a:solidFill>
              <a:latin typeface="Arial Narrow" charset="0"/>
              <a:cs typeface="Times New Roman" charset="0"/>
            </a:endParaRPr>
          </a:p>
        </p:txBody>
      </p:sp>
      <p:sp>
        <p:nvSpPr>
          <p:cNvPr id="213008" name="Rectangle 16"/>
          <p:cNvSpPr>
            <a:spLocks noChangeArrowheads="1"/>
          </p:cNvSpPr>
          <p:nvPr/>
        </p:nvSpPr>
        <p:spPr bwMode="auto">
          <a:xfrm>
            <a:off x="981075" y="4173538"/>
            <a:ext cx="1155700"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l"/>
            <a:r>
              <a:rPr lang="en-US" sz="2000" b="1">
                <a:solidFill>
                  <a:srgbClr val="000000"/>
                </a:solidFill>
                <a:latin typeface="Arial Narrow" charset="0"/>
                <a:cs typeface="Times New Roman" charset="0"/>
              </a:rPr>
              <a:t>1043</a:t>
            </a:r>
          </a:p>
        </p:txBody>
      </p:sp>
      <p:sp>
        <p:nvSpPr>
          <p:cNvPr id="213009" name="Rectangle 17"/>
          <p:cNvSpPr>
            <a:spLocks noChangeArrowheads="1"/>
          </p:cNvSpPr>
          <p:nvPr/>
        </p:nvSpPr>
        <p:spPr bwMode="auto">
          <a:xfrm>
            <a:off x="2136775" y="4173538"/>
            <a:ext cx="1036638"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en-US" sz="2000" b="1">
                <a:solidFill>
                  <a:srgbClr val="000000"/>
                </a:solidFill>
                <a:latin typeface="Arial Narrow" charset="0"/>
                <a:cs typeface="Times New Roman" charset="0"/>
              </a:rPr>
              <a:t>1011</a:t>
            </a:r>
          </a:p>
        </p:txBody>
      </p:sp>
      <p:sp>
        <p:nvSpPr>
          <p:cNvPr id="213010" name="Rectangle 18"/>
          <p:cNvSpPr>
            <a:spLocks noChangeArrowheads="1"/>
          </p:cNvSpPr>
          <p:nvPr/>
        </p:nvSpPr>
        <p:spPr bwMode="auto">
          <a:xfrm>
            <a:off x="3124200" y="4173538"/>
            <a:ext cx="2570163"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l"/>
            <a:r>
              <a:rPr lang="en-US" sz="2000" b="1">
                <a:solidFill>
                  <a:srgbClr val="000000"/>
                </a:solidFill>
                <a:latin typeface="Arial Narrow" charset="0"/>
                <a:cs typeface="Times New Roman" charset="0"/>
              </a:rPr>
              <a:t>971        931               852</a:t>
            </a:r>
          </a:p>
        </p:txBody>
      </p:sp>
      <p:sp>
        <p:nvSpPr>
          <p:cNvPr id="213011" name="Rectangle 19"/>
          <p:cNvSpPr>
            <a:spLocks noChangeArrowheads="1"/>
          </p:cNvSpPr>
          <p:nvPr/>
        </p:nvSpPr>
        <p:spPr bwMode="auto">
          <a:xfrm>
            <a:off x="5562600" y="4173538"/>
            <a:ext cx="1746250"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l"/>
            <a:r>
              <a:rPr lang="en-US" sz="1600" b="1">
                <a:solidFill>
                  <a:srgbClr val="000000"/>
                </a:solidFill>
                <a:latin typeface="Arial Narrow" charset="0"/>
                <a:cs typeface="Times New Roman" charset="0"/>
              </a:rPr>
              <a:t>852    722   586   560</a:t>
            </a:r>
          </a:p>
        </p:txBody>
      </p:sp>
      <p:sp>
        <p:nvSpPr>
          <p:cNvPr id="213012" name="Rectangle 20"/>
          <p:cNvSpPr>
            <a:spLocks noChangeArrowheads="1"/>
          </p:cNvSpPr>
          <p:nvPr/>
        </p:nvSpPr>
        <p:spPr bwMode="auto">
          <a:xfrm>
            <a:off x="7832725" y="4173538"/>
            <a:ext cx="625475"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l"/>
            <a:r>
              <a:rPr lang="en-US" sz="2000" b="1">
                <a:solidFill>
                  <a:srgbClr val="000000"/>
                </a:solidFill>
                <a:latin typeface="Arial Narrow" charset="0"/>
                <a:cs typeface="Times New Roman" charset="0"/>
              </a:rPr>
              <a:t>538</a:t>
            </a:r>
          </a:p>
        </p:txBody>
      </p:sp>
      <p:sp>
        <p:nvSpPr>
          <p:cNvPr id="213013" name="Rectangle 21"/>
          <p:cNvSpPr>
            <a:spLocks noChangeArrowheads="1"/>
          </p:cNvSpPr>
          <p:nvPr/>
        </p:nvSpPr>
        <p:spPr bwMode="auto">
          <a:xfrm>
            <a:off x="7875588" y="4173538"/>
            <a:ext cx="1585912"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l"/>
            <a:r>
              <a:rPr lang="en-US" sz="2000" b="1">
                <a:solidFill>
                  <a:srgbClr val="000000"/>
                </a:solidFill>
                <a:latin typeface="Arial Narrow" charset="0"/>
                <a:cs typeface="Times New Roman" charset="0"/>
              </a:rPr>
              <a:t> </a:t>
            </a:r>
          </a:p>
          <a:p>
            <a:pPr algn="l" eaLnBrk="0" hangingPunct="0"/>
            <a:endParaRPr lang="en-US" sz="2000" b="1">
              <a:solidFill>
                <a:srgbClr val="000000"/>
              </a:solidFill>
              <a:latin typeface="Arial Narrow" charset="0"/>
              <a:cs typeface="Times New Roman" charset="0"/>
            </a:endParaRPr>
          </a:p>
        </p:txBody>
      </p:sp>
      <p:sp>
        <p:nvSpPr>
          <p:cNvPr id="213014" name="Rectangle 22"/>
          <p:cNvSpPr>
            <a:spLocks noChangeArrowheads="1"/>
          </p:cNvSpPr>
          <p:nvPr/>
        </p:nvSpPr>
        <p:spPr bwMode="auto">
          <a:xfrm>
            <a:off x="76200" y="5210175"/>
            <a:ext cx="828675"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l"/>
            <a:r>
              <a:rPr lang="en-US" sz="1600" b="1" i="1">
                <a:solidFill>
                  <a:srgbClr val="000000"/>
                </a:solidFill>
                <a:latin typeface="Arial Narrow" charset="0"/>
                <a:cs typeface="Times New Roman" charset="0"/>
              </a:rPr>
              <a:t>Kingdom</a:t>
            </a:r>
            <a:endParaRPr lang="en-US" sz="1600" b="1">
              <a:solidFill>
                <a:srgbClr val="000000"/>
              </a:solidFill>
              <a:latin typeface="Arial Narrow" charset="0"/>
              <a:cs typeface="Times New Roman" charset="0"/>
            </a:endParaRPr>
          </a:p>
        </p:txBody>
      </p:sp>
      <p:sp>
        <p:nvSpPr>
          <p:cNvPr id="213015" name="Rectangle 23"/>
          <p:cNvSpPr>
            <a:spLocks noChangeArrowheads="1"/>
          </p:cNvSpPr>
          <p:nvPr/>
        </p:nvSpPr>
        <p:spPr bwMode="auto">
          <a:xfrm>
            <a:off x="981075" y="5210175"/>
            <a:ext cx="1797050"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l"/>
            <a:r>
              <a:rPr lang="en-US" sz="2000" b="1">
                <a:solidFill>
                  <a:srgbClr val="000000"/>
                </a:solidFill>
                <a:latin typeface="Arial Narrow" charset="0"/>
                <a:cs typeface="Times New Roman" charset="0"/>
              </a:rPr>
              <a:t>---------United-------</a:t>
            </a:r>
          </a:p>
        </p:txBody>
      </p:sp>
      <p:sp>
        <p:nvSpPr>
          <p:cNvPr id="213016" name="Rectangle 24"/>
          <p:cNvSpPr>
            <a:spLocks noChangeArrowheads="1"/>
          </p:cNvSpPr>
          <p:nvPr/>
        </p:nvSpPr>
        <p:spPr bwMode="auto">
          <a:xfrm>
            <a:off x="2778125" y="5210175"/>
            <a:ext cx="3811588"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l"/>
            <a:r>
              <a:rPr lang="en-US" sz="2000" b="1">
                <a:solidFill>
                  <a:srgbClr val="000000"/>
                </a:solidFill>
                <a:latin typeface="Arial Narrow" charset="0"/>
                <a:cs typeface="Times New Roman" charset="0"/>
              </a:rPr>
              <a:t>-------------------    ---------Divided------------ </a:t>
            </a:r>
          </a:p>
        </p:txBody>
      </p:sp>
      <p:sp>
        <p:nvSpPr>
          <p:cNvPr id="213017" name="Rectangle 25"/>
          <p:cNvSpPr>
            <a:spLocks noChangeArrowheads="1"/>
          </p:cNvSpPr>
          <p:nvPr/>
        </p:nvSpPr>
        <p:spPr bwMode="auto">
          <a:xfrm>
            <a:off x="6589713" y="5210175"/>
            <a:ext cx="833437"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en-US" sz="1700" b="1">
                <a:solidFill>
                  <a:srgbClr val="000000"/>
                </a:solidFill>
                <a:latin typeface="Arial Narrow" charset="0"/>
                <a:cs typeface="Times New Roman" charset="0"/>
              </a:rPr>
              <a:t>Surviving</a:t>
            </a:r>
          </a:p>
        </p:txBody>
      </p:sp>
      <p:sp>
        <p:nvSpPr>
          <p:cNvPr id="213018" name="Rectangle 26"/>
          <p:cNvSpPr>
            <a:spLocks noChangeArrowheads="1"/>
          </p:cNvSpPr>
          <p:nvPr/>
        </p:nvSpPr>
        <p:spPr bwMode="auto">
          <a:xfrm>
            <a:off x="7423150" y="5210175"/>
            <a:ext cx="2217738"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l"/>
            <a:r>
              <a:rPr lang="en-US" sz="2000" b="1">
                <a:solidFill>
                  <a:srgbClr val="000000"/>
                </a:solidFill>
                <a:latin typeface="Arial Narrow" charset="0"/>
                <a:cs typeface="Times New Roman" charset="0"/>
              </a:rPr>
              <a:t>-Returned-</a:t>
            </a:r>
          </a:p>
        </p:txBody>
      </p:sp>
      <p:grpSp>
        <p:nvGrpSpPr>
          <p:cNvPr id="213019" name="Group 27"/>
          <p:cNvGrpSpPr>
            <a:grpSpLocks/>
          </p:cNvGrpSpPr>
          <p:nvPr/>
        </p:nvGrpSpPr>
        <p:grpSpPr bwMode="auto">
          <a:xfrm>
            <a:off x="2076450" y="1295400"/>
            <a:ext cx="1157288" cy="1036638"/>
            <a:chOff x="1063" y="0"/>
            <a:chExt cx="620" cy="518"/>
          </a:xfrm>
        </p:grpSpPr>
        <p:sp>
          <p:nvSpPr>
            <p:cNvPr id="213042" name="Rectangle 28"/>
            <p:cNvSpPr>
              <a:spLocks noChangeArrowheads="1"/>
            </p:cNvSpPr>
            <p:nvPr/>
          </p:nvSpPr>
          <p:spPr bwMode="auto">
            <a:xfrm>
              <a:off x="1095" y="0"/>
              <a:ext cx="556"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endParaRPr lang="en-US" sz="1900" b="1">
                <a:solidFill>
                  <a:srgbClr val="000000"/>
                </a:solidFill>
                <a:latin typeface="Arial Narrow" charset="0"/>
              </a:endParaRPr>
            </a:p>
          </p:txBody>
        </p:sp>
        <p:sp>
          <p:nvSpPr>
            <p:cNvPr id="213043" name="Rectangle 29"/>
            <p:cNvSpPr>
              <a:spLocks noChangeArrowheads="1"/>
            </p:cNvSpPr>
            <p:nvPr/>
          </p:nvSpPr>
          <p:spPr bwMode="auto">
            <a:xfrm>
              <a:off x="1063" y="0"/>
              <a:ext cx="620" cy="518"/>
            </a:xfrm>
            <a:prstGeom prst="rect">
              <a:avLst/>
            </a:prstGeom>
            <a:gradFill rotWithShape="1">
              <a:gsLst>
                <a:gs pos="0">
                  <a:srgbClr val="0000FF"/>
                </a:gs>
                <a:gs pos="50000">
                  <a:srgbClr val="000076"/>
                </a:gs>
                <a:gs pos="100000">
                  <a:srgbClr val="0000FF"/>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endParaRPr lang="en-US" sz="2000" b="1">
                <a:solidFill>
                  <a:srgbClr val="FEFDE3"/>
                </a:solidFill>
                <a:latin typeface="Arial Narrow" charset="0"/>
                <a:cs typeface="Times New Roman" charset="0"/>
              </a:endParaRPr>
            </a:p>
            <a:p>
              <a:r>
                <a:rPr lang="en-US" sz="2000" b="1">
                  <a:solidFill>
                    <a:srgbClr val="FEFDE3"/>
                  </a:solidFill>
                  <a:latin typeface="Arial Narrow" charset="0"/>
                  <a:cs typeface="Times New Roman" charset="0"/>
                </a:rPr>
                <a:t>1</a:t>
              </a:r>
            </a:p>
            <a:p>
              <a:r>
                <a:rPr lang="en-US" sz="2000" b="1">
                  <a:solidFill>
                    <a:srgbClr val="FEFDE3"/>
                  </a:solidFill>
                  <a:latin typeface="Arial Narrow" charset="0"/>
                  <a:cs typeface="Times New Roman" charset="0"/>
                </a:rPr>
                <a:t>Chronicles</a:t>
              </a:r>
            </a:p>
            <a:p>
              <a:endParaRPr lang="en-US" sz="2000" b="1">
                <a:solidFill>
                  <a:srgbClr val="FEFDE3"/>
                </a:solidFill>
                <a:latin typeface="Arial Narrow" charset="0"/>
                <a:cs typeface="Times New Roman" charset="0"/>
              </a:endParaRPr>
            </a:p>
          </p:txBody>
        </p:sp>
      </p:grpSp>
      <p:grpSp>
        <p:nvGrpSpPr>
          <p:cNvPr id="213020" name="Group 30"/>
          <p:cNvGrpSpPr>
            <a:grpSpLocks/>
          </p:cNvGrpSpPr>
          <p:nvPr/>
        </p:nvGrpSpPr>
        <p:grpSpPr bwMode="auto">
          <a:xfrm>
            <a:off x="3233738" y="1295400"/>
            <a:ext cx="4843462" cy="1036638"/>
            <a:chOff x="1683" y="0"/>
            <a:chExt cx="2515" cy="518"/>
          </a:xfrm>
        </p:grpSpPr>
        <p:sp>
          <p:nvSpPr>
            <p:cNvPr id="213040" name="Rectangle 31"/>
            <p:cNvSpPr>
              <a:spLocks noChangeArrowheads="1"/>
            </p:cNvSpPr>
            <p:nvPr/>
          </p:nvSpPr>
          <p:spPr bwMode="auto">
            <a:xfrm>
              <a:off x="1715" y="0"/>
              <a:ext cx="2451" cy="518"/>
            </a:xfrm>
            <a:prstGeom prst="rect">
              <a:avLst/>
            </a:prstGeom>
            <a:gradFill rotWithShape="1">
              <a:gsLst>
                <a:gs pos="0">
                  <a:srgbClr val="0000FF"/>
                </a:gs>
                <a:gs pos="50000">
                  <a:srgbClr val="000076"/>
                </a:gs>
                <a:gs pos="100000">
                  <a:srgbClr val="0000FF"/>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en-US" sz="2400" b="1">
                  <a:solidFill>
                    <a:srgbClr val="FEFDE3"/>
                  </a:solidFill>
                  <a:latin typeface="Arial Narrow" charset="0"/>
                  <a:cs typeface="Times New Roman" charset="0"/>
                </a:rPr>
                <a:t>2 </a:t>
              </a:r>
            </a:p>
            <a:p>
              <a:r>
                <a:rPr lang="en-US" sz="2400" b="1">
                  <a:solidFill>
                    <a:srgbClr val="FEFDE3"/>
                  </a:solidFill>
                  <a:latin typeface="Arial Narrow" charset="0"/>
                  <a:cs typeface="Times New Roman" charset="0"/>
                </a:rPr>
                <a:t>Chronicles</a:t>
              </a:r>
            </a:p>
          </p:txBody>
        </p:sp>
        <p:sp>
          <p:nvSpPr>
            <p:cNvPr id="213041" name="Rectangle 32"/>
            <p:cNvSpPr>
              <a:spLocks noChangeArrowheads="1"/>
            </p:cNvSpPr>
            <p:nvPr/>
          </p:nvSpPr>
          <p:spPr bwMode="auto">
            <a:xfrm>
              <a:off x="1683" y="0"/>
              <a:ext cx="2515"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lgn="l"/>
              <a:endParaRPr lang="en-US" sz="2400">
                <a:solidFill>
                  <a:srgbClr val="000000"/>
                </a:solidFill>
                <a:latin typeface="Times New Roman" charset="0"/>
              </a:endParaRPr>
            </a:p>
          </p:txBody>
        </p:sp>
      </p:grpSp>
      <p:grpSp>
        <p:nvGrpSpPr>
          <p:cNvPr id="213021" name="Group 33"/>
          <p:cNvGrpSpPr>
            <a:grpSpLocks/>
          </p:cNvGrpSpPr>
          <p:nvPr/>
        </p:nvGrpSpPr>
        <p:grpSpPr bwMode="auto">
          <a:xfrm>
            <a:off x="762000" y="2332038"/>
            <a:ext cx="1274763" cy="806450"/>
            <a:chOff x="444" y="518"/>
            <a:chExt cx="683" cy="403"/>
          </a:xfrm>
        </p:grpSpPr>
        <p:sp>
          <p:nvSpPr>
            <p:cNvPr id="213038" name="Rectangle 34"/>
            <p:cNvSpPr>
              <a:spLocks noChangeArrowheads="1"/>
            </p:cNvSpPr>
            <p:nvPr/>
          </p:nvSpPr>
          <p:spPr bwMode="auto">
            <a:xfrm>
              <a:off x="476" y="518"/>
              <a:ext cx="619" cy="403"/>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en-US" sz="2400" b="1">
                  <a:solidFill>
                    <a:srgbClr val="FEFDE3"/>
                  </a:solidFill>
                  <a:latin typeface="Arial Narrow" charset="0"/>
                  <a:cs typeface="Times New Roman" charset="0"/>
                </a:rPr>
                <a:t>1 </a:t>
              </a:r>
            </a:p>
            <a:p>
              <a:r>
                <a:rPr lang="en-US" sz="2400" b="1">
                  <a:solidFill>
                    <a:srgbClr val="FEFDE3"/>
                  </a:solidFill>
                  <a:latin typeface="Arial Narrow" charset="0"/>
                  <a:cs typeface="Times New Roman" charset="0"/>
                </a:rPr>
                <a:t>Samuel</a:t>
              </a:r>
            </a:p>
          </p:txBody>
        </p:sp>
        <p:sp>
          <p:nvSpPr>
            <p:cNvPr id="213039" name="Rectangle 35"/>
            <p:cNvSpPr>
              <a:spLocks noChangeArrowheads="1"/>
            </p:cNvSpPr>
            <p:nvPr/>
          </p:nvSpPr>
          <p:spPr bwMode="auto">
            <a:xfrm>
              <a:off x="444" y="518"/>
              <a:ext cx="68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sp>
        <p:nvSpPr>
          <p:cNvPr id="213022" name="Rectangle 36"/>
          <p:cNvSpPr>
            <a:spLocks noChangeArrowheads="1"/>
          </p:cNvSpPr>
          <p:nvPr/>
        </p:nvSpPr>
        <p:spPr bwMode="auto">
          <a:xfrm>
            <a:off x="2057400" y="2332038"/>
            <a:ext cx="1173163" cy="806450"/>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en-US" sz="2400" b="1">
                <a:solidFill>
                  <a:srgbClr val="FEFDE3"/>
                </a:solidFill>
                <a:latin typeface="Arial Narrow" charset="0"/>
                <a:cs typeface="Times New Roman" charset="0"/>
              </a:rPr>
              <a:t>2 </a:t>
            </a:r>
          </a:p>
          <a:p>
            <a:r>
              <a:rPr lang="en-US" sz="2400" b="1">
                <a:solidFill>
                  <a:srgbClr val="FEFDE3"/>
                </a:solidFill>
                <a:latin typeface="Arial Narrow" charset="0"/>
                <a:cs typeface="Times New Roman" charset="0"/>
              </a:rPr>
              <a:t>Samuel</a:t>
            </a:r>
          </a:p>
        </p:txBody>
      </p:sp>
      <p:sp>
        <p:nvSpPr>
          <p:cNvPr id="213023" name="Rectangle 37"/>
          <p:cNvSpPr>
            <a:spLocks noChangeArrowheads="1"/>
          </p:cNvSpPr>
          <p:nvPr/>
        </p:nvSpPr>
        <p:spPr bwMode="auto">
          <a:xfrm>
            <a:off x="2066925" y="2332038"/>
            <a:ext cx="1223963" cy="80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nvGrpSpPr>
          <p:cNvPr id="213024" name="Group 38"/>
          <p:cNvGrpSpPr>
            <a:grpSpLocks/>
          </p:cNvGrpSpPr>
          <p:nvPr/>
        </p:nvGrpSpPr>
        <p:grpSpPr bwMode="auto">
          <a:xfrm>
            <a:off x="3233738" y="2332038"/>
            <a:ext cx="2286000" cy="806450"/>
            <a:chOff x="1747" y="518"/>
            <a:chExt cx="1443" cy="403"/>
          </a:xfrm>
        </p:grpSpPr>
        <p:sp>
          <p:nvSpPr>
            <p:cNvPr id="124967" name="Rectangle 39"/>
            <p:cNvSpPr>
              <a:spLocks noChangeArrowheads="1"/>
            </p:cNvSpPr>
            <p:nvPr/>
          </p:nvSpPr>
          <p:spPr bwMode="auto">
            <a:xfrm>
              <a:off x="1779" y="518"/>
              <a:ext cx="1379"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a:defRPr/>
              </a:pPr>
              <a:r>
                <a:rPr lang="en-US" sz="2400" b="1">
                  <a:solidFill>
                    <a:srgbClr val="FEFDE3"/>
                  </a:solidFill>
                  <a:latin typeface="Arial Narrow" charset="0"/>
                  <a:cs typeface="Times New Roman" charset="0"/>
                </a:rPr>
                <a:t>1 </a:t>
              </a:r>
            </a:p>
            <a:p>
              <a:pPr>
                <a:defRPr/>
              </a:pPr>
              <a:r>
                <a:rPr lang="en-US" sz="2400" b="1">
                  <a:solidFill>
                    <a:srgbClr val="FEFDE3"/>
                  </a:solidFill>
                  <a:latin typeface="Arial Narrow" charset="0"/>
                  <a:cs typeface="Times New Roman" charset="0"/>
                </a:rPr>
                <a:t>Kings</a:t>
              </a:r>
              <a:endParaRPr lang="en-US" sz="2400" b="1">
                <a:solidFill>
                  <a:srgbClr val="FEFDE3"/>
                </a:solidFill>
                <a:latin typeface="Arial Narrow" charset="0"/>
                <a:ea typeface="Times New Roman" charset="0"/>
                <a:cs typeface="Times New Roman" charset="0"/>
              </a:endParaRPr>
            </a:p>
          </p:txBody>
        </p:sp>
        <p:sp>
          <p:nvSpPr>
            <p:cNvPr id="213037" name="Rectangle 40"/>
            <p:cNvSpPr>
              <a:spLocks noChangeArrowheads="1"/>
            </p:cNvSpPr>
            <p:nvPr/>
          </p:nvSpPr>
          <p:spPr bwMode="auto">
            <a:xfrm>
              <a:off x="1747" y="518"/>
              <a:ext cx="144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grpSp>
        <p:nvGrpSpPr>
          <p:cNvPr id="213025" name="Group 41"/>
          <p:cNvGrpSpPr>
            <a:grpSpLocks/>
          </p:cNvGrpSpPr>
          <p:nvPr/>
        </p:nvGrpSpPr>
        <p:grpSpPr bwMode="auto">
          <a:xfrm>
            <a:off x="5486400" y="2332038"/>
            <a:ext cx="1524000" cy="806450"/>
            <a:chOff x="3190" y="518"/>
            <a:chExt cx="895" cy="403"/>
          </a:xfrm>
        </p:grpSpPr>
        <p:sp>
          <p:nvSpPr>
            <p:cNvPr id="124970" name="Rectangle 42"/>
            <p:cNvSpPr>
              <a:spLocks noChangeArrowheads="1"/>
            </p:cNvSpPr>
            <p:nvPr/>
          </p:nvSpPr>
          <p:spPr bwMode="auto">
            <a:xfrm>
              <a:off x="3222" y="518"/>
              <a:ext cx="833"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a:defRPr/>
              </a:pPr>
              <a:r>
                <a:rPr lang="en-US" sz="2400" b="1">
                  <a:solidFill>
                    <a:srgbClr val="FEFDE3"/>
                  </a:solidFill>
                  <a:latin typeface="Arial Narrow" charset="0"/>
                  <a:cs typeface="Times New Roman" charset="0"/>
                </a:rPr>
                <a:t>2 </a:t>
              </a:r>
            </a:p>
            <a:p>
              <a:pPr>
                <a:defRPr/>
              </a:pPr>
              <a:r>
                <a:rPr lang="en-US" sz="2400" b="1">
                  <a:solidFill>
                    <a:srgbClr val="FEFDE3"/>
                  </a:solidFill>
                  <a:latin typeface="Arial Narrow" charset="0"/>
                  <a:cs typeface="Times New Roman" charset="0"/>
                </a:rPr>
                <a:t>Kings</a:t>
              </a:r>
              <a:endParaRPr lang="en-US" sz="2400" b="1">
                <a:solidFill>
                  <a:srgbClr val="FEFDE3"/>
                </a:solidFill>
                <a:latin typeface="Arial Narrow" charset="0"/>
                <a:ea typeface="Times New Roman" charset="0"/>
                <a:cs typeface="Times New Roman" charset="0"/>
              </a:endParaRPr>
            </a:p>
          </p:txBody>
        </p:sp>
        <p:sp>
          <p:nvSpPr>
            <p:cNvPr id="213035" name="Rectangle 43"/>
            <p:cNvSpPr>
              <a:spLocks noChangeArrowheads="1"/>
            </p:cNvSpPr>
            <p:nvPr/>
          </p:nvSpPr>
          <p:spPr bwMode="auto">
            <a:xfrm>
              <a:off x="3190" y="518"/>
              <a:ext cx="895"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pic>
        <p:nvPicPr>
          <p:cNvPr id="124972" name="Picture 44"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95400" y="4876800"/>
            <a:ext cx="838200" cy="65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73" name="Picture 45"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33600" y="4876800"/>
            <a:ext cx="838200" cy="65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74" name="Picture 46" descr="j029776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781800" y="4800600"/>
            <a:ext cx="925513" cy="88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4975" name="AutoShape 47"/>
          <p:cNvSpPr>
            <a:spLocks noChangeArrowheads="1"/>
          </p:cNvSpPr>
          <p:nvPr/>
        </p:nvSpPr>
        <p:spPr bwMode="auto">
          <a:xfrm>
            <a:off x="6172200" y="4876800"/>
            <a:ext cx="304800" cy="457200"/>
          </a:xfrm>
          <a:prstGeom prst="downArrow">
            <a:avLst>
              <a:gd name="adj1" fmla="val 50000"/>
              <a:gd name="adj2" fmla="val 37500"/>
            </a:avLst>
          </a:prstGeom>
          <a:solidFill>
            <a:srgbClr val="FF0000"/>
          </a:solidFill>
          <a:ln w="12700" cap="sq">
            <a:solidFill>
              <a:schemeClr val="tx1"/>
            </a:solidFill>
            <a:miter lim="800000"/>
            <a:headEnd type="none" w="sm" len="sm"/>
            <a:tailEnd type="none" w="sm" len="sm"/>
          </a:ln>
        </p:spPr>
        <p:txBody>
          <a:bodyPr wrap="none" anchor="ctr"/>
          <a:lstStyle/>
          <a:p>
            <a:endParaRPr lang="en-US">
              <a:solidFill>
                <a:srgbClr val="000000"/>
              </a:solidFill>
            </a:endParaRPr>
          </a:p>
        </p:txBody>
      </p:sp>
      <p:sp>
        <p:nvSpPr>
          <p:cNvPr id="124976" name="AutoShape 48"/>
          <p:cNvSpPr>
            <a:spLocks noChangeArrowheads="1"/>
          </p:cNvSpPr>
          <p:nvPr/>
        </p:nvSpPr>
        <p:spPr bwMode="auto">
          <a:xfrm>
            <a:off x="6553200" y="5181600"/>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endParaRPr lang="en-US">
              <a:solidFill>
                <a:srgbClr val="000000"/>
              </a:solidFill>
            </a:endParaRPr>
          </a:p>
        </p:txBody>
      </p:sp>
      <p:sp>
        <p:nvSpPr>
          <p:cNvPr id="124977" name="AutoShape 49"/>
          <p:cNvSpPr>
            <a:spLocks noChangeArrowheads="1"/>
          </p:cNvSpPr>
          <p:nvPr/>
        </p:nvSpPr>
        <p:spPr bwMode="auto">
          <a:xfrm rot="10800000">
            <a:off x="7991475" y="5181600"/>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endParaRPr lang="en-US">
              <a:solidFill>
                <a:srgbClr val="000000"/>
              </a:solidFill>
            </a:endParaRPr>
          </a:p>
        </p:txBody>
      </p:sp>
      <p:pic>
        <p:nvPicPr>
          <p:cNvPr id="124978" name="Picture 50" descr="j029557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657600" y="4630738"/>
            <a:ext cx="1447800" cy="1373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79" name="Picture 51"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71800" y="4876800"/>
            <a:ext cx="838200" cy="65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22821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124972"/>
                                        </p:tgtEl>
                                        <p:attrNameLst>
                                          <p:attrName>style.visibility</p:attrName>
                                        </p:attrNameLst>
                                      </p:cBhvr>
                                      <p:to>
                                        <p:strVal val="visible"/>
                                      </p:to>
                                    </p:set>
                                    <p:animEffect transition="in" filter="diamond(in)">
                                      <p:cBhvr>
                                        <p:cTn id="7" dur="3000"/>
                                        <p:tgtEl>
                                          <p:spTgt spid="124972"/>
                                        </p:tgtEl>
                                      </p:cBhvr>
                                    </p:animEffect>
                                  </p:childTnLst>
                                </p:cTn>
                              </p:par>
                            </p:childTnLst>
                          </p:cTn>
                        </p:par>
                        <p:par>
                          <p:cTn id="8" fill="hold" nodeType="afterGroup">
                            <p:stCondLst>
                              <p:cond delay="3000"/>
                            </p:stCondLst>
                            <p:childTnLst>
                              <p:par>
                                <p:cTn id="9" presetID="8" presetClass="entr" presetSubtype="16" fill="hold" nodeType="afterEffect">
                                  <p:stCondLst>
                                    <p:cond delay="0"/>
                                  </p:stCondLst>
                                  <p:childTnLst>
                                    <p:set>
                                      <p:cBhvr>
                                        <p:cTn id="10" dur="1" fill="hold">
                                          <p:stCondLst>
                                            <p:cond delay="0"/>
                                          </p:stCondLst>
                                        </p:cTn>
                                        <p:tgtEl>
                                          <p:spTgt spid="124973"/>
                                        </p:tgtEl>
                                        <p:attrNameLst>
                                          <p:attrName>style.visibility</p:attrName>
                                        </p:attrNameLst>
                                      </p:cBhvr>
                                      <p:to>
                                        <p:strVal val="visible"/>
                                      </p:to>
                                    </p:set>
                                    <p:animEffect transition="in" filter="diamond(in)">
                                      <p:cBhvr>
                                        <p:cTn id="11" dur="3000"/>
                                        <p:tgtEl>
                                          <p:spTgt spid="124973"/>
                                        </p:tgtEl>
                                      </p:cBhvr>
                                    </p:animEffect>
                                  </p:childTnLst>
                                </p:cTn>
                              </p:par>
                            </p:childTnLst>
                          </p:cTn>
                        </p:par>
                        <p:par>
                          <p:cTn id="12" fill="hold" nodeType="afterGroup">
                            <p:stCondLst>
                              <p:cond delay="6000"/>
                            </p:stCondLst>
                            <p:childTnLst>
                              <p:par>
                                <p:cTn id="13" presetID="8" presetClass="entr" presetSubtype="16" fill="hold" nodeType="afterEffect">
                                  <p:stCondLst>
                                    <p:cond delay="0"/>
                                  </p:stCondLst>
                                  <p:childTnLst>
                                    <p:set>
                                      <p:cBhvr>
                                        <p:cTn id="14" dur="1" fill="hold">
                                          <p:stCondLst>
                                            <p:cond delay="0"/>
                                          </p:stCondLst>
                                        </p:cTn>
                                        <p:tgtEl>
                                          <p:spTgt spid="124979"/>
                                        </p:tgtEl>
                                        <p:attrNameLst>
                                          <p:attrName>style.visibility</p:attrName>
                                        </p:attrNameLst>
                                      </p:cBhvr>
                                      <p:to>
                                        <p:strVal val="visible"/>
                                      </p:to>
                                    </p:set>
                                    <p:animEffect transition="in" filter="diamond(in)">
                                      <p:cBhvr>
                                        <p:cTn id="15" dur="3000"/>
                                        <p:tgtEl>
                                          <p:spTgt spid="124979"/>
                                        </p:tgtEl>
                                      </p:cBhvr>
                                    </p:animEffect>
                                  </p:childTnLst>
                                </p:cTn>
                              </p:par>
                            </p:childTnLst>
                          </p:cTn>
                        </p:par>
                        <p:par>
                          <p:cTn id="16" fill="hold" nodeType="afterGroup">
                            <p:stCondLst>
                              <p:cond delay="9000"/>
                            </p:stCondLst>
                            <p:childTnLst>
                              <p:par>
                                <p:cTn id="17" presetID="8" presetClass="entr" presetSubtype="16" fill="hold" nodeType="afterEffect">
                                  <p:stCondLst>
                                    <p:cond delay="0"/>
                                  </p:stCondLst>
                                  <p:childTnLst>
                                    <p:set>
                                      <p:cBhvr>
                                        <p:cTn id="18" dur="1" fill="hold">
                                          <p:stCondLst>
                                            <p:cond delay="0"/>
                                          </p:stCondLst>
                                        </p:cTn>
                                        <p:tgtEl>
                                          <p:spTgt spid="124978"/>
                                        </p:tgtEl>
                                        <p:attrNameLst>
                                          <p:attrName>style.visibility</p:attrName>
                                        </p:attrNameLst>
                                      </p:cBhvr>
                                      <p:to>
                                        <p:strVal val="visible"/>
                                      </p:to>
                                    </p:set>
                                    <p:animEffect transition="in" filter="diamond(in)">
                                      <p:cBhvr>
                                        <p:cTn id="19" dur="3000"/>
                                        <p:tgtEl>
                                          <p:spTgt spid="124978"/>
                                        </p:tgtEl>
                                      </p:cBhvr>
                                    </p:animEffect>
                                  </p:childTnLst>
                                </p:cTn>
                              </p:par>
                            </p:childTnLst>
                          </p:cTn>
                        </p:par>
                        <p:par>
                          <p:cTn id="20" fill="hold" nodeType="afterGroup">
                            <p:stCondLst>
                              <p:cond delay="12000"/>
                            </p:stCondLst>
                            <p:childTnLst>
                              <p:par>
                                <p:cTn id="21" presetID="8" presetClass="entr" presetSubtype="16" fill="hold" grpId="0" nodeType="afterEffect">
                                  <p:stCondLst>
                                    <p:cond delay="0"/>
                                  </p:stCondLst>
                                  <p:childTnLst>
                                    <p:set>
                                      <p:cBhvr>
                                        <p:cTn id="22" dur="1" fill="hold">
                                          <p:stCondLst>
                                            <p:cond delay="0"/>
                                          </p:stCondLst>
                                        </p:cTn>
                                        <p:tgtEl>
                                          <p:spTgt spid="124975"/>
                                        </p:tgtEl>
                                        <p:attrNameLst>
                                          <p:attrName>style.visibility</p:attrName>
                                        </p:attrNameLst>
                                      </p:cBhvr>
                                      <p:to>
                                        <p:strVal val="visible"/>
                                      </p:to>
                                    </p:set>
                                    <p:animEffect transition="in" filter="diamond(in)">
                                      <p:cBhvr>
                                        <p:cTn id="23" dur="3000"/>
                                        <p:tgtEl>
                                          <p:spTgt spid="124975"/>
                                        </p:tgtEl>
                                      </p:cBhvr>
                                    </p:animEffect>
                                  </p:childTnLst>
                                </p:cTn>
                              </p:par>
                            </p:childTnLst>
                          </p:cTn>
                        </p:par>
                        <p:par>
                          <p:cTn id="24" fill="hold" nodeType="afterGroup">
                            <p:stCondLst>
                              <p:cond delay="15000"/>
                            </p:stCondLst>
                            <p:childTnLst>
                              <p:par>
                                <p:cTn id="25" presetID="8" presetClass="entr" presetSubtype="16" fill="hold" grpId="0" nodeType="afterEffect">
                                  <p:stCondLst>
                                    <p:cond delay="0"/>
                                  </p:stCondLst>
                                  <p:childTnLst>
                                    <p:set>
                                      <p:cBhvr>
                                        <p:cTn id="26" dur="1" fill="hold">
                                          <p:stCondLst>
                                            <p:cond delay="0"/>
                                          </p:stCondLst>
                                        </p:cTn>
                                        <p:tgtEl>
                                          <p:spTgt spid="124976"/>
                                        </p:tgtEl>
                                        <p:attrNameLst>
                                          <p:attrName>style.visibility</p:attrName>
                                        </p:attrNameLst>
                                      </p:cBhvr>
                                      <p:to>
                                        <p:strVal val="visible"/>
                                      </p:to>
                                    </p:set>
                                    <p:animEffect transition="in" filter="diamond(in)">
                                      <p:cBhvr>
                                        <p:cTn id="27" dur="3000"/>
                                        <p:tgtEl>
                                          <p:spTgt spid="124976"/>
                                        </p:tgtEl>
                                      </p:cBhvr>
                                    </p:animEffect>
                                  </p:childTnLst>
                                </p:cTn>
                              </p:par>
                            </p:childTnLst>
                          </p:cTn>
                        </p:par>
                        <p:par>
                          <p:cTn id="28" fill="hold" nodeType="afterGroup">
                            <p:stCondLst>
                              <p:cond delay="18000"/>
                            </p:stCondLst>
                            <p:childTnLst>
                              <p:par>
                                <p:cTn id="29" presetID="8" presetClass="entr" presetSubtype="16" fill="hold" nodeType="afterEffect">
                                  <p:stCondLst>
                                    <p:cond delay="0"/>
                                  </p:stCondLst>
                                  <p:childTnLst>
                                    <p:set>
                                      <p:cBhvr>
                                        <p:cTn id="30" dur="1" fill="hold">
                                          <p:stCondLst>
                                            <p:cond delay="0"/>
                                          </p:stCondLst>
                                        </p:cTn>
                                        <p:tgtEl>
                                          <p:spTgt spid="124974"/>
                                        </p:tgtEl>
                                        <p:attrNameLst>
                                          <p:attrName>style.visibility</p:attrName>
                                        </p:attrNameLst>
                                      </p:cBhvr>
                                      <p:to>
                                        <p:strVal val="visible"/>
                                      </p:to>
                                    </p:set>
                                    <p:animEffect transition="in" filter="diamond(in)">
                                      <p:cBhvr>
                                        <p:cTn id="31" dur="3000"/>
                                        <p:tgtEl>
                                          <p:spTgt spid="124974"/>
                                        </p:tgtEl>
                                      </p:cBhvr>
                                    </p:animEffect>
                                  </p:childTnLst>
                                </p:cTn>
                              </p:par>
                            </p:childTnLst>
                          </p:cTn>
                        </p:par>
                        <p:par>
                          <p:cTn id="32" fill="hold" nodeType="afterGroup">
                            <p:stCondLst>
                              <p:cond delay="21000"/>
                            </p:stCondLst>
                            <p:childTnLst>
                              <p:par>
                                <p:cTn id="33" presetID="8" presetClass="entr" presetSubtype="16" fill="hold" grpId="0" nodeType="afterEffect">
                                  <p:stCondLst>
                                    <p:cond delay="0"/>
                                  </p:stCondLst>
                                  <p:childTnLst>
                                    <p:set>
                                      <p:cBhvr>
                                        <p:cTn id="34" dur="1" fill="hold">
                                          <p:stCondLst>
                                            <p:cond delay="0"/>
                                          </p:stCondLst>
                                        </p:cTn>
                                        <p:tgtEl>
                                          <p:spTgt spid="124977"/>
                                        </p:tgtEl>
                                        <p:attrNameLst>
                                          <p:attrName>style.visibility</p:attrName>
                                        </p:attrNameLst>
                                      </p:cBhvr>
                                      <p:to>
                                        <p:strVal val="visible"/>
                                      </p:to>
                                    </p:set>
                                    <p:animEffect transition="in" filter="diamond(in)">
                                      <p:cBhvr>
                                        <p:cTn id="35" dur="3000"/>
                                        <p:tgtEl>
                                          <p:spTgt spid="1249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75" grpId="0" animBg="1"/>
      <p:bldP spid="124976" grpId="0" animBg="1"/>
      <p:bldP spid="124977"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5042" name="Rectangle 2" descr="Green marble"/>
          <p:cNvSpPr>
            <a:spLocks noGrp="1" noChangeArrowheads="1"/>
          </p:cNvSpPr>
          <p:nvPr>
            <p:ph type="title"/>
          </p:nvPr>
        </p:nvSpPr>
        <p:spPr>
          <a:xfrm>
            <a:off x="1371600" y="76200"/>
            <a:ext cx="6477000" cy="609600"/>
          </a:xfrm>
          <a:blipFill dpi="0" rotWithShape="1">
            <a:blip r:embed="rId3"/>
            <a:srcRect/>
            <a:tile tx="0" ty="0" sx="100000" sy="100000" flip="none" algn="tl"/>
          </a:blipFill>
          <a:ln>
            <a:solidFill>
              <a:schemeClr val="tx1"/>
            </a:solidFill>
            <a:miter lim="800000"/>
            <a:headEnd/>
            <a:tailEnd/>
          </a:ln>
        </p:spPr>
        <p:txBody>
          <a:bodyPr/>
          <a:lstStyle/>
          <a:p>
            <a:pPr eaLnBrk="1" hangingPunct="1"/>
            <a:r>
              <a:rPr lang="en-US" b="1">
                <a:solidFill>
                  <a:srgbClr val="FFFFFF"/>
                </a:solidFill>
                <a:latin typeface="Arial" charset="0"/>
                <a:ea typeface="ＭＳ Ｐゴシック" charset="0"/>
                <a:cs typeface="Arial" charset="0"/>
              </a:rPr>
              <a:t>Why Two Records?</a:t>
            </a:r>
          </a:p>
        </p:txBody>
      </p:sp>
      <p:grpSp>
        <p:nvGrpSpPr>
          <p:cNvPr id="2" name="Group 4"/>
          <p:cNvGrpSpPr>
            <a:grpSpLocks/>
          </p:cNvGrpSpPr>
          <p:nvPr/>
        </p:nvGrpSpPr>
        <p:grpSpPr bwMode="auto">
          <a:xfrm>
            <a:off x="0" y="1828800"/>
            <a:ext cx="9144000" cy="5029200"/>
            <a:chOff x="0" y="0"/>
            <a:chExt cx="3792" cy="5815"/>
          </a:xfrm>
        </p:grpSpPr>
        <p:grpSp>
          <p:nvGrpSpPr>
            <p:cNvPr id="215048" name="Group 5"/>
            <p:cNvGrpSpPr>
              <a:grpSpLocks/>
            </p:cNvGrpSpPr>
            <p:nvPr/>
          </p:nvGrpSpPr>
          <p:grpSpPr bwMode="auto">
            <a:xfrm>
              <a:off x="0" y="0"/>
              <a:ext cx="744" cy="461"/>
              <a:chOff x="0" y="0"/>
              <a:chExt cx="744" cy="461"/>
            </a:xfrm>
          </p:grpSpPr>
          <p:sp>
            <p:nvSpPr>
              <p:cNvPr id="215202" name="Rectangle 6"/>
              <p:cNvSpPr>
                <a:spLocks noChangeArrowheads="1"/>
              </p:cNvSpPr>
              <p:nvPr/>
            </p:nvSpPr>
            <p:spPr bwMode="auto">
              <a:xfrm>
                <a:off x="0" y="0"/>
                <a:ext cx="744" cy="461"/>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nvGrpSpPr>
              <p:cNvPr id="215203" name="Group 7"/>
              <p:cNvGrpSpPr>
                <a:grpSpLocks/>
              </p:cNvGrpSpPr>
              <p:nvPr/>
            </p:nvGrpSpPr>
            <p:grpSpPr bwMode="auto">
              <a:xfrm>
                <a:off x="0" y="0"/>
                <a:ext cx="744" cy="461"/>
                <a:chOff x="0" y="0"/>
                <a:chExt cx="744" cy="461"/>
              </a:xfrm>
            </p:grpSpPr>
            <p:sp>
              <p:nvSpPr>
                <p:cNvPr id="215204" name="Rectangle 8"/>
                <p:cNvSpPr>
                  <a:spLocks noChangeArrowheads="1"/>
                </p:cNvSpPr>
                <p:nvPr/>
              </p:nvSpPr>
              <p:spPr bwMode="auto">
                <a:xfrm>
                  <a:off x="32" y="0"/>
                  <a:ext cx="680" cy="461"/>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en-US" altLang="zh-CN" sz="2000" b="1">
                      <a:solidFill>
                        <a:srgbClr val="000000"/>
                      </a:solidFill>
                      <a:latin typeface="Arial Narrow" charset="0"/>
                      <a:ea typeface="宋体" charset="0"/>
                      <a:cs typeface="宋体" charset="0"/>
                    </a:rPr>
                    <a:t> </a:t>
                  </a:r>
                </a:p>
                <a:p>
                  <a:pPr eaLnBrk="0" hangingPunct="0"/>
                  <a:endParaRPr lang="en-US" altLang="zh-CN" sz="2000" b="1">
                    <a:solidFill>
                      <a:srgbClr val="000000"/>
                    </a:solidFill>
                    <a:latin typeface="Arial Narrow" charset="0"/>
                    <a:ea typeface="宋体" charset="0"/>
                    <a:cs typeface="宋体" charset="0"/>
                  </a:endParaRPr>
                </a:p>
              </p:txBody>
            </p:sp>
            <p:sp>
              <p:nvSpPr>
                <p:cNvPr id="215205" name="Rectangle 9"/>
                <p:cNvSpPr>
                  <a:spLocks noChangeArrowheads="1"/>
                </p:cNvSpPr>
                <p:nvPr/>
              </p:nvSpPr>
              <p:spPr bwMode="auto">
                <a:xfrm>
                  <a:off x="0" y="0"/>
                  <a:ext cx="744" cy="4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grpSp>
        <p:grpSp>
          <p:nvGrpSpPr>
            <p:cNvPr id="215049" name="Group 10"/>
            <p:cNvGrpSpPr>
              <a:grpSpLocks/>
            </p:cNvGrpSpPr>
            <p:nvPr/>
          </p:nvGrpSpPr>
          <p:grpSpPr bwMode="auto">
            <a:xfrm>
              <a:off x="744" y="0"/>
              <a:ext cx="1328" cy="461"/>
              <a:chOff x="744" y="0"/>
              <a:chExt cx="1328" cy="461"/>
            </a:xfrm>
          </p:grpSpPr>
          <p:sp>
            <p:nvSpPr>
              <p:cNvPr id="215198" name="Rectangle 11"/>
              <p:cNvSpPr>
                <a:spLocks noChangeArrowheads="1"/>
              </p:cNvSpPr>
              <p:nvPr/>
            </p:nvSpPr>
            <p:spPr bwMode="auto">
              <a:xfrm>
                <a:off x="744" y="0"/>
                <a:ext cx="1328" cy="461"/>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nvGrpSpPr>
              <p:cNvPr id="215199" name="Group 12"/>
              <p:cNvGrpSpPr>
                <a:grpSpLocks/>
              </p:cNvGrpSpPr>
              <p:nvPr/>
            </p:nvGrpSpPr>
            <p:grpSpPr bwMode="auto">
              <a:xfrm>
                <a:off x="744" y="0"/>
                <a:ext cx="1328" cy="461"/>
                <a:chOff x="744" y="0"/>
                <a:chExt cx="1328" cy="461"/>
              </a:xfrm>
            </p:grpSpPr>
            <p:sp>
              <p:nvSpPr>
                <p:cNvPr id="215200" name="Rectangle 13"/>
                <p:cNvSpPr>
                  <a:spLocks noChangeArrowheads="1"/>
                </p:cNvSpPr>
                <p:nvPr/>
              </p:nvSpPr>
              <p:spPr bwMode="auto">
                <a:xfrm>
                  <a:off x="776" y="0"/>
                  <a:ext cx="1264" cy="461"/>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endParaRPr lang="en-US" altLang="zh-CN" sz="2000" b="1">
                    <a:solidFill>
                      <a:srgbClr val="000000"/>
                    </a:solidFill>
                    <a:latin typeface="Arial Narrow" charset="0"/>
                    <a:ea typeface="宋体" charset="0"/>
                    <a:cs typeface="宋体" charset="0"/>
                  </a:endParaRPr>
                </a:p>
              </p:txBody>
            </p:sp>
            <p:sp>
              <p:nvSpPr>
                <p:cNvPr id="215201" name="Rectangle 14"/>
                <p:cNvSpPr>
                  <a:spLocks noChangeArrowheads="1"/>
                </p:cNvSpPr>
                <p:nvPr/>
              </p:nvSpPr>
              <p:spPr bwMode="auto">
                <a:xfrm>
                  <a:off x="744" y="0"/>
                  <a:ext cx="1328" cy="4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grpSp>
        <p:grpSp>
          <p:nvGrpSpPr>
            <p:cNvPr id="215050" name="Group 15"/>
            <p:cNvGrpSpPr>
              <a:grpSpLocks/>
            </p:cNvGrpSpPr>
            <p:nvPr/>
          </p:nvGrpSpPr>
          <p:grpSpPr bwMode="auto">
            <a:xfrm>
              <a:off x="2072" y="0"/>
              <a:ext cx="1720" cy="461"/>
              <a:chOff x="2072" y="0"/>
              <a:chExt cx="1720" cy="461"/>
            </a:xfrm>
          </p:grpSpPr>
          <p:sp>
            <p:nvSpPr>
              <p:cNvPr id="215194" name="Rectangle 16"/>
              <p:cNvSpPr>
                <a:spLocks noChangeArrowheads="1"/>
              </p:cNvSpPr>
              <p:nvPr/>
            </p:nvSpPr>
            <p:spPr bwMode="auto">
              <a:xfrm>
                <a:off x="2072" y="0"/>
                <a:ext cx="1720" cy="461"/>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nvGrpSpPr>
              <p:cNvPr id="215195" name="Group 17"/>
              <p:cNvGrpSpPr>
                <a:grpSpLocks/>
              </p:cNvGrpSpPr>
              <p:nvPr/>
            </p:nvGrpSpPr>
            <p:grpSpPr bwMode="auto">
              <a:xfrm>
                <a:off x="2072" y="0"/>
                <a:ext cx="1720" cy="461"/>
                <a:chOff x="2072" y="0"/>
                <a:chExt cx="1720" cy="461"/>
              </a:xfrm>
            </p:grpSpPr>
            <p:sp>
              <p:nvSpPr>
                <p:cNvPr id="215196" name="Rectangle 18"/>
                <p:cNvSpPr>
                  <a:spLocks noChangeArrowheads="1"/>
                </p:cNvSpPr>
                <p:nvPr/>
              </p:nvSpPr>
              <p:spPr bwMode="auto">
                <a:xfrm>
                  <a:off x="2104" y="0"/>
                  <a:ext cx="1656" cy="461"/>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endParaRPr lang="en-US" altLang="zh-CN" sz="2000" b="1">
                    <a:solidFill>
                      <a:srgbClr val="000000"/>
                    </a:solidFill>
                    <a:latin typeface="Arial Narrow" charset="0"/>
                    <a:ea typeface="宋体" charset="0"/>
                    <a:cs typeface="宋体" charset="0"/>
                  </a:endParaRPr>
                </a:p>
              </p:txBody>
            </p:sp>
            <p:sp>
              <p:nvSpPr>
                <p:cNvPr id="215197" name="Rectangle 19"/>
                <p:cNvSpPr>
                  <a:spLocks noChangeArrowheads="1"/>
                </p:cNvSpPr>
                <p:nvPr/>
              </p:nvSpPr>
              <p:spPr bwMode="auto">
                <a:xfrm>
                  <a:off x="2072" y="0"/>
                  <a:ext cx="1720" cy="4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grpSp>
        <p:grpSp>
          <p:nvGrpSpPr>
            <p:cNvPr id="215051" name="Group 20"/>
            <p:cNvGrpSpPr>
              <a:grpSpLocks/>
            </p:cNvGrpSpPr>
            <p:nvPr/>
          </p:nvGrpSpPr>
          <p:grpSpPr bwMode="auto">
            <a:xfrm>
              <a:off x="0" y="461"/>
              <a:ext cx="744" cy="403"/>
              <a:chOff x="0" y="461"/>
              <a:chExt cx="744" cy="403"/>
            </a:xfrm>
          </p:grpSpPr>
          <p:sp>
            <p:nvSpPr>
              <p:cNvPr id="215190" name="Rectangle 21"/>
              <p:cNvSpPr>
                <a:spLocks noChangeArrowheads="1"/>
              </p:cNvSpPr>
              <p:nvPr/>
            </p:nvSpPr>
            <p:spPr bwMode="auto">
              <a:xfrm>
                <a:off x="0" y="461"/>
                <a:ext cx="744" cy="403"/>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nvGrpSpPr>
              <p:cNvPr id="215191" name="Group 22"/>
              <p:cNvGrpSpPr>
                <a:grpSpLocks/>
              </p:cNvGrpSpPr>
              <p:nvPr/>
            </p:nvGrpSpPr>
            <p:grpSpPr bwMode="auto">
              <a:xfrm>
                <a:off x="0" y="461"/>
                <a:ext cx="744" cy="403"/>
                <a:chOff x="0" y="461"/>
                <a:chExt cx="744" cy="403"/>
              </a:xfrm>
            </p:grpSpPr>
            <p:sp>
              <p:nvSpPr>
                <p:cNvPr id="126999" name="Rectangle 23"/>
                <p:cNvSpPr>
                  <a:spLocks noChangeArrowheads="1"/>
                </p:cNvSpPr>
                <p:nvPr/>
              </p:nvSpPr>
              <p:spPr bwMode="auto">
                <a:xfrm>
                  <a:off x="32" y="461"/>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a:defRPr/>
                  </a:pPr>
                  <a:r>
                    <a:rPr lang="en-US" altLang="zh-CN" sz="2000" b="1" i="1">
                      <a:solidFill>
                        <a:srgbClr val="000000"/>
                      </a:solidFill>
                      <a:effectLst>
                        <a:outerShdw blurRad="38100" dist="38100" dir="2700000" algn="tl">
                          <a:srgbClr val="FFFFFF"/>
                        </a:outerShdw>
                      </a:effectLst>
                      <a:latin typeface="Arial Narrow" charset="0"/>
                      <a:ea typeface="宋体" charset="0"/>
                      <a:cs typeface="宋体" charset="0"/>
                    </a:rPr>
                    <a:t>Kings of…</a:t>
                  </a:r>
                </a:p>
              </p:txBody>
            </p:sp>
            <p:sp>
              <p:nvSpPr>
                <p:cNvPr id="215193" name="Rectangle 24"/>
                <p:cNvSpPr>
                  <a:spLocks noChangeArrowheads="1"/>
                </p:cNvSpPr>
                <p:nvPr/>
              </p:nvSpPr>
              <p:spPr bwMode="auto">
                <a:xfrm>
                  <a:off x="0" y="461"/>
                  <a:ext cx="7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grpSp>
        <p:grpSp>
          <p:nvGrpSpPr>
            <p:cNvPr id="215052" name="Group 25"/>
            <p:cNvGrpSpPr>
              <a:grpSpLocks/>
            </p:cNvGrpSpPr>
            <p:nvPr/>
          </p:nvGrpSpPr>
          <p:grpSpPr bwMode="auto">
            <a:xfrm>
              <a:off x="744" y="461"/>
              <a:ext cx="1328" cy="403"/>
              <a:chOff x="744" y="461"/>
              <a:chExt cx="1328" cy="403"/>
            </a:xfrm>
          </p:grpSpPr>
          <p:sp>
            <p:nvSpPr>
              <p:cNvPr id="215188" name="Rectangle 26"/>
              <p:cNvSpPr>
                <a:spLocks noChangeArrowheads="1"/>
              </p:cNvSpPr>
              <p:nvPr/>
            </p:nvSpPr>
            <p:spPr bwMode="auto">
              <a:xfrm>
                <a:off x="776" y="461"/>
                <a:ext cx="126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en-US" altLang="zh-CN" sz="2000" b="1">
                    <a:solidFill>
                      <a:srgbClr val="000000"/>
                    </a:solidFill>
                    <a:latin typeface="Arial Narrow" charset="0"/>
                    <a:ea typeface="宋体" charset="0"/>
                    <a:cs typeface="宋体" charset="0"/>
                  </a:rPr>
                  <a:t>Israel &amp; Judah</a:t>
                </a:r>
              </a:p>
            </p:txBody>
          </p:sp>
          <p:sp>
            <p:nvSpPr>
              <p:cNvPr id="215189" name="Rectangle 27"/>
              <p:cNvSpPr>
                <a:spLocks noChangeArrowheads="1"/>
              </p:cNvSpPr>
              <p:nvPr/>
            </p:nvSpPr>
            <p:spPr bwMode="auto">
              <a:xfrm>
                <a:off x="744" y="461"/>
                <a:ext cx="13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grpSp>
          <p:nvGrpSpPr>
            <p:cNvPr id="215053" name="Group 28"/>
            <p:cNvGrpSpPr>
              <a:grpSpLocks/>
            </p:cNvGrpSpPr>
            <p:nvPr/>
          </p:nvGrpSpPr>
          <p:grpSpPr bwMode="auto">
            <a:xfrm>
              <a:off x="2072" y="461"/>
              <a:ext cx="1720" cy="403"/>
              <a:chOff x="2072" y="461"/>
              <a:chExt cx="1720" cy="403"/>
            </a:xfrm>
          </p:grpSpPr>
          <p:sp>
            <p:nvSpPr>
              <p:cNvPr id="215186" name="Rectangle 29"/>
              <p:cNvSpPr>
                <a:spLocks noChangeArrowheads="1"/>
              </p:cNvSpPr>
              <p:nvPr/>
            </p:nvSpPr>
            <p:spPr bwMode="auto">
              <a:xfrm>
                <a:off x="2104" y="461"/>
                <a:ext cx="165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en-US" altLang="zh-CN" sz="2000" b="1">
                    <a:solidFill>
                      <a:srgbClr val="000000"/>
                    </a:solidFill>
                    <a:latin typeface="Arial Narrow" charset="0"/>
                    <a:ea typeface="宋体" charset="0"/>
                    <a:cs typeface="宋体" charset="0"/>
                  </a:rPr>
                  <a:t>Judah (almost exclusively)</a:t>
                </a:r>
              </a:p>
            </p:txBody>
          </p:sp>
          <p:sp>
            <p:nvSpPr>
              <p:cNvPr id="215187" name="Rectangle 30"/>
              <p:cNvSpPr>
                <a:spLocks noChangeArrowheads="1"/>
              </p:cNvSpPr>
              <p:nvPr/>
            </p:nvSpPr>
            <p:spPr bwMode="auto">
              <a:xfrm>
                <a:off x="2072" y="461"/>
                <a:ext cx="17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grpSp>
          <p:nvGrpSpPr>
            <p:cNvPr id="215054" name="Group 31"/>
            <p:cNvGrpSpPr>
              <a:grpSpLocks/>
            </p:cNvGrpSpPr>
            <p:nvPr/>
          </p:nvGrpSpPr>
          <p:grpSpPr bwMode="auto">
            <a:xfrm>
              <a:off x="0" y="864"/>
              <a:ext cx="744" cy="403"/>
              <a:chOff x="0" y="864"/>
              <a:chExt cx="744" cy="403"/>
            </a:xfrm>
          </p:grpSpPr>
          <p:sp>
            <p:nvSpPr>
              <p:cNvPr id="215182" name="Rectangle 32"/>
              <p:cNvSpPr>
                <a:spLocks noChangeArrowheads="1"/>
              </p:cNvSpPr>
              <p:nvPr/>
            </p:nvSpPr>
            <p:spPr bwMode="auto">
              <a:xfrm>
                <a:off x="0" y="864"/>
                <a:ext cx="744" cy="403"/>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nvGrpSpPr>
              <p:cNvPr id="215183" name="Group 33"/>
              <p:cNvGrpSpPr>
                <a:grpSpLocks/>
              </p:cNvGrpSpPr>
              <p:nvPr/>
            </p:nvGrpSpPr>
            <p:grpSpPr bwMode="auto">
              <a:xfrm>
                <a:off x="0" y="864"/>
                <a:ext cx="744" cy="403"/>
                <a:chOff x="0" y="864"/>
                <a:chExt cx="744" cy="403"/>
              </a:xfrm>
            </p:grpSpPr>
            <p:sp>
              <p:nvSpPr>
                <p:cNvPr id="127010" name="Rectangle 34"/>
                <p:cNvSpPr>
                  <a:spLocks noChangeArrowheads="1"/>
                </p:cNvSpPr>
                <p:nvPr/>
              </p:nvSpPr>
              <p:spPr bwMode="auto">
                <a:xfrm>
                  <a:off x="32" y="866"/>
                  <a:ext cx="679" cy="395"/>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a:defRPr/>
                  </a:pPr>
                  <a:r>
                    <a:rPr lang="en-US" altLang="zh-CN" sz="2000" b="1" i="1">
                      <a:solidFill>
                        <a:srgbClr val="000000"/>
                      </a:solidFill>
                      <a:effectLst>
                        <a:outerShdw blurRad="38100" dist="38100" dir="2700000" algn="tl">
                          <a:srgbClr val="FFFFFF"/>
                        </a:outerShdw>
                      </a:effectLst>
                      <a:latin typeface="Arial Narrow" charset="0"/>
                      <a:ea typeface="宋体" charset="0"/>
                      <a:cs typeface="宋体" charset="0"/>
                    </a:rPr>
                    <a:t>Elements</a:t>
                  </a:r>
                </a:p>
              </p:txBody>
            </p:sp>
            <p:sp>
              <p:nvSpPr>
                <p:cNvPr id="215185" name="Rectangle 35"/>
                <p:cNvSpPr>
                  <a:spLocks noChangeArrowheads="1"/>
                </p:cNvSpPr>
                <p:nvPr/>
              </p:nvSpPr>
              <p:spPr bwMode="auto">
                <a:xfrm>
                  <a:off x="0" y="864"/>
                  <a:ext cx="7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grpSp>
        <p:grpSp>
          <p:nvGrpSpPr>
            <p:cNvPr id="215055" name="Group 36"/>
            <p:cNvGrpSpPr>
              <a:grpSpLocks/>
            </p:cNvGrpSpPr>
            <p:nvPr/>
          </p:nvGrpSpPr>
          <p:grpSpPr bwMode="auto">
            <a:xfrm>
              <a:off x="744" y="864"/>
              <a:ext cx="1328" cy="403"/>
              <a:chOff x="744" y="864"/>
              <a:chExt cx="1328" cy="403"/>
            </a:xfrm>
          </p:grpSpPr>
          <p:sp>
            <p:nvSpPr>
              <p:cNvPr id="215180" name="Rectangle 37"/>
              <p:cNvSpPr>
                <a:spLocks noChangeArrowheads="1"/>
              </p:cNvSpPr>
              <p:nvPr/>
            </p:nvSpPr>
            <p:spPr bwMode="auto">
              <a:xfrm>
                <a:off x="776" y="864"/>
                <a:ext cx="126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en-US" altLang="zh-CN" sz="2000" b="1">
                    <a:solidFill>
                      <a:srgbClr val="000000"/>
                    </a:solidFill>
                    <a:latin typeface="Arial Narrow" charset="0"/>
                    <a:ea typeface="宋体" charset="0"/>
                    <a:cs typeface="宋体" charset="0"/>
                  </a:rPr>
                  <a:t>Royal / prophetic</a:t>
                </a:r>
              </a:p>
            </p:txBody>
          </p:sp>
          <p:sp>
            <p:nvSpPr>
              <p:cNvPr id="215181" name="Rectangle 38"/>
              <p:cNvSpPr>
                <a:spLocks noChangeArrowheads="1"/>
              </p:cNvSpPr>
              <p:nvPr/>
            </p:nvSpPr>
            <p:spPr bwMode="auto">
              <a:xfrm>
                <a:off x="744" y="864"/>
                <a:ext cx="13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grpSp>
          <p:nvGrpSpPr>
            <p:cNvPr id="215056" name="Group 39"/>
            <p:cNvGrpSpPr>
              <a:grpSpLocks/>
            </p:cNvGrpSpPr>
            <p:nvPr/>
          </p:nvGrpSpPr>
          <p:grpSpPr bwMode="auto">
            <a:xfrm>
              <a:off x="2072" y="864"/>
              <a:ext cx="1720" cy="403"/>
              <a:chOff x="2072" y="864"/>
              <a:chExt cx="1720" cy="403"/>
            </a:xfrm>
          </p:grpSpPr>
          <p:sp>
            <p:nvSpPr>
              <p:cNvPr id="215178" name="Rectangle 40"/>
              <p:cNvSpPr>
                <a:spLocks noChangeArrowheads="1"/>
              </p:cNvSpPr>
              <p:nvPr/>
            </p:nvSpPr>
            <p:spPr bwMode="auto">
              <a:xfrm>
                <a:off x="2104" y="864"/>
                <a:ext cx="165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en-US" altLang="zh-CN" sz="2000" b="1">
                    <a:solidFill>
                      <a:srgbClr val="000000"/>
                    </a:solidFill>
                    <a:latin typeface="Arial Narrow" charset="0"/>
                    <a:ea typeface="宋体" charset="0"/>
                    <a:cs typeface="宋体" charset="0"/>
                  </a:rPr>
                  <a:t>Priestly (temple and worship)</a:t>
                </a:r>
              </a:p>
            </p:txBody>
          </p:sp>
          <p:sp>
            <p:nvSpPr>
              <p:cNvPr id="215179" name="Rectangle 41"/>
              <p:cNvSpPr>
                <a:spLocks noChangeArrowheads="1"/>
              </p:cNvSpPr>
              <p:nvPr/>
            </p:nvSpPr>
            <p:spPr bwMode="auto">
              <a:xfrm>
                <a:off x="2072" y="864"/>
                <a:ext cx="17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grpSp>
          <p:nvGrpSpPr>
            <p:cNvPr id="215057" name="Group 42"/>
            <p:cNvGrpSpPr>
              <a:grpSpLocks/>
            </p:cNvGrpSpPr>
            <p:nvPr/>
          </p:nvGrpSpPr>
          <p:grpSpPr bwMode="auto">
            <a:xfrm>
              <a:off x="0" y="1267"/>
              <a:ext cx="744" cy="403"/>
              <a:chOff x="0" y="1267"/>
              <a:chExt cx="744" cy="403"/>
            </a:xfrm>
          </p:grpSpPr>
          <p:sp>
            <p:nvSpPr>
              <p:cNvPr id="215174" name="Rectangle 43"/>
              <p:cNvSpPr>
                <a:spLocks noChangeArrowheads="1"/>
              </p:cNvSpPr>
              <p:nvPr/>
            </p:nvSpPr>
            <p:spPr bwMode="auto">
              <a:xfrm>
                <a:off x="0" y="1267"/>
                <a:ext cx="744" cy="403"/>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nvGrpSpPr>
              <p:cNvPr id="215175" name="Group 44"/>
              <p:cNvGrpSpPr>
                <a:grpSpLocks/>
              </p:cNvGrpSpPr>
              <p:nvPr/>
            </p:nvGrpSpPr>
            <p:grpSpPr bwMode="auto">
              <a:xfrm>
                <a:off x="0" y="1267"/>
                <a:ext cx="744" cy="403"/>
                <a:chOff x="0" y="1267"/>
                <a:chExt cx="744" cy="403"/>
              </a:xfrm>
            </p:grpSpPr>
            <p:sp>
              <p:nvSpPr>
                <p:cNvPr id="127021" name="Rectangle 45"/>
                <p:cNvSpPr>
                  <a:spLocks noChangeArrowheads="1"/>
                </p:cNvSpPr>
                <p:nvPr/>
              </p:nvSpPr>
              <p:spPr bwMode="auto">
                <a:xfrm>
                  <a:off x="32" y="1267"/>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a:defRPr/>
                  </a:pPr>
                  <a:r>
                    <a:rPr lang="en-US" altLang="zh-CN" sz="2000" b="1" i="1">
                      <a:solidFill>
                        <a:srgbClr val="000000"/>
                      </a:solidFill>
                      <a:effectLst>
                        <a:outerShdw blurRad="38100" dist="38100" dir="2700000" algn="tl">
                          <a:srgbClr val="FFFFFF"/>
                        </a:outerShdw>
                      </a:effectLst>
                      <a:latin typeface="Arial Narrow" charset="0"/>
                      <a:ea typeface="宋体" charset="0"/>
                      <a:cs typeface="宋体" charset="0"/>
                    </a:rPr>
                    <a:t>Evaluation</a:t>
                  </a:r>
                </a:p>
              </p:txBody>
            </p:sp>
            <p:sp>
              <p:nvSpPr>
                <p:cNvPr id="215177" name="Rectangle 46"/>
                <p:cNvSpPr>
                  <a:spLocks noChangeArrowheads="1"/>
                </p:cNvSpPr>
                <p:nvPr/>
              </p:nvSpPr>
              <p:spPr bwMode="auto">
                <a:xfrm>
                  <a:off x="0" y="1267"/>
                  <a:ext cx="7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grpSp>
        <p:grpSp>
          <p:nvGrpSpPr>
            <p:cNvPr id="215058" name="Group 47"/>
            <p:cNvGrpSpPr>
              <a:grpSpLocks/>
            </p:cNvGrpSpPr>
            <p:nvPr/>
          </p:nvGrpSpPr>
          <p:grpSpPr bwMode="auto">
            <a:xfrm>
              <a:off x="744" y="1267"/>
              <a:ext cx="1328" cy="403"/>
              <a:chOff x="744" y="1267"/>
              <a:chExt cx="1328" cy="403"/>
            </a:xfrm>
          </p:grpSpPr>
          <p:sp>
            <p:nvSpPr>
              <p:cNvPr id="215172" name="Rectangle 48"/>
              <p:cNvSpPr>
                <a:spLocks noChangeArrowheads="1"/>
              </p:cNvSpPr>
              <p:nvPr/>
            </p:nvSpPr>
            <p:spPr bwMode="auto">
              <a:xfrm>
                <a:off x="776" y="1267"/>
                <a:ext cx="126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en-US" altLang="zh-CN" sz="2000" b="1">
                    <a:solidFill>
                      <a:srgbClr val="000000"/>
                    </a:solidFill>
                    <a:latin typeface="Arial Narrow" charset="0"/>
                    <a:ea typeface="宋体" charset="0"/>
                    <a:cs typeface="宋体" charset="0"/>
                  </a:rPr>
                  <a:t>Based on Mosaic Law</a:t>
                </a:r>
              </a:p>
            </p:txBody>
          </p:sp>
          <p:sp>
            <p:nvSpPr>
              <p:cNvPr id="215173" name="Rectangle 49"/>
              <p:cNvSpPr>
                <a:spLocks noChangeArrowheads="1"/>
              </p:cNvSpPr>
              <p:nvPr/>
            </p:nvSpPr>
            <p:spPr bwMode="auto">
              <a:xfrm>
                <a:off x="744" y="1267"/>
                <a:ext cx="13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grpSp>
          <p:nvGrpSpPr>
            <p:cNvPr id="215059" name="Group 50"/>
            <p:cNvGrpSpPr>
              <a:grpSpLocks/>
            </p:cNvGrpSpPr>
            <p:nvPr/>
          </p:nvGrpSpPr>
          <p:grpSpPr bwMode="auto">
            <a:xfrm>
              <a:off x="2072" y="1267"/>
              <a:ext cx="1720" cy="403"/>
              <a:chOff x="2072" y="1267"/>
              <a:chExt cx="1720" cy="403"/>
            </a:xfrm>
          </p:grpSpPr>
          <p:sp>
            <p:nvSpPr>
              <p:cNvPr id="215170" name="Rectangle 51"/>
              <p:cNvSpPr>
                <a:spLocks noChangeArrowheads="1"/>
              </p:cNvSpPr>
              <p:nvPr/>
            </p:nvSpPr>
            <p:spPr bwMode="auto">
              <a:xfrm>
                <a:off x="2104" y="1267"/>
                <a:ext cx="165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en-US" altLang="zh-CN" sz="2000" b="1">
                    <a:solidFill>
                      <a:srgbClr val="000000"/>
                    </a:solidFill>
                    <a:latin typeface="Arial Narrow" charset="0"/>
                    <a:ea typeface="宋体" charset="0"/>
                    <a:cs typeface="宋体" charset="0"/>
                  </a:rPr>
                  <a:t>Based on David/worship of Yahweh</a:t>
                </a:r>
              </a:p>
            </p:txBody>
          </p:sp>
          <p:sp>
            <p:nvSpPr>
              <p:cNvPr id="215171" name="Rectangle 52"/>
              <p:cNvSpPr>
                <a:spLocks noChangeArrowheads="1"/>
              </p:cNvSpPr>
              <p:nvPr/>
            </p:nvSpPr>
            <p:spPr bwMode="auto">
              <a:xfrm>
                <a:off x="2072" y="1267"/>
                <a:ext cx="17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grpSp>
          <p:nvGrpSpPr>
            <p:cNvPr id="215060" name="Group 53"/>
            <p:cNvGrpSpPr>
              <a:grpSpLocks/>
            </p:cNvGrpSpPr>
            <p:nvPr/>
          </p:nvGrpSpPr>
          <p:grpSpPr bwMode="auto">
            <a:xfrm>
              <a:off x="0" y="1670"/>
              <a:ext cx="744" cy="403"/>
              <a:chOff x="0" y="1670"/>
              <a:chExt cx="744" cy="403"/>
            </a:xfrm>
          </p:grpSpPr>
          <p:sp>
            <p:nvSpPr>
              <p:cNvPr id="215166" name="Rectangle 54"/>
              <p:cNvSpPr>
                <a:spLocks noChangeArrowheads="1"/>
              </p:cNvSpPr>
              <p:nvPr/>
            </p:nvSpPr>
            <p:spPr bwMode="auto">
              <a:xfrm>
                <a:off x="0" y="1670"/>
                <a:ext cx="744" cy="403"/>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nvGrpSpPr>
              <p:cNvPr id="215167" name="Group 55"/>
              <p:cNvGrpSpPr>
                <a:grpSpLocks/>
              </p:cNvGrpSpPr>
              <p:nvPr/>
            </p:nvGrpSpPr>
            <p:grpSpPr bwMode="auto">
              <a:xfrm>
                <a:off x="0" y="1670"/>
                <a:ext cx="744" cy="403"/>
                <a:chOff x="0" y="1670"/>
                <a:chExt cx="744" cy="403"/>
              </a:xfrm>
            </p:grpSpPr>
            <p:sp>
              <p:nvSpPr>
                <p:cNvPr id="127032" name="Rectangle 56"/>
                <p:cNvSpPr>
                  <a:spLocks noChangeArrowheads="1"/>
                </p:cNvSpPr>
                <p:nvPr/>
              </p:nvSpPr>
              <p:spPr bwMode="auto">
                <a:xfrm>
                  <a:off x="32" y="1670"/>
                  <a:ext cx="679" cy="395"/>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a:defRPr/>
                  </a:pPr>
                  <a:r>
                    <a:rPr lang="en-US" altLang="zh-CN" sz="2000" b="1" i="1">
                      <a:solidFill>
                        <a:srgbClr val="000000"/>
                      </a:solidFill>
                      <a:effectLst>
                        <a:outerShdw blurRad="38100" dist="38100" dir="2700000" algn="tl">
                          <a:srgbClr val="FFFFFF"/>
                        </a:outerShdw>
                      </a:effectLst>
                      <a:latin typeface="Arial Narrow" charset="0"/>
                      <a:ea typeface="宋体" charset="0"/>
                      <a:cs typeface="宋体" charset="0"/>
                    </a:rPr>
                    <a:t>Purpose</a:t>
                  </a:r>
                </a:p>
              </p:txBody>
            </p:sp>
            <p:sp>
              <p:nvSpPr>
                <p:cNvPr id="215169" name="Rectangle 57"/>
                <p:cNvSpPr>
                  <a:spLocks noChangeArrowheads="1"/>
                </p:cNvSpPr>
                <p:nvPr/>
              </p:nvSpPr>
              <p:spPr bwMode="auto">
                <a:xfrm>
                  <a:off x="0" y="1670"/>
                  <a:ext cx="7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grpSp>
        <p:grpSp>
          <p:nvGrpSpPr>
            <p:cNvPr id="215061" name="Group 58"/>
            <p:cNvGrpSpPr>
              <a:grpSpLocks/>
            </p:cNvGrpSpPr>
            <p:nvPr/>
          </p:nvGrpSpPr>
          <p:grpSpPr bwMode="auto">
            <a:xfrm>
              <a:off x="744" y="1670"/>
              <a:ext cx="1328" cy="403"/>
              <a:chOff x="744" y="1670"/>
              <a:chExt cx="1328" cy="403"/>
            </a:xfrm>
          </p:grpSpPr>
          <p:sp>
            <p:nvSpPr>
              <p:cNvPr id="215164" name="Rectangle 59"/>
              <p:cNvSpPr>
                <a:spLocks noChangeArrowheads="1"/>
              </p:cNvSpPr>
              <p:nvPr/>
            </p:nvSpPr>
            <p:spPr bwMode="auto">
              <a:xfrm>
                <a:off x="776" y="1670"/>
                <a:ext cx="126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en-US" altLang="zh-CN" sz="2000" b="1">
                    <a:solidFill>
                      <a:srgbClr val="000000"/>
                    </a:solidFill>
                    <a:latin typeface="Arial Narrow" charset="0"/>
                    <a:ea typeface="宋体" charset="0"/>
                    <a:cs typeface="宋体" charset="0"/>
                  </a:rPr>
                  <a:t>Ethical: Judging both nations</a:t>
                </a:r>
              </a:p>
            </p:txBody>
          </p:sp>
          <p:sp>
            <p:nvSpPr>
              <p:cNvPr id="215165" name="Rectangle 60"/>
              <p:cNvSpPr>
                <a:spLocks noChangeArrowheads="1"/>
              </p:cNvSpPr>
              <p:nvPr/>
            </p:nvSpPr>
            <p:spPr bwMode="auto">
              <a:xfrm>
                <a:off x="744" y="1670"/>
                <a:ext cx="13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grpSp>
          <p:nvGrpSpPr>
            <p:cNvPr id="215062" name="Group 61"/>
            <p:cNvGrpSpPr>
              <a:grpSpLocks/>
            </p:cNvGrpSpPr>
            <p:nvPr/>
          </p:nvGrpSpPr>
          <p:grpSpPr bwMode="auto">
            <a:xfrm>
              <a:off x="2072" y="1670"/>
              <a:ext cx="1720" cy="403"/>
              <a:chOff x="2072" y="1670"/>
              <a:chExt cx="1720" cy="403"/>
            </a:xfrm>
          </p:grpSpPr>
          <p:sp>
            <p:nvSpPr>
              <p:cNvPr id="215162" name="Rectangle 62"/>
              <p:cNvSpPr>
                <a:spLocks noChangeArrowheads="1"/>
              </p:cNvSpPr>
              <p:nvPr/>
            </p:nvSpPr>
            <p:spPr bwMode="auto">
              <a:xfrm>
                <a:off x="2104" y="1670"/>
                <a:ext cx="165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en-US" altLang="zh-CN" sz="2000" b="1">
                    <a:solidFill>
                      <a:srgbClr val="000000"/>
                    </a:solidFill>
                    <a:latin typeface="Arial Narrow" charset="0"/>
                    <a:ea typeface="宋体" charset="0"/>
                    <a:cs typeface="宋体" charset="0"/>
                  </a:rPr>
                  <a:t>Covenant: Blessing Judah due to David </a:t>
                </a:r>
              </a:p>
            </p:txBody>
          </p:sp>
          <p:sp>
            <p:nvSpPr>
              <p:cNvPr id="215163" name="Rectangle 63"/>
              <p:cNvSpPr>
                <a:spLocks noChangeArrowheads="1"/>
              </p:cNvSpPr>
              <p:nvPr/>
            </p:nvSpPr>
            <p:spPr bwMode="auto">
              <a:xfrm>
                <a:off x="2072" y="1670"/>
                <a:ext cx="17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grpSp>
          <p:nvGrpSpPr>
            <p:cNvPr id="215063" name="Group 64"/>
            <p:cNvGrpSpPr>
              <a:grpSpLocks/>
            </p:cNvGrpSpPr>
            <p:nvPr/>
          </p:nvGrpSpPr>
          <p:grpSpPr bwMode="auto">
            <a:xfrm>
              <a:off x="0" y="2073"/>
              <a:ext cx="744" cy="403"/>
              <a:chOff x="0" y="2073"/>
              <a:chExt cx="744" cy="403"/>
            </a:xfrm>
          </p:grpSpPr>
          <p:sp>
            <p:nvSpPr>
              <p:cNvPr id="215158" name="Rectangle 65"/>
              <p:cNvSpPr>
                <a:spLocks noChangeArrowheads="1"/>
              </p:cNvSpPr>
              <p:nvPr/>
            </p:nvSpPr>
            <p:spPr bwMode="auto">
              <a:xfrm>
                <a:off x="0" y="2073"/>
                <a:ext cx="744" cy="403"/>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nvGrpSpPr>
              <p:cNvPr id="215159" name="Group 66"/>
              <p:cNvGrpSpPr>
                <a:grpSpLocks/>
              </p:cNvGrpSpPr>
              <p:nvPr/>
            </p:nvGrpSpPr>
            <p:grpSpPr bwMode="auto">
              <a:xfrm>
                <a:off x="0" y="2073"/>
                <a:ext cx="744" cy="403"/>
                <a:chOff x="0" y="2073"/>
                <a:chExt cx="744" cy="403"/>
              </a:xfrm>
            </p:grpSpPr>
            <p:sp>
              <p:nvSpPr>
                <p:cNvPr id="127043" name="Rectangle 67"/>
                <p:cNvSpPr>
                  <a:spLocks noChangeArrowheads="1"/>
                </p:cNvSpPr>
                <p:nvPr/>
              </p:nvSpPr>
              <p:spPr bwMode="auto">
                <a:xfrm>
                  <a:off x="32" y="2069"/>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a:defRPr/>
                  </a:pPr>
                  <a:r>
                    <a:rPr lang="en-US" altLang="zh-CN" sz="2000" b="1" i="1">
                      <a:solidFill>
                        <a:srgbClr val="000000"/>
                      </a:solidFill>
                      <a:effectLst>
                        <a:outerShdw blurRad="38100" dist="38100" dir="2700000" algn="tl">
                          <a:srgbClr val="FFFFFF"/>
                        </a:outerShdw>
                      </a:effectLst>
                      <a:latin typeface="Arial Narrow" charset="0"/>
                      <a:ea typeface="宋体" charset="0"/>
                      <a:cs typeface="宋体" charset="0"/>
                    </a:rPr>
                    <a:t>Author</a:t>
                  </a:r>
                </a:p>
              </p:txBody>
            </p:sp>
            <p:sp>
              <p:nvSpPr>
                <p:cNvPr id="215161" name="Rectangle 68"/>
                <p:cNvSpPr>
                  <a:spLocks noChangeArrowheads="1"/>
                </p:cNvSpPr>
                <p:nvPr/>
              </p:nvSpPr>
              <p:spPr bwMode="auto">
                <a:xfrm>
                  <a:off x="0" y="2073"/>
                  <a:ext cx="7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grpSp>
        <p:grpSp>
          <p:nvGrpSpPr>
            <p:cNvPr id="215064" name="Group 69"/>
            <p:cNvGrpSpPr>
              <a:grpSpLocks/>
            </p:cNvGrpSpPr>
            <p:nvPr/>
          </p:nvGrpSpPr>
          <p:grpSpPr bwMode="auto">
            <a:xfrm>
              <a:off x="744" y="2073"/>
              <a:ext cx="1328" cy="403"/>
              <a:chOff x="744" y="2073"/>
              <a:chExt cx="1328" cy="403"/>
            </a:xfrm>
          </p:grpSpPr>
          <p:sp>
            <p:nvSpPr>
              <p:cNvPr id="215156" name="Rectangle 70"/>
              <p:cNvSpPr>
                <a:spLocks noChangeArrowheads="1"/>
              </p:cNvSpPr>
              <p:nvPr/>
            </p:nvSpPr>
            <p:spPr bwMode="auto">
              <a:xfrm>
                <a:off x="776" y="2073"/>
                <a:ext cx="126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en-US" altLang="zh-CN" sz="2000" b="1">
                    <a:solidFill>
                      <a:srgbClr val="000000"/>
                    </a:solidFill>
                    <a:latin typeface="Arial Narrow" charset="0"/>
                    <a:ea typeface="宋体" charset="0"/>
                    <a:cs typeface="宋体" charset="0"/>
                  </a:rPr>
                  <a:t>Jeremiah the prophet / priest</a:t>
                </a:r>
              </a:p>
            </p:txBody>
          </p:sp>
          <p:sp>
            <p:nvSpPr>
              <p:cNvPr id="215157" name="Rectangle 71"/>
              <p:cNvSpPr>
                <a:spLocks noChangeArrowheads="1"/>
              </p:cNvSpPr>
              <p:nvPr/>
            </p:nvSpPr>
            <p:spPr bwMode="auto">
              <a:xfrm>
                <a:off x="744" y="2073"/>
                <a:ext cx="13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grpSp>
          <p:nvGrpSpPr>
            <p:cNvPr id="215065" name="Group 72"/>
            <p:cNvGrpSpPr>
              <a:grpSpLocks/>
            </p:cNvGrpSpPr>
            <p:nvPr/>
          </p:nvGrpSpPr>
          <p:grpSpPr bwMode="auto">
            <a:xfrm>
              <a:off x="2072" y="2073"/>
              <a:ext cx="1720" cy="403"/>
              <a:chOff x="2072" y="2073"/>
              <a:chExt cx="1720" cy="403"/>
            </a:xfrm>
          </p:grpSpPr>
          <p:sp>
            <p:nvSpPr>
              <p:cNvPr id="215154" name="Rectangle 73"/>
              <p:cNvSpPr>
                <a:spLocks noChangeArrowheads="1"/>
              </p:cNvSpPr>
              <p:nvPr/>
            </p:nvSpPr>
            <p:spPr bwMode="auto">
              <a:xfrm>
                <a:off x="2104" y="2073"/>
                <a:ext cx="165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en-US" altLang="zh-CN" sz="2000" b="1">
                    <a:solidFill>
                      <a:srgbClr val="000000"/>
                    </a:solidFill>
                    <a:latin typeface="Arial Narrow" charset="0"/>
                    <a:ea typeface="宋体" charset="0"/>
                    <a:cs typeface="宋体" charset="0"/>
                  </a:rPr>
                  <a:t>Ezra the priest</a:t>
                </a:r>
              </a:p>
            </p:txBody>
          </p:sp>
          <p:sp>
            <p:nvSpPr>
              <p:cNvPr id="215155" name="Rectangle 74"/>
              <p:cNvSpPr>
                <a:spLocks noChangeArrowheads="1"/>
              </p:cNvSpPr>
              <p:nvPr/>
            </p:nvSpPr>
            <p:spPr bwMode="auto">
              <a:xfrm>
                <a:off x="2072" y="2073"/>
                <a:ext cx="17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grpSp>
          <p:nvGrpSpPr>
            <p:cNvPr id="215066" name="Group 75"/>
            <p:cNvGrpSpPr>
              <a:grpSpLocks/>
            </p:cNvGrpSpPr>
            <p:nvPr/>
          </p:nvGrpSpPr>
          <p:grpSpPr bwMode="auto">
            <a:xfrm>
              <a:off x="0" y="2476"/>
              <a:ext cx="744" cy="403"/>
              <a:chOff x="0" y="2476"/>
              <a:chExt cx="744" cy="403"/>
            </a:xfrm>
          </p:grpSpPr>
          <p:sp>
            <p:nvSpPr>
              <p:cNvPr id="215150" name="Rectangle 76"/>
              <p:cNvSpPr>
                <a:spLocks noChangeArrowheads="1"/>
              </p:cNvSpPr>
              <p:nvPr/>
            </p:nvSpPr>
            <p:spPr bwMode="auto">
              <a:xfrm>
                <a:off x="0" y="2476"/>
                <a:ext cx="744" cy="403"/>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nvGrpSpPr>
              <p:cNvPr id="215151" name="Group 77"/>
              <p:cNvGrpSpPr>
                <a:grpSpLocks/>
              </p:cNvGrpSpPr>
              <p:nvPr/>
            </p:nvGrpSpPr>
            <p:grpSpPr bwMode="auto">
              <a:xfrm>
                <a:off x="0" y="2476"/>
                <a:ext cx="744" cy="403"/>
                <a:chOff x="0" y="2476"/>
                <a:chExt cx="744" cy="403"/>
              </a:xfrm>
            </p:grpSpPr>
            <p:sp>
              <p:nvSpPr>
                <p:cNvPr id="127054" name="Rectangle 78"/>
                <p:cNvSpPr>
                  <a:spLocks noChangeArrowheads="1"/>
                </p:cNvSpPr>
                <p:nvPr/>
              </p:nvSpPr>
              <p:spPr bwMode="auto">
                <a:xfrm>
                  <a:off x="32" y="2476"/>
                  <a:ext cx="679" cy="395"/>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a:defRPr/>
                  </a:pPr>
                  <a:r>
                    <a:rPr lang="en-US" altLang="zh-CN" sz="2000" b="1" i="1">
                      <a:solidFill>
                        <a:srgbClr val="000000"/>
                      </a:solidFill>
                      <a:effectLst>
                        <a:outerShdw blurRad="38100" dist="38100" dir="2700000" algn="tl">
                          <a:srgbClr val="FFFFFF"/>
                        </a:outerShdw>
                      </a:effectLst>
                      <a:latin typeface="Arial Narrow" charset="0"/>
                      <a:ea typeface="宋体" charset="0"/>
                      <a:cs typeface="宋体" charset="0"/>
                    </a:rPr>
                    <a:t>Faith</a:t>
                  </a:r>
                </a:p>
              </p:txBody>
            </p:sp>
            <p:sp>
              <p:nvSpPr>
                <p:cNvPr id="215153" name="Rectangle 79"/>
                <p:cNvSpPr>
                  <a:spLocks noChangeArrowheads="1"/>
                </p:cNvSpPr>
                <p:nvPr/>
              </p:nvSpPr>
              <p:spPr bwMode="auto">
                <a:xfrm>
                  <a:off x="0" y="2476"/>
                  <a:ext cx="7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grpSp>
        <p:grpSp>
          <p:nvGrpSpPr>
            <p:cNvPr id="215067" name="Group 80"/>
            <p:cNvGrpSpPr>
              <a:grpSpLocks/>
            </p:cNvGrpSpPr>
            <p:nvPr/>
          </p:nvGrpSpPr>
          <p:grpSpPr bwMode="auto">
            <a:xfrm>
              <a:off x="744" y="2476"/>
              <a:ext cx="1328" cy="403"/>
              <a:chOff x="744" y="2476"/>
              <a:chExt cx="1328" cy="403"/>
            </a:xfrm>
          </p:grpSpPr>
          <p:sp>
            <p:nvSpPr>
              <p:cNvPr id="215148" name="Rectangle 81"/>
              <p:cNvSpPr>
                <a:spLocks noChangeArrowheads="1"/>
              </p:cNvSpPr>
              <p:nvPr/>
            </p:nvSpPr>
            <p:spPr bwMode="auto">
              <a:xfrm>
                <a:off x="776" y="2476"/>
                <a:ext cx="126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en-US" altLang="zh-CN" sz="2000" b="1">
                    <a:solidFill>
                      <a:srgbClr val="000000"/>
                    </a:solidFill>
                    <a:latin typeface="Arial Narrow" charset="0"/>
                    <a:ea typeface="宋体" charset="0"/>
                    <a:cs typeface="宋体" charset="0"/>
                  </a:rPr>
                  <a:t>Man</a:t>
                </a:r>
                <a:r>
                  <a:rPr lang="uk-UA" altLang="zh-CN" sz="2000" b="1">
                    <a:solidFill>
                      <a:srgbClr val="000000"/>
                    </a:solidFill>
                    <a:latin typeface="Arial Narrow" charset="0"/>
                    <a:ea typeface="宋体" charset="0"/>
                    <a:cs typeface="宋体" charset="0"/>
                  </a:rPr>
                  <a:t>'</a:t>
                </a:r>
                <a:r>
                  <a:rPr lang="en-US" altLang="zh-CN" sz="2000" b="1">
                    <a:solidFill>
                      <a:srgbClr val="000000"/>
                    </a:solidFill>
                    <a:latin typeface="Arial Narrow" charset="0"/>
                    <a:ea typeface="宋体" charset="0"/>
                    <a:cs typeface="宋体" charset="0"/>
                  </a:rPr>
                  <a:t>s faithlessness</a:t>
                </a:r>
              </a:p>
            </p:txBody>
          </p:sp>
          <p:sp>
            <p:nvSpPr>
              <p:cNvPr id="215149" name="Rectangle 82"/>
              <p:cNvSpPr>
                <a:spLocks noChangeArrowheads="1"/>
              </p:cNvSpPr>
              <p:nvPr/>
            </p:nvSpPr>
            <p:spPr bwMode="auto">
              <a:xfrm>
                <a:off x="744" y="2476"/>
                <a:ext cx="13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grpSp>
          <p:nvGrpSpPr>
            <p:cNvPr id="215068" name="Group 83"/>
            <p:cNvGrpSpPr>
              <a:grpSpLocks/>
            </p:cNvGrpSpPr>
            <p:nvPr/>
          </p:nvGrpSpPr>
          <p:grpSpPr bwMode="auto">
            <a:xfrm>
              <a:off x="2072" y="2476"/>
              <a:ext cx="1720" cy="403"/>
              <a:chOff x="2072" y="2476"/>
              <a:chExt cx="1720" cy="403"/>
            </a:xfrm>
          </p:grpSpPr>
          <p:sp>
            <p:nvSpPr>
              <p:cNvPr id="215146" name="Rectangle 84"/>
              <p:cNvSpPr>
                <a:spLocks noChangeArrowheads="1"/>
              </p:cNvSpPr>
              <p:nvPr/>
            </p:nvSpPr>
            <p:spPr bwMode="auto">
              <a:xfrm>
                <a:off x="2104" y="2476"/>
                <a:ext cx="165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en-US" altLang="zh-CN" sz="2000" b="1">
                    <a:solidFill>
                      <a:srgbClr val="000000"/>
                    </a:solidFill>
                    <a:latin typeface="Arial Narrow" charset="0"/>
                    <a:ea typeface="宋体" charset="0"/>
                    <a:cs typeface="宋体" charset="0"/>
                  </a:rPr>
                  <a:t>God</a:t>
                </a:r>
                <a:r>
                  <a:rPr lang="uk-UA" altLang="zh-CN" sz="2000" b="1">
                    <a:solidFill>
                      <a:srgbClr val="000000"/>
                    </a:solidFill>
                    <a:latin typeface="Arial Narrow" charset="0"/>
                    <a:ea typeface="宋体" charset="0"/>
                    <a:cs typeface="宋体" charset="0"/>
                  </a:rPr>
                  <a:t>'</a:t>
                </a:r>
                <a:r>
                  <a:rPr lang="en-US" altLang="zh-CN" sz="2000" b="1">
                    <a:solidFill>
                      <a:srgbClr val="000000"/>
                    </a:solidFill>
                    <a:latin typeface="Arial Narrow" charset="0"/>
                    <a:ea typeface="宋体" charset="0"/>
                    <a:cs typeface="宋体" charset="0"/>
                  </a:rPr>
                  <a:t>s faithfulness</a:t>
                </a:r>
              </a:p>
            </p:txBody>
          </p:sp>
          <p:sp>
            <p:nvSpPr>
              <p:cNvPr id="215147" name="Rectangle 85"/>
              <p:cNvSpPr>
                <a:spLocks noChangeArrowheads="1"/>
              </p:cNvSpPr>
              <p:nvPr/>
            </p:nvSpPr>
            <p:spPr bwMode="auto">
              <a:xfrm>
                <a:off x="2072" y="2476"/>
                <a:ext cx="17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grpSp>
          <p:nvGrpSpPr>
            <p:cNvPr id="215069" name="Group 86"/>
            <p:cNvGrpSpPr>
              <a:grpSpLocks/>
            </p:cNvGrpSpPr>
            <p:nvPr/>
          </p:nvGrpSpPr>
          <p:grpSpPr bwMode="auto">
            <a:xfrm>
              <a:off x="0" y="2879"/>
              <a:ext cx="744" cy="403"/>
              <a:chOff x="0" y="2879"/>
              <a:chExt cx="744" cy="403"/>
            </a:xfrm>
          </p:grpSpPr>
          <p:sp>
            <p:nvSpPr>
              <p:cNvPr id="215142" name="Rectangle 87"/>
              <p:cNvSpPr>
                <a:spLocks noChangeArrowheads="1"/>
              </p:cNvSpPr>
              <p:nvPr/>
            </p:nvSpPr>
            <p:spPr bwMode="auto">
              <a:xfrm>
                <a:off x="0" y="2879"/>
                <a:ext cx="744" cy="403"/>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nvGrpSpPr>
              <p:cNvPr id="215143" name="Group 88"/>
              <p:cNvGrpSpPr>
                <a:grpSpLocks/>
              </p:cNvGrpSpPr>
              <p:nvPr/>
            </p:nvGrpSpPr>
            <p:grpSpPr bwMode="auto">
              <a:xfrm>
                <a:off x="0" y="2879"/>
                <a:ext cx="744" cy="403"/>
                <a:chOff x="0" y="2879"/>
                <a:chExt cx="744" cy="403"/>
              </a:xfrm>
            </p:grpSpPr>
            <p:sp>
              <p:nvSpPr>
                <p:cNvPr id="127065" name="Rectangle 89"/>
                <p:cNvSpPr>
                  <a:spLocks noChangeArrowheads="1"/>
                </p:cNvSpPr>
                <p:nvPr/>
              </p:nvSpPr>
              <p:spPr bwMode="auto">
                <a:xfrm>
                  <a:off x="32" y="2873"/>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a:defRPr/>
                  </a:pPr>
                  <a:r>
                    <a:rPr lang="en-US" altLang="zh-CN" sz="2000" b="1" i="1">
                      <a:solidFill>
                        <a:srgbClr val="000000"/>
                      </a:solidFill>
                      <a:effectLst>
                        <a:outerShdw blurRad="38100" dist="38100" dir="2700000" algn="tl">
                          <a:srgbClr val="FFFFFF"/>
                        </a:outerShdw>
                      </a:effectLst>
                      <a:latin typeface="Arial Narrow" charset="0"/>
                      <a:ea typeface="宋体" charset="0"/>
                      <a:cs typeface="宋体" charset="0"/>
                    </a:rPr>
                    <a:t>Outlook</a:t>
                  </a:r>
                </a:p>
              </p:txBody>
            </p:sp>
            <p:sp>
              <p:nvSpPr>
                <p:cNvPr id="215145" name="Rectangle 90"/>
                <p:cNvSpPr>
                  <a:spLocks noChangeArrowheads="1"/>
                </p:cNvSpPr>
                <p:nvPr/>
              </p:nvSpPr>
              <p:spPr bwMode="auto">
                <a:xfrm>
                  <a:off x="0" y="2879"/>
                  <a:ext cx="7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grpSp>
        <p:grpSp>
          <p:nvGrpSpPr>
            <p:cNvPr id="215070" name="Group 91"/>
            <p:cNvGrpSpPr>
              <a:grpSpLocks/>
            </p:cNvGrpSpPr>
            <p:nvPr/>
          </p:nvGrpSpPr>
          <p:grpSpPr bwMode="auto">
            <a:xfrm>
              <a:off x="744" y="2879"/>
              <a:ext cx="1328" cy="403"/>
              <a:chOff x="744" y="2879"/>
              <a:chExt cx="1328" cy="403"/>
            </a:xfrm>
          </p:grpSpPr>
          <p:sp>
            <p:nvSpPr>
              <p:cNvPr id="215140" name="Rectangle 92"/>
              <p:cNvSpPr>
                <a:spLocks noChangeArrowheads="1"/>
              </p:cNvSpPr>
              <p:nvPr/>
            </p:nvSpPr>
            <p:spPr bwMode="auto">
              <a:xfrm>
                <a:off x="776" y="2879"/>
                <a:ext cx="126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en-US" altLang="zh-CN" sz="2000" b="1">
                    <a:solidFill>
                      <a:srgbClr val="000000"/>
                    </a:solidFill>
                    <a:latin typeface="Arial Narrow" charset="0"/>
                    <a:ea typeface="宋体" charset="0"/>
                    <a:cs typeface="宋体" charset="0"/>
                  </a:rPr>
                  <a:t>Negative: rebellion/tragedy</a:t>
                </a:r>
              </a:p>
            </p:txBody>
          </p:sp>
          <p:sp>
            <p:nvSpPr>
              <p:cNvPr id="215141" name="Rectangle 93"/>
              <p:cNvSpPr>
                <a:spLocks noChangeArrowheads="1"/>
              </p:cNvSpPr>
              <p:nvPr/>
            </p:nvSpPr>
            <p:spPr bwMode="auto">
              <a:xfrm>
                <a:off x="744" y="2879"/>
                <a:ext cx="13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grpSp>
          <p:nvGrpSpPr>
            <p:cNvPr id="215071" name="Group 94"/>
            <p:cNvGrpSpPr>
              <a:grpSpLocks/>
            </p:cNvGrpSpPr>
            <p:nvPr/>
          </p:nvGrpSpPr>
          <p:grpSpPr bwMode="auto">
            <a:xfrm>
              <a:off x="2072" y="2879"/>
              <a:ext cx="1720" cy="403"/>
              <a:chOff x="2072" y="2879"/>
              <a:chExt cx="1720" cy="403"/>
            </a:xfrm>
          </p:grpSpPr>
          <p:sp>
            <p:nvSpPr>
              <p:cNvPr id="215138" name="Rectangle 95"/>
              <p:cNvSpPr>
                <a:spLocks noChangeArrowheads="1"/>
              </p:cNvSpPr>
              <p:nvPr/>
            </p:nvSpPr>
            <p:spPr bwMode="auto">
              <a:xfrm>
                <a:off x="2104" y="2879"/>
                <a:ext cx="165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en-US" altLang="zh-CN" sz="2000" b="1">
                    <a:solidFill>
                      <a:srgbClr val="000000"/>
                    </a:solidFill>
                    <a:latin typeface="Arial Narrow" charset="0"/>
                    <a:ea typeface="宋体" charset="0"/>
                    <a:cs typeface="宋体" charset="0"/>
                  </a:rPr>
                  <a:t>Positive: hope amidst apostasy/tragedy</a:t>
                </a:r>
              </a:p>
            </p:txBody>
          </p:sp>
          <p:sp>
            <p:nvSpPr>
              <p:cNvPr id="215139" name="Rectangle 96"/>
              <p:cNvSpPr>
                <a:spLocks noChangeArrowheads="1"/>
              </p:cNvSpPr>
              <p:nvPr/>
            </p:nvSpPr>
            <p:spPr bwMode="auto">
              <a:xfrm>
                <a:off x="2072" y="2879"/>
                <a:ext cx="17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grpSp>
          <p:nvGrpSpPr>
            <p:cNvPr id="215072" name="Group 97"/>
            <p:cNvGrpSpPr>
              <a:grpSpLocks/>
            </p:cNvGrpSpPr>
            <p:nvPr/>
          </p:nvGrpSpPr>
          <p:grpSpPr bwMode="auto">
            <a:xfrm>
              <a:off x="0" y="3282"/>
              <a:ext cx="744" cy="403"/>
              <a:chOff x="0" y="3282"/>
              <a:chExt cx="744" cy="403"/>
            </a:xfrm>
          </p:grpSpPr>
          <p:sp>
            <p:nvSpPr>
              <p:cNvPr id="215134" name="Rectangle 98"/>
              <p:cNvSpPr>
                <a:spLocks noChangeArrowheads="1"/>
              </p:cNvSpPr>
              <p:nvPr/>
            </p:nvSpPr>
            <p:spPr bwMode="auto">
              <a:xfrm>
                <a:off x="0" y="3282"/>
                <a:ext cx="744" cy="403"/>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nvGrpSpPr>
              <p:cNvPr id="215135" name="Group 99"/>
              <p:cNvGrpSpPr>
                <a:grpSpLocks/>
              </p:cNvGrpSpPr>
              <p:nvPr/>
            </p:nvGrpSpPr>
            <p:grpSpPr bwMode="auto">
              <a:xfrm>
                <a:off x="0" y="3282"/>
                <a:ext cx="744" cy="403"/>
                <a:chOff x="0" y="3282"/>
                <a:chExt cx="744" cy="403"/>
              </a:xfrm>
            </p:grpSpPr>
            <p:sp>
              <p:nvSpPr>
                <p:cNvPr id="127076" name="Rectangle 100"/>
                <p:cNvSpPr>
                  <a:spLocks noChangeArrowheads="1"/>
                </p:cNvSpPr>
                <p:nvPr/>
              </p:nvSpPr>
              <p:spPr bwMode="auto">
                <a:xfrm>
                  <a:off x="32" y="3282"/>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a:defRPr/>
                  </a:pPr>
                  <a:r>
                    <a:rPr lang="en-US" altLang="zh-CN" sz="2000" b="1" i="1">
                      <a:solidFill>
                        <a:srgbClr val="000000"/>
                      </a:solidFill>
                      <a:effectLst>
                        <a:outerShdw blurRad="38100" dist="38100" dir="2700000" algn="tl">
                          <a:srgbClr val="FFFFFF"/>
                        </a:outerShdw>
                      </a:effectLst>
                      <a:latin typeface="Arial Narrow" charset="0"/>
                      <a:ea typeface="宋体" charset="0"/>
                      <a:cs typeface="宋体" charset="0"/>
                    </a:rPr>
                    <a:t>Recipients</a:t>
                  </a:r>
                </a:p>
              </p:txBody>
            </p:sp>
            <p:sp>
              <p:nvSpPr>
                <p:cNvPr id="215137" name="Rectangle 101"/>
                <p:cNvSpPr>
                  <a:spLocks noChangeArrowheads="1"/>
                </p:cNvSpPr>
                <p:nvPr/>
              </p:nvSpPr>
              <p:spPr bwMode="auto">
                <a:xfrm>
                  <a:off x="0" y="3282"/>
                  <a:ext cx="7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grpSp>
        <p:grpSp>
          <p:nvGrpSpPr>
            <p:cNvPr id="215073" name="Group 102"/>
            <p:cNvGrpSpPr>
              <a:grpSpLocks/>
            </p:cNvGrpSpPr>
            <p:nvPr/>
          </p:nvGrpSpPr>
          <p:grpSpPr bwMode="auto">
            <a:xfrm>
              <a:off x="744" y="3282"/>
              <a:ext cx="1328" cy="403"/>
              <a:chOff x="744" y="3282"/>
              <a:chExt cx="1328" cy="403"/>
            </a:xfrm>
          </p:grpSpPr>
          <p:sp>
            <p:nvSpPr>
              <p:cNvPr id="215132" name="Rectangle 103"/>
              <p:cNvSpPr>
                <a:spLocks noChangeArrowheads="1"/>
              </p:cNvSpPr>
              <p:nvPr/>
            </p:nvSpPr>
            <p:spPr bwMode="auto">
              <a:xfrm>
                <a:off x="776" y="3282"/>
                <a:ext cx="126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en-US" altLang="zh-CN" sz="2000" b="1">
                    <a:solidFill>
                      <a:srgbClr val="000000"/>
                    </a:solidFill>
                    <a:latin typeface="Arial Narrow" charset="0"/>
                    <a:ea typeface="宋体" charset="0"/>
                    <a:cs typeface="宋体" charset="0"/>
                  </a:rPr>
                  <a:t>Exilic Jews (ca. 550 BC)</a:t>
                </a:r>
              </a:p>
            </p:txBody>
          </p:sp>
          <p:sp>
            <p:nvSpPr>
              <p:cNvPr id="215133" name="Rectangle 104"/>
              <p:cNvSpPr>
                <a:spLocks noChangeArrowheads="1"/>
              </p:cNvSpPr>
              <p:nvPr/>
            </p:nvSpPr>
            <p:spPr bwMode="auto">
              <a:xfrm>
                <a:off x="744" y="3282"/>
                <a:ext cx="13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grpSp>
          <p:nvGrpSpPr>
            <p:cNvPr id="215074" name="Group 105"/>
            <p:cNvGrpSpPr>
              <a:grpSpLocks/>
            </p:cNvGrpSpPr>
            <p:nvPr/>
          </p:nvGrpSpPr>
          <p:grpSpPr bwMode="auto">
            <a:xfrm>
              <a:off x="2072" y="3282"/>
              <a:ext cx="1720" cy="403"/>
              <a:chOff x="2072" y="3282"/>
              <a:chExt cx="1720" cy="403"/>
            </a:xfrm>
          </p:grpSpPr>
          <p:sp>
            <p:nvSpPr>
              <p:cNvPr id="215130" name="Rectangle 106"/>
              <p:cNvSpPr>
                <a:spLocks noChangeArrowheads="1"/>
              </p:cNvSpPr>
              <p:nvPr/>
            </p:nvSpPr>
            <p:spPr bwMode="auto">
              <a:xfrm>
                <a:off x="2104" y="3282"/>
                <a:ext cx="165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en-US" altLang="zh-CN" sz="2000" b="1">
                    <a:solidFill>
                      <a:srgbClr val="000000"/>
                    </a:solidFill>
                    <a:latin typeface="Arial Narrow" charset="0"/>
                    <a:ea typeface="宋体" charset="0"/>
                    <a:cs typeface="宋体" charset="0"/>
                  </a:rPr>
                  <a:t>Postexilic Jews (ca. 440 BC)</a:t>
                </a:r>
              </a:p>
            </p:txBody>
          </p:sp>
          <p:sp>
            <p:nvSpPr>
              <p:cNvPr id="215131" name="Rectangle 107"/>
              <p:cNvSpPr>
                <a:spLocks noChangeArrowheads="1"/>
              </p:cNvSpPr>
              <p:nvPr/>
            </p:nvSpPr>
            <p:spPr bwMode="auto">
              <a:xfrm>
                <a:off x="2072" y="3282"/>
                <a:ext cx="17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grpSp>
          <p:nvGrpSpPr>
            <p:cNvPr id="215075" name="Group 108"/>
            <p:cNvGrpSpPr>
              <a:grpSpLocks/>
            </p:cNvGrpSpPr>
            <p:nvPr/>
          </p:nvGrpSpPr>
          <p:grpSpPr bwMode="auto">
            <a:xfrm>
              <a:off x="0" y="3685"/>
              <a:ext cx="744" cy="403"/>
              <a:chOff x="0" y="3685"/>
              <a:chExt cx="744" cy="403"/>
            </a:xfrm>
          </p:grpSpPr>
          <p:sp>
            <p:nvSpPr>
              <p:cNvPr id="215126" name="Rectangle 109"/>
              <p:cNvSpPr>
                <a:spLocks noChangeArrowheads="1"/>
              </p:cNvSpPr>
              <p:nvPr/>
            </p:nvSpPr>
            <p:spPr bwMode="auto">
              <a:xfrm>
                <a:off x="0" y="3685"/>
                <a:ext cx="744" cy="403"/>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nvGrpSpPr>
              <p:cNvPr id="215127" name="Group 110"/>
              <p:cNvGrpSpPr>
                <a:grpSpLocks/>
              </p:cNvGrpSpPr>
              <p:nvPr/>
            </p:nvGrpSpPr>
            <p:grpSpPr bwMode="auto">
              <a:xfrm>
                <a:off x="0" y="3685"/>
                <a:ext cx="744" cy="403"/>
                <a:chOff x="0" y="3685"/>
                <a:chExt cx="744" cy="403"/>
              </a:xfrm>
            </p:grpSpPr>
            <p:sp>
              <p:nvSpPr>
                <p:cNvPr id="127087" name="Rectangle 111"/>
                <p:cNvSpPr>
                  <a:spLocks noChangeArrowheads="1"/>
                </p:cNvSpPr>
                <p:nvPr/>
              </p:nvSpPr>
              <p:spPr bwMode="auto">
                <a:xfrm>
                  <a:off x="32" y="3689"/>
                  <a:ext cx="679" cy="395"/>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a:defRPr/>
                  </a:pPr>
                  <a:r>
                    <a:rPr lang="en-US" altLang="zh-CN" sz="2000" b="1" i="1">
                      <a:solidFill>
                        <a:srgbClr val="000000"/>
                      </a:solidFill>
                      <a:effectLst>
                        <a:outerShdw blurRad="38100" dist="38100" dir="2700000" algn="tl">
                          <a:srgbClr val="FFFFFF"/>
                        </a:outerShdw>
                      </a:effectLst>
                      <a:latin typeface="Arial Narrow" charset="0"/>
                      <a:ea typeface="宋体" charset="0"/>
                      <a:cs typeface="宋体" charset="0"/>
                    </a:rPr>
                    <a:t>Chronology</a:t>
                  </a:r>
                </a:p>
              </p:txBody>
            </p:sp>
            <p:sp>
              <p:nvSpPr>
                <p:cNvPr id="215129" name="Rectangle 112"/>
                <p:cNvSpPr>
                  <a:spLocks noChangeArrowheads="1"/>
                </p:cNvSpPr>
                <p:nvPr/>
              </p:nvSpPr>
              <p:spPr bwMode="auto">
                <a:xfrm>
                  <a:off x="0" y="3685"/>
                  <a:ext cx="7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grpSp>
        <p:grpSp>
          <p:nvGrpSpPr>
            <p:cNvPr id="215076" name="Group 113"/>
            <p:cNvGrpSpPr>
              <a:grpSpLocks/>
            </p:cNvGrpSpPr>
            <p:nvPr/>
          </p:nvGrpSpPr>
          <p:grpSpPr bwMode="auto">
            <a:xfrm>
              <a:off x="744" y="3685"/>
              <a:ext cx="1328" cy="403"/>
              <a:chOff x="744" y="3685"/>
              <a:chExt cx="1328" cy="403"/>
            </a:xfrm>
          </p:grpSpPr>
          <p:sp>
            <p:nvSpPr>
              <p:cNvPr id="215124" name="Rectangle 114"/>
              <p:cNvSpPr>
                <a:spLocks noChangeArrowheads="1"/>
              </p:cNvSpPr>
              <p:nvPr/>
            </p:nvSpPr>
            <p:spPr bwMode="auto">
              <a:xfrm>
                <a:off x="776" y="3685"/>
                <a:ext cx="126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en-US" altLang="zh-CN" sz="2000" b="1">
                    <a:solidFill>
                      <a:srgbClr val="000000"/>
                    </a:solidFill>
                    <a:latin typeface="Arial Narrow" charset="0"/>
                    <a:ea typeface="宋体" charset="0"/>
                    <a:cs typeface="宋体" charset="0"/>
                  </a:rPr>
                  <a:t>971-586 BC</a:t>
                </a:r>
              </a:p>
            </p:txBody>
          </p:sp>
          <p:sp>
            <p:nvSpPr>
              <p:cNvPr id="215125" name="Rectangle 115"/>
              <p:cNvSpPr>
                <a:spLocks noChangeArrowheads="1"/>
              </p:cNvSpPr>
              <p:nvPr/>
            </p:nvSpPr>
            <p:spPr bwMode="auto">
              <a:xfrm>
                <a:off x="744" y="3685"/>
                <a:ext cx="13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grpSp>
          <p:nvGrpSpPr>
            <p:cNvPr id="215077" name="Group 116"/>
            <p:cNvGrpSpPr>
              <a:grpSpLocks/>
            </p:cNvGrpSpPr>
            <p:nvPr/>
          </p:nvGrpSpPr>
          <p:grpSpPr bwMode="auto">
            <a:xfrm>
              <a:off x="2072" y="3685"/>
              <a:ext cx="1720" cy="403"/>
              <a:chOff x="2072" y="3685"/>
              <a:chExt cx="1720" cy="403"/>
            </a:xfrm>
          </p:grpSpPr>
          <p:sp>
            <p:nvSpPr>
              <p:cNvPr id="215122" name="Rectangle 117"/>
              <p:cNvSpPr>
                <a:spLocks noChangeArrowheads="1"/>
              </p:cNvSpPr>
              <p:nvPr/>
            </p:nvSpPr>
            <p:spPr bwMode="auto">
              <a:xfrm>
                <a:off x="2104" y="3685"/>
                <a:ext cx="165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en-US" altLang="zh-CN" sz="2000" b="1">
                    <a:solidFill>
                      <a:srgbClr val="000000"/>
                    </a:solidFill>
                    <a:latin typeface="Arial Narrow" charset="0"/>
                    <a:ea typeface="宋体" charset="0"/>
                    <a:cs typeface="宋体" charset="0"/>
                  </a:rPr>
                  <a:t>1011-538 BC</a:t>
                </a:r>
              </a:p>
            </p:txBody>
          </p:sp>
          <p:sp>
            <p:nvSpPr>
              <p:cNvPr id="215123" name="Rectangle 118"/>
              <p:cNvSpPr>
                <a:spLocks noChangeArrowheads="1"/>
              </p:cNvSpPr>
              <p:nvPr/>
            </p:nvSpPr>
            <p:spPr bwMode="auto">
              <a:xfrm>
                <a:off x="2072" y="3685"/>
                <a:ext cx="17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grpSp>
          <p:nvGrpSpPr>
            <p:cNvPr id="215078" name="Group 119"/>
            <p:cNvGrpSpPr>
              <a:grpSpLocks/>
            </p:cNvGrpSpPr>
            <p:nvPr/>
          </p:nvGrpSpPr>
          <p:grpSpPr bwMode="auto">
            <a:xfrm>
              <a:off x="0" y="4088"/>
              <a:ext cx="744" cy="518"/>
              <a:chOff x="0" y="4088"/>
              <a:chExt cx="744" cy="518"/>
            </a:xfrm>
          </p:grpSpPr>
          <p:sp>
            <p:nvSpPr>
              <p:cNvPr id="215118" name="Rectangle 120"/>
              <p:cNvSpPr>
                <a:spLocks noChangeArrowheads="1"/>
              </p:cNvSpPr>
              <p:nvPr/>
            </p:nvSpPr>
            <p:spPr bwMode="auto">
              <a:xfrm>
                <a:off x="0" y="4088"/>
                <a:ext cx="744" cy="518"/>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nvGrpSpPr>
              <p:cNvPr id="215119" name="Group 121"/>
              <p:cNvGrpSpPr>
                <a:grpSpLocks/>
              </p:cNvGrpSpPr>
              <p:nvPr/>
            </p:nvGrpSpPr>
            <p:grpSpPr bwMode="auto">
              <a:xfrm>
                <a:off x="0" y="4088"/>
                <a:ext cx="744" cy="518"/>
                <a:chOff x="0" y="4088"/>
                <a:chExt cx="744" cy="518"/>
              </a:xfrm>
            </p:grpSpPr>
            <p:sp>
              <p:nvSpPr>
                <p:cNvPr id="127098" name="Rectangle 122"/>
                <p:cNvSpPr>
                  <a:spLocks noChangeArrowheads="1"/>
                </p:cNvSpPr>
                <p:nvPr/>
              </p:nvSpPr>
              <p:spPr bwMode="auto">
                <a:xfrm>
                  <a:off x="32" y="4088"/>
                  <a:ext cx="679" cy="518"/>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a:defRPr/>
                  </a:pPr>
                  <a:r>
                    <a:rPr lang="en-US" altLang="zh-CN" sz="2000" b="1" i="1">
                      <a:solidFill>
                        <a:srgbClr val="000000"/>
                      </a:solidFill>
                      <a:effectLst>
                        <a:outerShdw blurRad="38100" dist="38100" dir="2700000" algn="tl">
                          <a:srgbClr val="FFFFFF"/>
                        </a:outerShdw>
                      </a:effectLst>
                      <a:latin typeface="Arial Narrow" charset="0"/>
                      <a:ea typeface="宋体" charset="0"/>
                      <a:cs typeface="宋体" charset="0"/>
                    </a:rPr>
                    <a:t>Emphasis</a:t>
                  </a:r>
                </a:p>
              </p:txBody>
            </p:sp>
            <p:sp>
              <p:nvSpPr>
                <p:cNvPr id="215121" name="Rectangle 123"/>
                <p:cNvSpPr>
                  <a:spLocks noChangeArrowheads="1"/>
                </p:cNvSpPr>
                <p:nvPr/>
              </p:nvSpPr>
              <p:spPr bwMode="auto">
                <a:xfrm>
                  <a:off x="0" y="4088"/>
                  <a:ext cx="74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grpSp>
        <p:grpSp>
          <p:nvGrpSpPr>
            <p:cNvPr id="215079" name="Group 124"/>
            <p:cNvGrpSpPr>
              <a:grpSpLocks/>
            </p:cNvGrpSpPr>
            <p:nvPr/>
          </p:nvGrpSpPr>
          <p:grpSpPr bwMode="auto">
            <a:xfrm>
              <a:off x="744" y="4088"/>
              <a:ext cx="1328" cy="518"/>
              <a:chOff x="744" y="4088"/>
              <a:chExt cx="1328" cy="518"/>
            </a:xfrm>
          </p:grpSpPr>
          <p:sp>
            <p:nvSpPr>
              <p:cNvPr id="215116" name="Rectangle 125"/>
              <p:cNvSpPr>
                <a:spLocks noChangeArrowheads="1"/>
              </p:cNvSpPr>
              <p:nvPr/>
            </p:nvSpPr>
            <p:spPr bwMode="auto">
              <a:xfrm>
                <a:off x="776" y="4088"/>
                <a:ext cx="126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en-US" altLang="zh-CN" sz="1900" b="1">
                    <a:solidFill>
                      <a:srgbClr val="000000"/>
                    </a:solidFill>
                    <a:latin typeface="Arial Narrow" charset="0"/>
                    <a:ea typeface="宋体" charset="0"/>
                    <a:cs typeface="宋体" charset="0"/>
                  </a:rPr>
                  <a:t>Political: emphasizes the throne</a:t>
                </a:r>
              </a:p>
            </p:txBody>
          </p:sp>
          <p:sp>
            <p:nvSpPr>
              <p:cNvPr id="215117" name="Rectangle 126"/>
              <p:cNvSpPr>
                <a:spLocks noChangeArrowheads="1"/>
              </p:cNvSpPr>
              <p:nvPr/>
            </p:nvSpPr>
            <p:spPr bwMode="auto">
              <a:xfrm>
                <a:off x="744" y="4088"/>
                <a:ext cx="132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grpSp>
          <p:nvGrpSpPr>
            <p:cNvPr id="215080" name="Group 127"/>
            <p:cNvGrpSpPr>
              <a:grpSpLocks/>
            </p:cNvGrpSpPr>
            <p:nvPr/>
          </p:nvGrpSpPr>
          <p:grpSpPr bwMode="auto">
            <a:xfrm>
              <a:off x="2072" y="4088"/>
              <a:ext cx="1720" cy="518"/>
              <a:chOff x="2072" y="4088"/>
              <a:chExt cx="1720" cy="518"/>
            </a:xfrm>
          </p:grpSpPr>
          <p:sp>
            <p:nvSpPr>
              <p:cNvPr id="215114" name="Rectangle 128"/>
              <p:cNvSpPr>
                <a:spLocks noChangeArrowheads="1"/>
              </p:cNvSpPr>
              <p:nvPr/>
            </p:nvSpPr>
            <p:spPr bwMode="auto">
              <a:xfrm>
                <a:off x="2104" y="4088"/>
                <a:ext cx="1656"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en-US" altLang="zh-CN" sz="2000" b="1">
                    <a:solidFill>
                      <a:srgbClr val="000000"/>
                    </a:solidFill>
                    <a:latin typeface="Arial Narrow" charset="0"/>
                    <a:ea typeface="宋体" charset="0"/>
                    <a:cs typeface="宋体" charset="0"/>
                  </a:rPr>
                  <a:t>Spiritual: emphasizes the temple</a:t>
                </a:r>
              </a:p>
            </p:txBody>
          </p:sp>
          <p:sp>
            <p:nvSpPr>
              <p:cNvPr id="215115" name="Rectangle 129"/>
              <p:cNvSpPr>
                <a:spLocks noChangeArrowheads="1"/>
              </p:cNvSpPr>
              <p:nvPr/>
            </p:nvSpPr>
            <p:spPr bwMode="auto">
              <a:xfrm>
                <a:off x="2072" y="4088"/>
                <a:ext cx="1720"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grpSp>
          <p:nvGrpSpPr>
            <p:cNvPr id="215081" name="Group 130"/>
            <p:cNvGrpSpPr>
              <a:grpSpLocks/>
            </p:cNvGrpSpPr>
            <p:nvPr/>
          </p:nvGrpSpPr>
          <p:grpSpPr bwMode="auto">
            <a:xfrm>
              <a:off x="0" y="4606"/>
              <a:ext cx="744" cy="403"/>
              <a:chOff x="0" y="4606"/>
              <a:chExt cx="744" cy="403"/>
            </a:xfrm>
          </p:grpSpPr>
          <p:sp>
            <p:nvSpPr>
              <p:cNvPr id="215110" name="Rectangle 131"/>
              <p:cNvSpPr>
                <a:spLocks noChangeArrowheads="1"/>
              </p:cNvSpPr>
              <p:nvPr/>
            </p:nvSpPr>
            <p:spPr bwMode="auto">
              <a:xfrm>
                <a:off x="0" y="4606"/>
                <a:ext cx="744" cy="403"/>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nvGrpSpPr>
              <p:cNvPr id="215111" name="Group 132"/>
              <p:cNvGrpSpPr>
                <a:grpSpLocks/>
              </p:cNvGrpSpPr>
              <p:nvPr/>
            </p:nvGrpSpPr>
            <p:grpSpPr bwMode="auto">
              <a:xfrm>
                <a:off x="0" y="4606"/>
                <a:ext cx="744" cy="403"/>
                <a:chOff x="0" y="4606"/>
                <a:chExt cx="744" cy="403"/>
              </a:xfrm>
            </p:grpSpPr>
            <p:sp>
              <p:nvSpPr>
                <p:cNvPr id="127109" name="Rectangle 133"/>
                <p:cNvSpPr>
                  <a:spLocks noChangeArrowheads="1"/>
                </p:cNvSpPr>
                <p:nvPr/>
              </p:nvSpPr>
              <p:spPr bwMode="auto">
                <a:xfrm>
                  <a:off x="32" y="4604"/>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a:defRPr/>
                  </a:pPr>
                  <a:r>
                    <a:rPr lang="en-US" altLang="zh-CN" sz="2000" b="1" i="1">
                      <a:solidFill>
                        <a:srgbClr val="000000"/>
                      </a:solidFill>
                      <a:effectLst>
                        <a:outerShdw blurRad="38100" dist="38100" dir="2700000" algn="tl">
                          <a:srgbClr val="FFFFFF"/>
                        </a:outerShdw>
                      </a:effectLst>
                      <a:latin typeface="Arial Narrow" charset="0"/>
                      <a:ea typeface="宋体" charset="0"/>
                      <a:cs typeface="宋体" charset="0"/>
                    </a:rPr>
                    <a:t>Content</a:t>
                  </a:r>
                </a:p>
              </p:txBody>
            </p:sp>
            <p:sp>
              <p:nvSpPr>
                <p:cNvPr id="215113" name="Rectangle 134"/>
                <p:cNvSpPr>
                  <a:spLocks noChangeArrowheads="1"/>
                </p:cNvSpPr>
                <p:nvPr/>
              </p:nvSpPr>
              <p:spPr bwMode="auto">
                <a:xfrm>
                  <a:off x="0" y="4606"/>
                  <a:ext cx="7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grpSp>
        <p:grpSp>
          <p:nvGrpSpPr>
            <p:cNvPr id="215082" name="Group 135"/>
            <p:cNvGrpSpPr>
              <a:grpSpLocks/>
            </p:cNvGrpSpPr>
            <p:nvPr/>
          </p:nvGrpSpPr>
          <p:grpSpPr bwMode="auto">
            <a:xfrm>
              <a:off x="744" y="4606"/>
              <a:ext cx="1328" cy="403"/>
              <a:chOff x="744" y="4606"/>
              <a:chExt cx="1328" cy="403"/>
            </a:xfrm>
          </p:grpSpPr>
          <p:sp>
            <p:nvSpPr>
              <p:cNvPr id="215108" name="Rectangle 136"/>
              <p:cNvSpPr>
                <a:spLocks noChangeArrowheads="1"/>
              </p:cNvSpPr>
              <p:nvPr/>
            </p:nvSpPr>
            <p:spPr bwMode="auto">
              <a:xfrm>
                <a:off x="776" y="4606"/>
                <a:ext cx="126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en-US" altLang="zh-CN" sz="2000" b="1">
                    <a:solidFill>
                      <a:srgbClr val="000000"/>
                    </a:solidFill>
                    <a:latin typeface="Arial Narrow" charset="0"/>
                    <a:ea typeface="宋体" charset="0"/>
                    <a:cs typeface="宋体" charset="0"/>
                  </a:rPr>
                  <a:t>Historical</a:t>
                </a:r>
              </a:p>
            </p:txBody>
          </p:sp>
          <p:sp>
            <p:nvSpPr>
              <p:cNvPr id="215109" name="Rectangle 137"/>
              <p:cNvSpPr>
                <a:spLocks noChangeArrowheads="1"/>
              </p:cNvSpPr>
              <p:nvPr/>
            </p:nvSpPr>
            <p:spPr bwMode="auto">
              <a:xfrm>
                <a:off x="744" y="4606"/>
                <a:ext cx="13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grpSp>
          <p:nvGrpSpPr>
            <p:cNvPr id="215083" name="Group 138"/>
            <p:cNvGrpSpPr>
              <a:grpSpLocks/>
            </p:cNvGrpSpPr>
            <p:nvPr/>
          </p:nvGrpSpPr>
          <p:grpSpPr bwMode="auto">
            <a:xfrm>
              <a:off x="2072" y="4606"/>
              <a:ext cx="1720" cy="403"/>
              <a:chOff x="2072" y="4606"/>
              <a:chExt cx="1720" cy="403"/>
            </a:xfrm>
          </p:grpSpPr>
          <p:sp>
            <p:nvSpPr>
              <p:cNvPr id="215106" name="Rectangle 139"/>
              <p:cNvSpPr>
                <a:spLocks noChangeArrowheads="1"/>
              </p:cNvSpPr>
              <p:nvPr/>
            </p:nvSpPr>
            <p:spPr bwMode="auto">
              <a:xfrm>
                <a:off x="2104" y="4606"/>
                <a:ext cx="165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en-US" altLang="zh-CN" sz="2000" b="1">
                    <a:solidFill>
                      <a:srgbClr val="000000"/>
                    </a:solidFill>
                    <a:latin typeface="Arial Narrow" charset="0"/>
                    <a:ea typeface="宋体" charset="0"/>
                    <a:cs typeface="宋体" charset="0"/>
                  </a:rPr>
                  <a:t>Theological</a:t>
                </a:r>
              </a:p>
            </p:txBody>
          </p:sp>
          <p:sp>
            <p:nvSpPr>
              <p:cNvPr id="215107" name="Rectangle 140"/>
              <p:cNvSpPr>
                <a:spLocks noChangeArrowheads="1"/>
              </p:cNvSpPr>
              <p:nvPr/>
            </p:nvSpPr>
            <p:spPr bwMode="auto">
              <a:xfrm>
                <a:off x="2072" y="4606"/>
                <a:ext cx="17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grpSp>
          <p:nvGrpSpPr>
            <p:cNvPr id="215084" name="Group 141"/>
            <p:cNvGrpSpPr>
              <a:grpSpLocks/>
            </p:cNvGrpSpPr>
            <p:nvPr/>
          </p:nvGrpSpPr>
          <p:grpSpPr bwMode="auto">
            <a:xfrm>
              <a:off x="0" y="5009"/>
              <a:ext cx="744" cy="403"/>
              <a:chOff x="0" y="5009"/>
              <a:chExt cx="744" cy="403"/>
            </a:xfrm>
          </p:grpSpPr>
          <p:sp>
            <p:nvSpPr>
              <p:cNvPr id="215102" name="Rectangle 142"/>
              <p:cNvSpPr>
                <a:spLocks noChangeArrowheads="1"/>
              </p:cNvSpPr>
              <p:nvPr/>
            </p:nvSpPr>
            <p:spPr bwMode="auto">
              <a:xfrm>
                <a:off x="0" y="5009"/>
                <a:ext cx="744" cy="403"/>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nvGrpSpPr>
              <p:cNvPr id="215103" name="Group 143"/>
              <p:cNvGrpSpPr>
                <a:grpSpLocks/>
              </p:cNvGrpSpPr>
              <p:nvPr/>
            </p:nvGrpSpPr>
            <p:grpSpPr bwMode="auto">
              <a:xfrm>
                <a:off x="0" y="5009"/>
                <a:ext cx="744" cy="403"/>
                <a:chOff x="0" y="5009"/>
                <a:chExt cx="744" cy="403"/>
              </a:xfrm>
            </p:grpSpPr>
            <p:sp>
              <p:nvSpPr>
                <p:cNvPr id="127120" name="Rectangle 144"/>
                <p:cNvSpPr>
                  <a:spLocks noChangeArrowheads="1"/>
                </p:cNvSpPr>
                <p:nvPr/>
              </p:nvSpPr>
              <p:spPr bwMode="auto">
                <a:xfrm>
                  <a:off x="32" y="5009"/>
                  <a:ext cx="679" cy="395"/>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a:defRPr/>
                  </a:pPr>
                  <a:r>
                    <a:rPr lang="en-US" altLang="zh-CN" sz="2000" b="1" i="1">
                      <a:solidFill>
                        <a:srgbClr val="000000"/>
                      </a:solidFill>
                      <a:effectLst>
                        <a:outerShdw blurRad="38100" dist="38100" dir="2700000" algn="tl">
                          <a:srgbClr val="FFFFFF"/>
                        </a:outerShdw>
                      </a:effectLst>
                      <a:latin typeface="Arial Narrow" charset="0"/>
                      <a:ea typeface="宋体" charset="0"/>
                      <a:cs typeface="宋体" charset="0"/>
                    </a:rPr>
                    <a:t>Attributes</a:t>
                  </a:r>
                </a:p>
              </p:txBody>
            </p:sp>
            <p:sp>
              <p:nvSpPr>
                <p:cNvPr id="215105" name="Rectangle 145"/>
                <p:cNvSpPr>
                  <a:spLocks noChangeArrowheads="1"/>
                </p:cNvSpPr>
                <p:nvPr/>
              </p:nvSpPr>
              <p:spPr bwMode="auto">
                <a:xfrm>
                  <a:off x="0" y="5009"/>
                  <a:ext cx="7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grpSp>
        <p:grpSp>
          <p:nvGrpSpPr>
            <p:cNvPr id="215085" name="Group 146"/>
            <p:cNvGrpSpPr>
              <a:grpSpLocks/>
            </p:cNvGrpSpPr>
            <p:nvPr/>
          </p:nvGrpSpPr>
          <p:grpSpPr bwMode="auto">
            <a:xfrm>
              <a:off x="744" y="5009"/>
              <a:ext cx="1328" cy="403"/>
              <a:chOff x="744" y="5009"/>
              <a:chExt cx="1328" cy="403"/>
            </a:xfrm>
          </p:grpSpPr>
          <p:sp>
            <p:nvSpPr>
              <p:cNvPr id="215100" name="Rectangle 147"/>
              <p:cNvSpPr>
                <a:spLocks noChangeArrowheads="1"/>
              </p:cNvSpPr>
              <p:nvPr/>
            </p:nvSpPr>
            <p:spPr bwMode="auto">
              <a:xfrm>
                <a:off x="776" y="5009"/>
                <a:ext cx="126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en-US" altLang="zh-CN" sz="2000" b="1">
                    <a:solidFill>
                      <a:srgbClr val="000000"/>
                    </a:solidFill>
                    <a:latin typeface="Arial Narrow" charset="0"/>
                    <a:ea typeface="宋体" charset="0"/>
                    <a:cs typeface="宋体" charset="0"/>
                  </a:rPr>
                  <a:t>God</a:t>
                </a:r>
                <a:r>
                  <a:rPr lang="uk-UA" altLang="zh-CN" sz="2000" b="1">
                    <a:solidFill>
                      <a:srgbClr val="000000"/>
                    </a:solidFill>
                    <a:latin typeface="Arial Narrow" charset="0"/>
                    <a:ea typeface="宋体" charset="0"/>
                    <a:cs typeface="宋体" charset="0"/>
                  </a:rPr>
                  <a:t>'</a:t>
                </a:r>
                <a:r>
                  <a:rPr lang="en-US" altLang="zh-CN" sz="2000" b="1">
                    <a:solidFill>
                      <a:srgbClr val="000000"/>
                    </a:solidFill>
                    <a:latin typeface="Arial Narrow" charset="0"/>
                    <a:ea typeface="宋体" charset="0"/>
                    <a:cs typeface="宋体" charset="0"/>
                  </a:rPr>
                  <a:t>s justice</a:t>
                </a:r>
              </a:p>
            </p:txBody>
          </p:sp>
          <p:sp>
            <p:nvSpPr>
              <p:cNvPr id="215101" name="Rectangle 148"/>
              <p:cNvSpPr>
                <a:spLocks noChangeArrowheads="1"/>
              </p:cNvSpPr>
              <p:nvPr/>
            </p:nvSpPr>
            <p:spPr bwMode="auto">
              <a:xfrm>
                <a:off x="744" y="5009"/>
                <a:ext cx="13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grpSp>
          <p:nvGrpSpPr>
            <p:cNvPr id="215086" name="Group 149"/>
            <p:cNvGrpSpPr>
              <a:grpSpLocks/>
            </p:cNvGrpSpPr>
            <p:nvPr/>
          </p:nvGrpSpPr>
          <p:grpSpPr bwMode="auto">
            <a:xfrm>
              <a:off x="2072" y="5009"/>
              <a:ext cx="1720" cy="403"/>
              <a:chOff x="2072" y="5009"/>
              <a:chExt cx="1720" cy="403"/>
            </a:xfrm>
          </p:grpSpPr>
          <p:sp>
            <p:nvSpPr>
              <p:cNvPr id="215098" name="Rectangle 150"/>
              <p:cNvSpPr>
                <a:spLocks noChangeArrowheads="1"/>
              </p:cNvSpPr>
              <p:nvPr/>
            </p:nvSpPr>
            <p:spPr bwMode="auto">
              <a:xfrm>
                <a:off x="2104" y="5009"/>
                <a:ext cx="165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en-US" altLang="zh-CN" sz="2000" b="1">
                    <a:solidFill>
                      <a:srgbClr val="000000"/>
                    </a:solidFill>
                    <a:latin typeface="Arial Narrow" charset="0"/>
                    <a:ea typeface="宋体" charset="0"/>
                    <a:cs typeface="宋体" charset="0"/>
                  </a:rPr>
                  <a:t>God</a:t>
                </a:r>
                <a:r>
                  <a:rPr lang="uk-UA" altLang="zh-CN" sz="2000" b="1">
                    <a:solidFill>
                      <a:srgbClr val="000000"/>
                    </a:solidFill>
                    <a:latin typeface="Arial Narrow" charset="0"/>
                    <a:ea typeface="宋体" charset="0"/>
                    <a:cs typeface="宋体" charset="0"/>
                  </a:rPr>
                  <a:t>'</a:t>
                </a:r>
                <a:r>
                  <a:rPr lang="en-US" altLang="zh-CN" sz="2000" b="1">
                    <a:solidFill>
                      <a:srgbClr val="000000"/>
                    </a:solidFill>
                    <a:latin typeface="Arial Narrow" charset="0"/>
                    <a:ea typeface="宋体" charset="0"/>
                    <a:cs typeface="宋体" charset="0"/>
                  </a:rPr>
                  <a:t>s grace</a:t>
                </a:r>
              </a:p>
            </p:txBody>
          </p:sp>
          <p:sp>
            <p:nvSpPr>
              <p:cNvPr id="215099" name="Rectangle 151"/>
              <p:cNvSpPr>
                <a:spLocks noChangeArrowheads="1"/>
              </p:cNvSpPr>
              <p:nvPr/>
            </p:nvSpPr>
            <p:spPr bwMode="auto">
              <a:xfrm>
                <a:off x="2072" y="5009"/>
                <a:ext cx="17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grpSp>
          <p:nvGrpSpPr>
            <p:cNvPr id="215087" name="Group 152"/>
            <p:cNvGrpSpPr>
              <a:grpSpLocks/>
            </p:cNvGrpSpPr>
            <p:nvPr/>
          </p:nvGrpSpPr>
          <p:grpSpPr bwMode="auto">
            <a:xfrm>
              <a:off x="0" y="5412"/>
              <a:ext cx="744" cy="403"/>
              <a:chOff x="0" y="5412"/>
              <a:chExt cx="744" cy="403"/>
            </a:xfrm>
          </p:grpSpPr>
          <p:sp>
            <p:nvSpPr>
              <p:cNvPr id="215094" name="Rectangle 153"/>
              <p:cNvSpPr>
                <a:spLocks noChangeArrowheads="1"/>
              </p:cNvSpPr>
              <p:nvPr/>
            </p:nvSpPr>
            <p:spPr bwMode="auto">
              <a:xfrm>
                <a:off x="0" y="5412"/>
                <a:ext cx="744" cy="403"/>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nvGrpSpPr>
              <p:cNvPr id="215095" name="Group 154"/>
              <p:cNvGrpSpPr>
                <a:grpSpLocks/>
              </p:cNvGrpSpPr>
              <p:nvPr/>
            </p:nvGrpSpPr>
            <p:grpSpPr bwMode="auto">
              <a:xfrm>
                <a:off x="0" y="5412"/>
                <a:ext cx="744" cy="403"/>
                <a:chOff x="0" y="5412"/>
                <a:chExt cx="744" cy="403"/>
              </a:xfrm>
            </p:grpSpPr>
            <p:sp>
              <p:nvSpPr>
                <p:cNvPr id="127131" name="Rectangle 155"/>
                <p:cNvSpPr>
                  <a:spLocks noChangeArrowheads="1"/>
                </p:cNvSpPr>
                <p:nvPr/>
              </p:nvSpPr>
              <p:spPr bwMode="auto">
                <a:xfrm>
                  <a:off x="32" y="5408"/>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a:defRPr/>
                  </a:pPr>
                  <a:r>
                    <a:rPr lang="en-US" altLang="zh-CN" sz="2000" b="1" i="1">
                      <a:solidFill>
                        <a:srgbClr val="000000"/>
                      </a:solidFill>
                      <a:effectLst>
                        <a:outerShdw blurRad="38100" dist="38100" dir="2700000" algn="tl">
                          <a:srgbClr val="FFFFFF"/>
                        </a:outerShdw>
                      </a:effectLst>
                      <a:latin typeface="Arial Narrow" charset="0"/>
                      <a:ea typeface="宋体" charset="0"/>
                      <a:cs typeface="宋体" charset="0"/>
                    </a:rPr>
                    <a:t>Protagonist</a:t>
                  </a:r>
                </a:p>
              </p:txBody>
            </p:sp>
            <p:sp>
              <p:nvSpPr>
                <p:cNvPr id="215097" name="Rectangle 156"/>
                <p:cNvSpPr>
                  <a:spLocks noChangeArrowheads="1"/>
                </p:cNvSpPr>
                <p:nvPr/>
              </p:nvSpPr>
              <p:spPr bwMode="auto">
                <a:xfrm>
                  <a:off x="0" y="5412"/>
                  <a:ext cx="7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grpSp>
        <p:grpSp>
          <p:nvGrpSpPr>
            <p:cNvPr id="215088" name="Group 157"/>
            <p:cNvGrpSpPr>
              <a:grpSpLocks/>
            </p:cNvGrpSpPr>
            <p:nvPr/>
          </p:nvGrpSpPr>
          <p:grpSpPr bwMode="auto">
            <a:xfrm>
              <a:off x="744" y="5412"/>
              <a:ext cx="1328" cy="403"/>
              <a:chOff x="744" y="5412"/>
              <a:chExt cx="1328" cy="403"/>
            </a:xfrm>
          </p:grpSpPr>
          <p:sp>
            <p:nvSpPr>
              <p:cNvPr id="215092" name="Rectangle 158"/>
              <p:cNvSpPr>
                <a:spLocks noChangeArrowheads="1"/>
              </p:cNvSpPr>
              <p:nvPr/>
            </p:nvSpPr>
            <p:spPr bwMode="auto">
              <a:xfrm>
                <a:off x="776" y="5412"/>
                <a:ext cx="126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en-US" altLang="zh-CN" sz="2000" b="1">
                    <a:solidFill>
                      <a:srgbClr val="000000"/>
                    </a:solidFill>
                    <a:latin typeface="Arial Narrow" charset="0"/>
                    <a:ea typeface="宋体" charset="0"/>
                    <a:cs typeface="宋体" charset="0"/>
                  </a:rPr>
                  <a:t>Human responsibility</a:t>
                </a:r>
              </a:p>
            </p:txBody>
          </p:sp>
          <p:sp>
            <p:nvSpPr>
              <p:cNvPr id="215093" name="Rectangle 159"/>
              <p:cNvSpPr>
                <a:spLocks noChangeArrowheads="1"/>
              </p:cNvSpPr>
              <p:nvPr/>
            </p:nvSpPr>
            <p:spPr bwMode="auto">
              <a:xfrm>
                <a:off x="744" y="5412"/>
                <a:ext cx="13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grpSp>
          <p:nvGrpSpPr>
            <p:cNvPr id="215089" name="Group 160"/>
            <p:cNvGrpSpPr>
              <a:grpSpLocks/>
            </p:cNvGrpSpPr>
            <p:nvPr/>
          </p:nvGrpSpPr>
          <p:grpSpPr bwMode="auto">
            <a:xfrm>
              <a:off x="2072" y="5412"/>
              <a:ext cx="1720" cy="403"/>
              <a:chOff x="2072" y="5412"/>
              <a:chExt cx="1720" cy="403"/>
            </a:xfrm>
          </p:grpSpPr>
          <p:sp>
            <p:nvSpPr>
              <p:cNvPr id="215090" name="Rectangle 161"/>
              <p:cNvSpPr>
                <a:spLocks noChangeArrowheads="1"/>
              </p:cNvSpPr>
              <p:nvPr/>
            </p:nvSpPr>
            <p:spPr bwMode="auto">
              <a:xfrm>
                <a:off x="2104" y="5412"/>
                <a:ext cx="165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en-US" altLang="zh-CN" sz="2000" b="1">
                    <a:solidFill>
                      <a:srgbClr val="000000"/>
                    </a:solidFill>
                    <a:latin typeface="Arial Narrow" charset="0"/>
                    <a:ea typeface="宋体" charset="0"/>
                    <a:cs typeface="宋体" charset="0"/>
                  </a:rPr>
                  <a:t>Divine sovereignty</a:t>
                </a:r>
              </a:p>
            </p:txBody>
          </p:sp>
          <p:sp>
            <p:nvSpPr>
              <p:cNvPr id="215091" name="Rectangle 162"/>
              <p:cNvSpPr>
                <a:spLocks noChangeArrowheads="1"/>
              </p:cNvSpPr>
              <p:nvPr/>
            </p:nvSpPr>
            <p:spPr bwMode="auto">
              <a:xfrm>
                <a:off x="2072" y="5412"/>
                <a:ext cx="17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grpSp>
      <p:sp>
        <p:nvSpPr>
          <p:cNvPr id="127139" name="WordArt 163"/>
          <p:cNvSpPr>
            <a:spLocks noChangeArrowheads="1" noChangeShapeType="1" noTextEdit="1"/>
          </p:cNvSpPr>
          <p:nvPr/>
        </p:nvSpPr>
        <p:spPr bwMode="auto">
          <a:xfrm>
            <a:off x="2743200" y="1371600"/>
            <a:ext cx="1143000" cy="981075"/>
          </a:xfrm>
          <a:prstGeom prst="rect">
            <a:avLst/>
          </a:prstGeom>
        </p:spPr>
        <p:txBody>
          <a:bodyPr wrap="none" fromWordArt="1">
            <a:prstTxWarp prst="textSlantUp">
              <a:avLst>
                <a:gd name="adj" fmla="val 32056"/>
              </a:avLst>
            </a:prstTxWarp>
          </a:bodyPr>
          <a:lstStyle/>
          <a:p>
            <a:r>
              <a:rPr lang="en-US" sz="3600" kern="1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Kings</a:t>
            </a:r>
          </a:p>
        </p:txBody>
      </p:sp>
      <p:sp>
        <p:nvSpPr>
          <p:cNvPr id="127140" name="WordArt 164"/>
          <p:cNvSpPr>
            <a:spLocks noChangeArrowheads="1" noChangeShapeType="1" noTextEdit="1"/>
          </p:cNvSpPr>
          <p:nvPr/>
        </p:nvSpPr>
        <p:spPr bwMode="auto">
          <a:xfrm>
            <a:off x="6019800" y="1600200"/>
            <a:ext cx="2041525" cy="571500"/>
          </a:xfrm>
          <a:prstGeom prst="rect">
            <a:avLst/>
          </a:prstGeom>
        </p:spPr>
        <p:txBody>
          <a:bodyPr wrap="none" fromWordArt="1">
            <a:prstTxWarp prst="textPlain">
              <a:avLst>
                <a:gd name="adj" fmla="val 50000"/>
              </a:avLst>
            </a:prstTxWarp>
          </a:bodyPr>
          <a:lstStyle/>
          <a:p>
            <a:r>
              <a:rPr lang="en-US" sz="3600" kern="1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rPr>
              <a:t>Chronicles</a:t>
            </a:r>
          </a:p>
        </p:txBody>
      </p:sp>
      <p:sp>
        <p:nvSpPr>
          <p:cNvPr id="215046" name="Text Box 165"/>
          <p:cNvSpPr txBox="1">
            <a:spLocks noChangeArrowheads="1"/>
          </p:cNvSpPr>
          <p:nvPr/>
        </p:nvSpPr>
        <p:spPr bwMode="auto">
          <a:xfrm>
            <a:off x="8243888" y="0"/>
            <a:ext cx="900112"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a:solidFill>
                  <a:srgbClr val="000000"/>
                </a:solidFill>
                <a:cs typeface="Arial" charset="0"/>
              </a:rPr>
              <a:t>264</a:t>
            </a:r>
          </a:p>
        </p:txBody>
      </p:sp>
      <p:sp>
        <p:nvSpPr>
          <p:cNvPr id="215047" name="Rectangle 166"/>
          <p:cNvSpPr>
            <a:spLocks noChangeArrowheads="1"/>
          </p:cNvSpPr>
          <p:nvPr/>
        </p:nvSpPr>
        <p:spPr bwMode="auto">
          <a:xfrm>
            <a:off x="304800" y="685800"/>
            <a:ext cx="8763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buFont typeface="Wingdings" charset="0"/>
              <a:buNone/>
            </a:pPr>
            <a:r>
              <a:rPr lang="en-US" altLang="zh-CN" sz="2800" b="1" i="1">
                <a:solidFill>
                  <a:srgbClr val="000000"/>
                </a:solidFill>
                <a:latin typeface="Arial Narrow" charset="0"/>
                <a:ea typeface="宋体" charset="0"/>
                <a:cs typeface="宋体" charset="0"/>
              </a:rPr>
              <a:t>While Kings &amp; Chronicles overlap in kingdom era details, some notable differences can be cited:</a:t>
            </a:r>
          </a:p>
        </p:txBody>
      </p:sp>
    </p:spTree>
    <p:extLst>
      <p:ext uri="{BB962C8B-B14F-4D97-AF65-F5344CB8AC3E}">
        <p14:creationId xmlns:p14="http://schemas.microsoft.com/office/powerpoint/2010/main" val="20216755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5" presetClass="entr" presetSubtype="10" fill="hold" grpId="0" nodeType="afterEffect">
                                  <p:stCondLst>
                                    <p:cond delay="0"/>
                                  </p:stCondLst>
                                  <p:childTnLst>
                                    <p:set>
                                      <p:cBhvr>
                                        <p:cTn id="13" dur="1" fill="hold">
                                          <p:stCondLst>
                                            <p:cond delay="0"/>
                                          </p:stCondLst>
                                        </p:cTn>
                                        <p:tgtEl>
                                          <p:spTgt spid="127139"/>
                                        </p:tgtEl>
                                        <p:attrNameLst>
                                          <p:attrName>style.visibility</p:attrName>
                                        </p:attrNameLst>
                                      </p:cBhvr>
                                      <p:to>
                                        <p:strVal val="visible"/>
                                      </p:to>
                                    </p:set>
                                    <p:animEffect transition="in" filter="checkerboard(across)">
                                      <p:cBhvr>
                                        <p:cTn id="14" dur="500"/>
                                        <p:tgtEl>
                                          <p:spTgt spid="127139"/>
                                        </p:tgtEl>
                                      </p:cBhvr>
                                    </p:animEffect>
                                  </p:childTnLst>
                                </p:cTn>
                              </p:par>
                            </p:childTnLst>
                          </p:cTn>
                        </p:par>
                        <p:par>
                          <p:cTn id="15" fill="hold" nodeType="afterGroup">
                            <p:stCondLst>
                              <p:cond delay="1500"/>
                            </p:stCondLst>
                            <p:childTnLst>
                              <p:par>
                                <p:cTn id="16" presetID="5" presetClass="entr" presetSubtype="10" fill="hold" grpId="0" nodeType="afterEffect">
                                  <p:stCondLst>
                                    <p:cond delay="0"/>
                                  </p:stCondLst>
                                  <p:childTnLst>
                                    <p:set>
                                      <p:cBhvr>
                                        <p:cTn id="17" dur="1" fill="hold">
                                          <p:stCondLst>
                                            <p:cond delay="0"/>
                                          </p:stCondLst>
                                        </p:cTn>
                                        <p:tgtEl>
                                          <p:spTgt spid="127140"/>
                                        </p:tgtEl>
                                        <p:attrNameLst>
                                          <p:attrName>style.visibility</p:attrName>
                                        </p:attrNameLst>
                                      </p:cBhvr>
                                      <p:to>
                                        <p:strVal val="visible"/>
                                      </p:to>
                                    </p:set>
                                    <p:animEffect transition="in" filter="checkerboard(across)">
                                      <p:cBhvr>
                                        <p:cTn id="18" dur="500"/>
                                        <p:tgtEl>
                                          <p:spTgt spid="127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139" grpId="0" animBg="1"/>
      <p:bldP spid="12714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t="13167" b="12694"/>
          <a:stretch/>
        </p:blipFill>
        <p:spPr>
          <a:xfrm>
            <a:off x="1187624" y="1628800"/>
            <a:ext cx="7080448" cy="3936988"/>
          </a:xfrm>
          <a:prstGeom prst="rect">
            <a:avLst/>
          </a:prstGeom>
        </p:spPr>
      </p:pic>
      <p:sp>
        <p:nvSpPr>
          <p:cNvPr id="8" name="Rectangle 2"/>
          <p:cNvSpPr txBox="1">
            <a:spLocks noChangeArrowheads="1"/>
          </p:cNvSpPr>
          <p:nvPr/>
        </p:nvSpPr>
        <p:spPr bwMode="auto">
          <a:xfrm>
            <a:off x="34529" y="4365104"/>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2 Samuel</a:t>
            </a:r>
          </a:p>
        </p:txBody>
      </p:sp>
      <p:sp>
        <p:nvSpPr>
          <p:cNvPr id="900098" name="Rectangle 2"/>
          <p:cNvSpPr>
            <a:spLocks noGrp="1" noChangeArrowheads="1"/>
          </p:cNvSpPr>
          <p:nvPr>
            <p:ph type="ctrTitle"/>
          </p:nvPr>
        </p:nvSpPr>
        <p:spPr>
          <a:xfrm>
            <a:off x="0" y="0"/>
            <a:ext cx="9120187" cy="1446653"/>
          </a:xfrm>
          <a:effectLst>
            <a:outerShdw blurRad="63500" dist="35921" dir="2700000" algn="ctr" rotWithShape="0">
              <a:schemeClr val="tx2">
                <a:alpha val="74998"/>
              </a:schemeClr>
            </a:outerShdw>
          </a:effectLst>
        </p:spPr>
        <p:txBody>
          <a:bodyPr/>
          <a:lstStyle/>
          <a:p>
            <a:pPr>
              <a:defRPr/>
            </a:pPr>
            <a:r>
              <a:rPr lang="en-US" sz="8000" b="1" dirty="0">
                <a:effectLst>
                  <a:glow rad="127000">
                    <a:schemeClr val="tx1"/>
                  </a:glow>
                </a:effectLst>
                <a:latin typeface="Arial" charset="0"/>
                <a:ea typeface="ＭＳ Ｐゴシック" charset="0"/>
                <a:cs typeface="ＭＳ Ｐゴシック" charset="0"/>
              </a:rPr>
              <a:t>Be Kind</a:t>
            </a: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Dr. Rick Griffith • Crossroads International Church Singapore</a:t>
            </a:r>
          </a:p>
          <a:p>
            <a:pP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2364105154"/>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807"/>
            <a:ext cx="9144000" cy="1259954"/>
          </a:xfrm>
          <a:noFill/>
          <a:ln>
            <a:noFill/>
          </a:ln>
        </p:spPr>
        <p:txBody>
          <a:bodyPr vert="horz" wrap="square" lIns="91440" tIns="45720" rIns="91440" bIns="45720" numCol="1" anchor="ctr" anchorCtr="0" compatLnSpc="1">
            <a:prstTxWarp prst="textNoShape">
              <a:avLst/>
            </a:prstTxWarp>
          </a:bodyPr>
          <a:lstStyle/>
          <a:p>
            <a:r>
              <a:rPr lang="en-US" b="1">
                <a:solidFill>
                  <a:schemeClr val="bg1"/>
                </a:solidFill>
                <a:latin typeface="Arial"/>
                <a:cs typeface="Arial"/>
              </a:rPr>
              <a:t>Welcome!</a:t>
            </a:r>
          </a:p>
        </p:txBody>
      </p:sp>
    </p:spTree>
    <p:extLst>
      <p:ext uri="{BB962C8B-B14F-4D97-AF65-F5344CB8AC3E}">
        <p14:creationId xmlns:p14="http://schemas.microsoft.com/office/powerpoint/2010/main" val="35021893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9177"/>
          <a:stretch/>
        </p:blipFill>
        <p:spPr>
          <a:xfrm>
            <a:off x="0" y="1280999"/>
            <a:ext cx="9144000" cy="5604385"/>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Annual Calendar</a:t>
            </a:r>
          </a:p>
        </p:txBody>
      </p:sp>
      <p:sp>
        <p:nvSpPr>
          <p:cNvPr id="2" name="Rounded Rectangle 1"/>
          <p:cNvSpPr/>
          <p:nvPr/>
        </p:nvSpPr>
        <p:spPr bwMode="auto">
          <a:xfrm>
            <a:off x="6804248" y="4077072"/>
            <a:ext cx="2232248" cy="1656184"/>
          </a:xfrm>
          <a:prstGeom prst="roundRect">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3539975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The Most Deaths: Dec 25</a:t>
            </a:r>
          </a:p>
        </p:txBody>
      </p:sp>
      <p:pic>
        <p:nvPicPr>
          <p:cNvPr id="2" name="Picture 1"/>
          <p:cNvPicPr>
            <a:picLocks noChangeAspect="1"/>
          </p:cNvPicPr>
          <p:nvPr/>
        </p:nvPicPr>
        <p:blipFill>
          <a:blip r:embed="rId3"/>
          <a:stretch>
            <a:fillRect/>
          </a:stretch>
        </p:blipFill>
        <p:spPr>
          <a:xfrm>
            <a:off x="1475656" y="1556792"/>
            <a:ext cx="6120680" cy="4052883"/>
          </a:xfrm>
          <a:prstGeom prst="rect">
            <a:avLst/>
          </a:prstGeom>
        </p:spPr>
      </p:pic>
    </p:spTree>
    <p:extLst>
      <p:ext uri="{BB962C8B-B14F-4D97-AF65-F5344CB8AC3E}">
        <p14:creationId xmlns:p14="http://schemas.microsoft.com/office/powerpoint/2010/main" val="3467030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Kindness is needed.</a:t>
            </a:r>
          </a:p>
        </p:txBody>
      </p:sp>
      <p:pic>
        <p:nvPicPr>
          <p:cNvPr id="4" name="Picture 3"/>
          <p:cNvPicPr>
            <a:picLocks noChangeAspect="1"/>
          </p:cNvPicPr>
          <p:nvPr/>
        </p:nvPicPr>
        <p:blipFill>
          <a:blip r:embed="rId3"/>
          <a:stretch>
            <a:fillRect/>
          </a:stretch>
        </p:blipFill>
        <p:spPr>
          <a:xfrm>
            <a:off x="-36512" y="1412776"/>
            <a:ext cx="9205268" cy="5184576"/>
          </a:xfrm>
          <a:prstGeom prst="rect">
            <a:avLst/>
          </a:prstGeom>
        </p:spPr>
      </p:pic>
    </p:spTree>
    <p:extLst>
      <p:ext uri="{BB962C8B-B14F-4D97-AF65-F5344CB8AC3E}">
        <p14:creationId xmlns:p14="http://schemas.microsoft.com/office/powerpoint/2010/main" val="11582088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227" y="880328"/>
            <a:ext cx="9144000" cy="6221080"/>
          </a:xfrm>
          <a:prstGeom prst="rect">
            <a:avLst/>
          </a:prstGeom>
        </p:spPr>
      </p:pic>
      <p:sp>
        <p:nvSpPr>
          <p:cNvPr id="900098" name="Rectangle 2"/>
          <p:cNvSpPr>
            <a:spLocks noGrp="1" noChangeArrowheads="1"/>
          </p:cNvSpPr>
          <p:nvPr>
            <p:ph type="ctrTitle"/>
          </p:nvPr>
        </p:nvSpPr>
        <p:spPr>
          <a:xfrm>
            <a:off x="0" y="-4645"/>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Kindness</a:t>
            </a:r>
          </a:p>
        </p:txBody>
      </p:sp>
    </p:spTree>
    <p:extLst>
      <p:ext uri="{BB962C8B-B14F-4D97-AF65-F5344CB8AC3E}">
        <p14:creationId xmlns:p14="http://schemas.microsoft.com/office/powerpoint/2010/main" val="22975345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237626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does God model </a:t>
            </a:r>
            <a:r>
              <a:rPr lang="en-US" sz="4800" b="1" dirty="0">
                <a:solidFill>
                  <a:srgbClr val="FFFF00"/>
                </a:solidFill>
                <a:effectLst>
                  <a:glow rad="127000">
                    <a:schemeClr val="tx1"/>
                  </a:glow>
                </a:effectLst>
                <a:latin typeface="Arial" charset="0"/>
                <a:ea typeface="ＭＳ Ｐゴシック" charset="0"/>
                <a:cs typeface="ＭＳ Ｐゴシック" charset="0"/>
              </a:rPr>
              <a:t>kindness</a:t>
            </a:r>
            <a:r>
              <a:rPr lang="en-US" sz="4800" b="1" dirty="0">
                <a:effectLst>
                  <a:glow rad="127000">
                    <a:schemeClr val="tx1"/>
                  </a:glow>
                </a:effectLst>
                <a:latin typeface="Arial" charset="0"/>
                <a:ea typeface="ＭＳ Ｐゴシック" charset="0"/>
                <a:cs typeface="ＭＳ Ｐゴシック" charset="0"/>
              </a:rPr>
              <a:t> to us so we can be kind to others?</a:t>
            </a:r>
          </a:p>
        </p:txBody>
      </p:sp>
      <p:pic>
        <p:nvPicPr>
          <p:cNvPr id="3" name="Picture 2"/>
          <p:cNvPicPr>
            <a:picLocks noChangeAspect="1"/>
          </p:cNvPicPr>
          <p:nvPr/>
        </p:nvPicPr>
        <p:blipFill>
          <a:blip r:embed="rId3"/>
          <a:stretch>
            <a:fillRect/>
          </a:stretch>
        </p:blipFill>
        <p:spPr>
          <a:xfrm>
            <a:off x="35860" y="2215662"/>
            <a:ext cx="9144000" cy="4642338"/>
          </a:xfrm>
          <a:prstGeom prst="rect">
            <a:avLst/>
          </a:prstGeom>
        </p:spPr>
      </p:pic>
    </p:spTree>
    <p:extLst>
      <p:ext uri="{BB962C8B-B14F-4D97-AF65-F5344CB8AC3E}">
        <p14:creationId xmlns:p14="http://schemas.microsoft.com/office/powerpoint/2010/main" val="14013923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Background</a:t>
            </a:r>
          </a:p>
        </p:txBody>
      </p:sp>
      <p:pic>
        <p:nvPicPr>
          <p:cNvPr id="3" name="Picture 2"/>
          <p:cNvPicPr>
            <a:picLocks noChangeAspect="1"/>
          </p:cNvPicPr>
          <p:nvPr/>
        </p:nvPicPr>
        <p:blipFill>
          <a:blip r:embed="rId3"/>
          <a:stretch>
            <a:fillRect/>
          </a:stretch>
        </p:blipFill>
        <p:spPr>
          <a:xfrm>
            <a:off x="1732" y="1412776"/>
            <a:ext cx="9144000" cy="4785360"/>
          </a:xfrm>
          <a:prstGeom prst="rect">
            <a:avLst/>
          </a:prstGeom>
        </p:spPr>
      </p:pic>
    </p:spTree>
    <p:extLst>
      <p:ext uri="{BB962C8B-B14F-4D97-AF65-F5344CB8AC3E}">
        <p14:creationId xmlns:p14="http://schemas.microsoft.com/office/powerpoint/2010/main" val="10433249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251253"/>
            <a:ext cx="9144000" cy="44939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ru-RU"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For when you (David) die, I will raise up one of your descendants, and I will make his kingdom strong. He is the one who will build a house—a temple—for my name.  And I will establish the throne of his kingdom forever</a:t>
            </a:r>
            <a:r>
              <a:rPr kumimoji="0" lang="ru-RU"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(7:12-13)</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Samuel</a:t>
            </a:r>
          </a:p>
        </p:txBody>
      </p:sp>
      <p:sp>
        <p:nvSpPr>
          <p:cNvPr id="7" name="Text Box 24"/>
          <p:cNvSpPr txBox="1">
            <a:spLocks noChangeArrowheads="1"/>
          </p:cNvSpPr>
          <p:nvPr/>
        </p:nvSpPr>
        <p:spPr bwMode="auto">
          <a:xfrm>
            <a:off x="8334902"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err="1">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209</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endParaRPr>
          </a:p>
        </p:txBody>
      </p:sp>
    </p:spTree>
    <p:extLst>
      <p:ext uri="{BB962C8B-B14F-4D97-AF65-F5344CB8AC3E}">
        <p14:creationId xmlns:p14="http://schemas.microsoft.com/office/powerpoint/2010/main" val="9486375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12"/>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821" name="Text Box 5"/>
          <p:cNvSpPr txBox="1">
            <a:spLocks noChangeArrowheads="1"/>
          </p:cNvSpPr>
          <p:nvPr/>
        </p:nvSpPr>
        <p:spPr bwMode="auto">
          <a:xfrm>
            <a:off x="179512" y="5638800"/>
            <a:ext cx="3401888" cy="769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Eli</a:t>
            </a:r>
          </a:p>
        </p:txBody>
      </p:sp>
      <p:sp>
        <p:nvSpPr>
          <p:cNvPr id="200709" name="Text Box 6"/>
          <p:cNvSpPr txBox="1">
            <a:spLocks noChangeArrowheads="1"/>
          </p:cNvSpPr>
          <p:nvPr/>
        </p:nvSpPr>
        <p:spPr bwMode="auto">
          <a:xfrm>
            <a:off x="5638800" y="5638800"/>
            <a:ext cx="24384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823" name="Text Box 7"/>
          <p:cNvSpPr txBox="1">
            <a:spLocks noChangeArrowheads="1"/>
          </p:cNvSpPr>
          <p:nvPr/>
        </p:nvSpPr>
        <p:spPr bwMode="auto">
          <a:xfrm>
            <a:off x="5664832" y="5638800"/>
            <a:ext cx="2819400" cy="769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Samuel</a:t>
            </a:r>
          </a:p>
        </p:txBody>
      </p:sp>
      <p:sp>
        <p:nvSpPr>
          <p:cNvPr id="13" name="Text Box 9"/>
          <p:cNvSpPr txBox="1">
            <a:spLocks noChangeArrowheads="1"/>
          </p:cNvSpPr>
          <p:nvPr/>
        </p:nvSpPr>
        <p:spPr bwMode="auto">
          <a:xfrm>
            <a:off x="8172450" y="76200"/>
            <a:ext cx="895350" cy="381000"/>
          </a:xfrm>
          <a:prstGeom prst="rect">
            <a:avLst/>
          </a:prstGeom>
          <a:noFill/>
          <a:ln w="9525">
            <a:noFill/>
            <a:miter lim="800000"/>
            <a:headEnd type="none" w="sm" len="sm"/>
            <a:tailEnd type="none" w="sm" len="sm"/>
          </a:ln>
          <a:effectLst>
            <a:outerShdw blurRad="63500" dist="35921" dir="2700000" algn="ctr" rotWithShape="0">
              <a:schemeClr val="tx2">
                <a:alpha val="74998"/>
              </a:schemeClr>
            </a:outerShdw>
          </a:effectLst>
        </p:spPr>
        <p:txBody>
          <a:bodyPr anchor="ct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196</a:t>
            </a:r>
            <a:endPar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4" name="AutoShape 6"/>
          <p:cNvSpPr>
            <a:spLocks noChangeArrowheads="1"/>
          </p:cNvSpPr>
          <p:nvPr/>
        </p:nvSpPr>
        <p:spPr bwMode="auto">
          <a:xfrm>
            <a:off x="3707904" y="3356992"/>
            <a:ext cx="1828800" cy="609600"/>
          </a:xfrm>
          <a:prstGeom prst="rightArrow">
            <a:avLst>
              <a:gd name="adj1" fmla="val 50000"/>
              <a:gd name="adj2" fmla="val 75000"/>
            </a:avLst>
          </a:prstGeom>
          <a:solidFill>
            <a:schemeClr val="bg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0714" name="Title 2"/>
          <p:cNvSpPr>
            <a:spLocks noGrp="1"/>
          </p:cNvSpPr>
          <p:nvPr>
            <p:ph type="title"/>
          </p:nvPr>
        </p:nvSpPr>
        <p:spPr>
          <a:xfrm>
            <a:off x="0" y="33338"/>
            <a:ext cx="4932363" cy="658812"/>
          </a:xfrm>
        </p:spPr>
        <p:txBody>
          <a:bodyPr/>
          <a:lstStyle/>
          <a:p>
            <a:r>
              <a:rPr lang="en-US" sz="3600" i="1">
                <a:solidFill>
                  <a:srgbClr val="FFFFFF"/>
                </a:solidFill>
                <a:latin typeface="Arial" charset="0"/>
                <a:ea typeface="ＭＳ Ｐゴシック" charset="0"/>
              </a:rPr>
              <a:t>Transition #1</a:t>
            </a:r>
          </a:p>
        </p:txBody>
      </p:sp>
      <p:pic>
        <p:nvPicPr>
          <p:cNvPr id="18"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5508104" y="1988840"/>
            <a:ext cx="3344007" cy="36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251520" y="2132856"/>
            <a:ext cx="3502367" cy="3552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0716" name="WordArt 11"/>
          <p:cNvSpPr>
            <a:spLocks noChangeArrowheads="1" noChangeShapeType="1" noTextEdit="1"/>
          </p:cNvSpPr>
          <p:nvPr/>
        </p:nvSpPr>
        <p:spPr bwMode="auto">
          <a:xfrm>
            <a:off x="2051720" y="548680"/>
            <a:ext cx="4419600" cy="1434581"/>
          </a:xfrm>
          <a:prstGeom prst="rect">
            <a:avLst/>
          </a:prstGeom>
        </p:spPr>
        <p:txBody>
          <a:bodyPr wrap="none" numCol="1"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0" cap="none" spc="0" normalizeH="0" baseline="0" noProof="0" dirty="0">
                <a:ln w="9525">
                  <a:solidFill>
                    <a:srgbClr val="CC99FF"/>
                  </a:solidFill>
                  <a:round/>
                  <a:headEnd/>
                  <a:tailEnd/>
                </a:ln>
                <a:solidFill>
                  <a:srgbClr val="FFFFFF"/>
                </a:solidFill>
                <a:effectLst>
                  <a:glow rad="228600">
                    <a:srgbClr val="000000"/>
                  </a:glow>
                </a:effectLst>
                <a:uLnTx/>
                <a:uFillTx/>
                <a:latin typeface="Impact"/>
                <a:ea typeface="Impact"/>
                <a:cs typeface="Impact"/>
              </a:rPr>
              <a:t>1 Samuel 1–7</a:t>
            </a:r>
          </a:p>
        </p:txBody>
      </p:sp>
    </p:spTree>
    <p:extLst>
      <p:ext uri="{BB962C8B-B14F-4D97-AF65-F5344CB8AC3E}">
        <p14:creationId xmlns:p14="http://schemas.microsoft.com/office/powerpoint/2010/main" val="344644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34823"/>
                                        </p:tgtEl>
                                        <p:attrNameLst>
                                          <p:attrName>style.visibility</p:attrName>
                                        </p:attrNameLst>
                                      </p:cBhvr>
                                      <p:to>
                                        <p:strVal val="visible"/>
                                      </p:to>
                                    </p:set>
                                    <p:animEffect transition="in" filter="checkerboard(across)">
                                      <p:cBhvr>
                                        <p:cTn id="11" dur="500"/>
                                        <p:tgtEl>
                                          <p:spTgt spid="34823"/>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3" grpId="0" autoUpdateAnimBg="0"/>
      <p:bldP spid="1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12"/>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821" name="Text Box 5"/>
          <p:cNvSpPr txBox="1">
            <a:spLocks noChangeArrowheads="1"/>
          </p:cNvSpPr>
          <p:nvPr/>
        </p:nvSpPr>
        <p:spPr bwMode="auto">
          <a:xfrm>
            <a:off x="179512" y="5638800"/>
            <a:ext cx="3401888" cy="769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Samuel</a:t>
            </a:r>
          </a:p>
        </p:txBody>
      </p:sp>
      <p:sp>
        <p:nvSpPr>
          <p:cNvPr id="200709" name="Text Box 6"/>
          <p:cNvSpPr txBox="1">
            <a:spLocks noChangeArrowheads="1"/>
          </p:cNvSpPr>
          <p:nvPr/>
        </p:nvSpPr>
        <p:spPr bwMode="auto">
          <a:xfrm>
            <a:off x="5638800" y="5638800"/>
            <a:ext cx="24384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823" name="Text Box 7"/>
          <p:cNvSpPr txBox="1">
            <a:spLocks noChangeArrowheads="1"/>
          </p:cNvSpPr>
          <p:nvPr/>
        </p:nvSpPr>
        <p:spPr bwMode="auto">
          <a:xfrm>
            <a:off x="5664832" y="5638800"/>
            <a:ext cx="2819400" cy="769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Saul</a:t>
            </a:r>
          </a:p>
        </p:txBody>
      </p:sp>
      <p:sp>
        <p:nvSpPr>
          <p:cNvPr id="200716" name="WordArt 11"/>
          <p:cNvSpPr>
            <a:spLocks noChangeArrowheads="1" noChangeShapeType="1" noTextEdit="1"/>
          </p:cNvSpPr>
          <p:nvPr/>
        </p:nvSpPr>
        <p:spPr bwMode="auto">
          <a:xfrm>
            <a:off x="2133600" y="554556"/>
            <a:ext cx="4419600" cy="1434582"/>
          </a:xfrm>
          <a:prstGeom prst="rect">
            <a:avLst/>
          </a:prstGeom>
        </p:spPr>
        <p:txBody>
          <a:bodyPr wrap="none" numCol="1"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0" cap="none" spc="0" normalizeH="0" baseline="0" noProof="0" dirty="0">
                <a:ln w="9525">
                  <a:solidFill>
                    <a:srgbClr val="CC99FF"/>
                  </a:solidFill>
                  <a:round/>
                  <a:headEnd/>
                  <a:tailEnd/>
                </a:ln>
                <a:solidFill>
                  <a:srgbClr val="FFFFFF"/>
                </a:solidFill>
                <a:effectLst>
                  <a:glow rad="228600">
                    <a:srgbClr val="000000"/>
                  </a:glow>
                </a:effectLst>
                <a:uLnTx/>
                <a:uFillTx/>
                <a:latin typeface="Impact"/>
                <a:ea typeface="Impact"/>
                <a:cs typeface="Impact"/>
              </a:rPr>
              <a:t>1 Samuel 8–15</a:t>
            </a:r>
          </a:p>
        </p:txBody>
      </p:sp>
      <p:sp>
        <p:nvSpPr>
          <p:cNvPr id="13" name="Text Box 9"/>
          <p:cNvSpPr txBox="1">
            <a:spLocks noChangeArrowheads="1"/>
          </p:cNvSpPr>
          <p:nvPr/>
        </p:nvSpPr>
        <p:spPr bwMode="auto">
          <a:xfrm>
            <a:off x="8172450" y="76200"/>
            <a:ext cx="895350" cy="381000"/>
          </a:xfrm>
          <a:prstGeom prst="rect">
            <a:avLst/>
          </a:prstGeom>
          <a:noFill/>
          <a:ln w="9525">
            <a:noFill/>
            <a:miter lim="800000"/>
            <a:headEnd type="none" w="sm" len="sm"/>
            <a:tailEnd type="none" w="sm" len="sm"/>
          </a:ln>
          <a:effectLst>
            <a:outerShdw blurRad="63500" dist="35921" dir="2700000" algn="ctr" rotWithShape="0">
              <a:schemeClr val="tx2">
                <a:alpha val="74998"/>
              </a:schemeClr>
            </a:outerShdw>
          </a:effectLst>
        </p:spPr>
        <p:txBody>
          <a:bodyPr anchor="ct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196</a:t>
            </a:r>
            <a:endPar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4" name="AutoShape 6"/>
          <p:cNvSpPr>
            <a:spLocks noChangeArrowheads="1"/>
          </p:cNvSpPr>
          <p:nvPr/>
        </p:nvSpPr>
        <p:spPr bwMode="auto">
          <a:xfrm>
            <a:off x="3707904" y="3356992"/>
            <a:ext cx="1828800" cy="609600"/>
          </a:xfrm>
          <a:prstGeom prst="rightArrow">
            <a:avLst>
              <a:gd name="adj1" fmla="val 50000"/>
              <a:gd name="adj2" fmla="val 75000"/>
            </a:avLst>
          </a:prstGeom>
          <a:solidFill>
            <a:srgbClr val="FFFFFF"/>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0714" name="Title 2"/>
          <p:cNvSpPr>
            <a:spLocks noGrp="1"/>
          </p:cNvSpPr>
          <p:nvPr>
            <p:ph type="title"/>
          </p:nvPr>
        </p:nvSpPr>
        <p:spPr>
          <a:xfrm>
            <a:off x="0" y="33338"/>
            <a:ext cx="4932363" cy="658812"/>
          </a:xfrm>
        </p:spPr>
        <p:txBody>
          <a:bodyPr/>
          <a:lstStyle/>
          <a:p>
            <a:r>
              <a:rPr lang="en-US" sz="3600" i="1">
                <a:solidFill>
                  <a:srgbClr val="FFFFFF"/>
                </a:solidFill>
                <a:latin typeface="Arial" charset="0"/>
                <a:ea typeface="ＭＳ Ｐゴシック" charset="0"/>
              </a:rPr>
              <a:t>Transition #2</a:t>
            </a:r>
          </a:p>
        </p:txBody>
      </p:sp>
      <p:pic>
        <p:nvPicPr>
          <p:cNvPr id="16"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5616624" y="1988840"/>
            <a:ext cx="2915816" cy="37461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179512" y="1988840"/>
            <a:ext cx="3344007" cy="36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53398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Rectangle 12"/>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3252" name="Text Box 4"/>
          <p:cNvSpPr txBox="1">
            <a:spLocks noChangeArrowheads="1"/>
          </p:cNvSpPr>
          <p:nvPr/>
        </p:nvSpPr>
        <p:spPr bwMode="auto">
          <a:xfrm>
            <a:off x="1258888" y="5797128"/>
            <a:ext cx="22098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Saul</a:t>
            </a:r>
          </a:p>
        </p:txBody>
      </p:sp>
      <p:sp>
        <p:nvSpPr>
          <p:cNvPr id="235523" name="Text Box 5"/>
          <p:cNvSpPr txBox="1">
            <a:spLocks noChangeArrowheads="1"/>
          </p:cNvSpPr>
          <p:nvPr/>
        </p:nvSpPr>
        <p:spPr bwMode="auto">
          <a:xfrm>
            <a:off x="5638800" y="5927303"/>
            <a:ext cx="24384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3254" name="Text Box 6"/>
          <p:cNvSpPr txBox="1">
            <a:spLocks noChangeArrowheads="1"/>
          </p:cNvSpPr>
          <p:nvPr/>
        </p:nvSpPr>
        <p:spPr bwMode="auto">
          <a:xfrm>
            <a:off x="5830888" y="5720928"/>
            <a:ext cx="28194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David</a:t>
            </a:r>
          </a:p>
        </p:txBody>
      </p:sp>
      <p:pic>
        <p:nvPicPr>
          <p:cNvPr id="53257" name="Picture 9" descr="z2819">
            <a:hlinkClick r:id="rId4" tooltip="Formats: WMF, JPG"/>
          </p:cNvPr>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6457950" y="549151"/>
            <a:ext cx="1543050" cy="1257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32" name="WordArt 16"/>
          <p:cNvSpPr>
            <a:spLocks noChangeArrowheads="1" noChangeShapeType="1" noTextEdit="1"/>
          </p:cNvSpPr>
          <p:nvPr/>
        </p:nvSpPr>
        <p:spPr bwMode="auto">
          <a:xfrm>
            <a:off x="2057400" y="476672"/>
            <a:ext cx="4419600" cy="1434582"/>
          </a:xfrm>
          <a:prstGeom prst="rect">
            <a:avLst/>
          </a:prstGeom>
        </p:spPr>
        <p:txBody>
          <a:bodyPr wrap="none" numCol="1"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0" cap="none" spc="0" normalizeH="0" baseline="0" noProof="0" dirty="0">
                <a:ln w="9525">
                  <a:solidFill>
                    <a:srgbClr val="CC99FF"/>
                  </a:solidFill>
                  <a:round/>
                  <a:headEnd/>
                  <a:tailEnd/>
                </a:ln>
                <a:solidFill>
                  <a:srgbClr val="FFFFFF"/>
                </a:solidFill>
                <a:effectLst>
                  <a:glow rad="228600">
                    <a:srgbClr val="000000"/>
                  </a:glow>
                </a:effectLst>
                <a:uLnTx/>
                <a:uFillTx/>
                <a:latin typeface="Impact"/>
                <a:ea typeface="Impact"/>
                <a:cs typeface="Impact"/>
              </a:rPr>
              <a:t>1 Samuel 16–31</a:t>
            </a:r>
          </a:p>
        </p:txBody>
      </p:sp>
      <p:sp>
        <p:nvSpPr>
          <p:cNvPr id="53266" name="Text Box 18"/>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198</a:t>
            </a:r>
          </a:p>
        </p:txBody>
      </p:sp>
      <p:sp>
        <p:nvSpPr>
          <p:cNvPr id="235530" name="Title 1"/>
          <p:cNvSpPr>
            <a:spLocks noGrp="1"/>
          </p:cNvSpPr>
          <p:nvPr>
            <p:ph type="title"/>
          </p:nvPr>
        </p:nvSpPr>
        <p:spPr>
          <a:xfrm>
            <a:off x="0" y="6884615"/>
            <a:ext cx="9144000" cy="504825"/>
          </a:xfrm>
        </p:spPr>
        <p:txBody>
          <a:bodyPr/>
          <a:lstStyle/>
          <a:p>
            <a:r>
              <a:rPr lang="en-US" sz="3600" i="1">
                <a:solidFill>
                  <a:srgbClr val="FFFFFF"/>
                </a:solidFill>
                <a:latin typeface="Arial" charset="0"/>
                <a:ea typeface="ＭＳ Ｐゴシック" charset="0"/>
              </a:rPr>
              <a:t>Transition #3 from Saul to David</a:t>
            </a:r>
          </a:p>
        </p:txBody>
      </p:sp>
      <p:pic>
        <p:nvPicPr>
          <p:cNvPr id="16" name="Picture 1"/>
          <p:cNvPicPr>
            <a:picLocks noChangeAspect="1"/>
          </p:cNvPicPr>
          <p:nvPr/>
        </p:nvPicPr>
        <p:blipFill rotWithShape="1">
          <a:blip r:embed="rId6">
            <a:extLst>
              <a:ext uri="{28A0092B-C50C-407E-A947-70E740481C1C}">
                <a14:useLocalDpi xmlns:a14="http://schemas.microsoft.com/office/drawing/2010/main"/>
              </a:ext>
            </a:extLst>
          </a:blip>
          <a:srcRect l="57776" r="1847"/>
          <a:stretch/>
        </p:blipFill>
        <p:spPr bwMode="auto">
          <a:xfrm>
            <a:off x="899592" y="2061319"/>
            <a:ext cx="2915816" cy="37461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1"/>
          <p:cNvPicPr>
            <a:picLocks noChangeAspect="1"/>
          </p:cNvPicPr>
          <p:nvPr/>
        </p:nvPicPr>
        <p:blipFill rotWithShape="1">
          <a:blip r:embed="rId6">
            <a:extLst>
              <a:ext uri="{28A0092B-C50C-407E-A947-70E740481C1C}">
                <a14:useLocalDpi xmlns:a14="http://schemas.microsoft.com/office/drawing/2010/main"/>
              </a:ext>
            </a:extLst>
          </a:blip>
          <a:srcRect l="13765" r="46420"/>
          <a:stretch/>
        </p:blipFill>
        <p:spPr bwMode="auto">
          <a:xfrm>
            <a:off x="5796136" y="2061319"/>
            <a:ext cx="2818627" cy="36724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AutoShape 6"/>
          <p:cNvSpPr>
            <a:spLocks noChangeArrowheads="1"/>
          </p:cNvSpPr>
          <p:nvPr/>
        </p:nvSpPr>
        <p:spPr bwMode="auto">
          <a:xfrm>
            <a:off x="3895328" y="3645495"/>
            <a:ext cx="1828800" cy="609600"/>
          </a:xfrm>
          <a:prstGeom prst="rightArrow">
            <a:avLst>
              <a:gd name="adj1" fmla="val 50000"/>
              <a:gd name="adj2" fmla="val 75000"/>
            </a:avLst>
          </a:prstGeom>
          <a:solidFill>
            <a:srgbClr val="FFFFFF"/>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5" name="Title 2"/>
          <p:cNvSpPr txBox="1">
            <a:spLocks/>
          </p:cNvSpPr>
          <p:nvPr/>
        </p:nvSpPr>
        <p:spPr bwMode="auto">
          <a:xfrm>
            <a:off x="0" y="33338"/>
            <a:ext cx="4932363" cy="658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a:ln>
                  <a:noFill/>
                </a:ln>
                <a:solidFill>
                  <a:srgbClr val="FFFFFF"/>
                </a:solidFill>
                <a:effectLst/>
                <a:uLnTx/>
                <a:uFillTx/>
                <a:latin typeface="Arial" charset="0"/>
                <a:ea typeface="ＭＳ Ｐゴシック" charset="0"/>
                <a:cs typeface="Arial"/>
              </a:rPr>
              <a:t>Transition #3</a:t>
            </a:r>
          </a:p>
        </p:txBody>
      </p:sp>
    </p:spTree>
    <p:extLst>
      <p:ext uri="{BB962C8B-B14F-4D97-AF65-F5344CB8AC3E}">
        <p14:creationId xmlns:p14="http://schemas.microsoft.com/office/powerpoint/2010/main" val="248898296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withEffect">
                                  <p:stCondLst>
                                    <p:cond delay="0"/>
                                  </p:stCondLst>
                                  <p:childTnLst>
                                    <p:set>
                                      <p:cBhvr>
                                        <p:cTn id="6" dur="1" fill="hold">
                                          <p:stCondLst>
                                            <p:cond delay="0"/>
                                          </p:stCondLst>
                                        </p:cTn>
                                        <p:tgtEl>
                                          <p:spTgt spid="53252"/>
                                        </p:tgtEl>
                                        <p:attrNameLst>
                                          <p:attrName>style.visibility</p:attrName>
                                        </p:attrNameLst>
                                      </p:cBhvr>
                                      <p:to>
                                        <p:strVal val="visible"/>
                                      </p:to>
                                    </p:set>
                                    <p:animEffect transition="in" filter="wedge">
                                      <p:cBhvr>
                                        <p:cTn id="7" dur="500"/>
                                        <p:tgtEl>
                                          <p:spTgt spid="53252"/>
                                        </p:tgtEl>
                                      </p:cBhvr>
                                    </p:animEffect>
                                  </p:childTnLst>
                                </p:cTn>
                              </p:par>
                            </p:childTnLst>
                          </p:cTn>
                        </p:par>
                        <p:par>
                          <p:cTn id="8" fill="hold" nodeType="afterGroup">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53254"/>
                                        </p:tgtEl>
                                        <p:attrNameLst>
                                          <p:attrName>style.visibility</p:attrName>
                                        </p:attrNameLst>
                                      </p:cBhvr>
                                      <p:to>
                                        <p:strVal val="visible"/>
                                      </p:to>
                                    </p:set>
                                    <p:anim calcmode="lin" valueType="num">
                                      <p:cBhvr additive="base">
                                        <p:cTn id="16" dur="500" fill="hold"/>
                                        <p:tgtEl>
                                          <p:spTgt spid="53254"/>
                                        </p:tgtEl>
                                        <p:attrNameLst>
                                          <p:attrName>ppt_x</p:attrName>
                                        </p:attrNameLst>
                                      </p:cBhvr>
                                      <p:tavLst>
                                        <p:tav tm="0">
                                          <p:val>
                                            <p:strVal val="#ppt_x"/>
                                          </p:val>
                                        </p:tav>
                                        <p:tav tm="100000">
                                          <p:val>
                                            <p:strVal val="#ppt_x"/>
                                          </p:val>
                                        </p:tav>
                                      </p:tavLst>
                                    </p:anim>
                                    <p:anim calcmode="lin" valueType="num">
                                      <p:cBhvr additive="base">
                                        <p:cTn id="17" dur="500" fill="hold"/>
                                        <p:tgtEl>
                                          <p:spTgt spid="53254"/>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8" fill="hold" nodeType="afterEffect">
                                  <p:stCondLst>
                                    <p:cond delay="0"/>
                                  </p:stCondLst>
                                  <p:childTnLst>
                                    <p:set>
                                      <p:cBhvr>
                                        <p:cTn id="20" dur="1" fill="hold">
                                          <p:stCondLst>
                                            <p:cond delay="0"/>
                                          </p:stCondLst>
                                        </p:cTn>
                                        <p:tgtEl>
                                          <p:spTgt spid="53257"/>
                                        </p:tgtEl>
                                        <p:attrNameLst>
                                          <p:attrName>style.visibility</p:attrName>
                                        </p:attrNameLst>
                                      </p:cBhvr>
                                      <p:to>
                                        <p:strVal val="visible"/>
                                      </p:to>
                                    </p:set>
                                    <p:anim calcmode="lin" valueType="num">
                                      <p:cBhvr additive="base">
                                        <p:cTn id="21" dur="500" fill="hold"/>
                                        <p:tgtEl>
                                          <p:spTgt spid="53257"/>
                                        </p:tgtEl>
                                        <p:attrNameLst>
                                          <p:attrName>ppt_x</p:attrName>
                                        </p:attrNameLst>
                                      </p:cBhvr>
                                      <p:tavLst>
                                        <p:tav tm="0">
                                          <p:val>
                                            <p:strVal val="0-#ppt_w/2"/>
                                          </p:val>
                                        </p:tav>
                                        <p:tav tm="100000">
                                          <p:val>
                                            <p:strVal val="#ppt_x"/>
                                          </p:val>
                                        </p:tav>
                                      </p:tavLst>
                                    </p:anim>
                                    <p:anim calcmode="lin" valueType="num">
                                      <p:cBhvr additive="base">
                                        <p:cTn id="22" dur="500" fill="hold"/>
                                        <p:tgtEl>
                                          <p:spTgt spid="53257"/>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3" presetClass="entr" presetSubtype="10" fill="hold"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linds(horizontal)">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autoUpdateAnimBg="0"/>
      <p:bldP spid="53254" grpId="0" autoUpdateAnimBg="0"/>
      <p:bldP spid="1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
            <a:ext cx="9144001" cy="6867565"/>
          </a:xfrm>
          <a:prstGeom prst="rect">
            <a:avLst/>
          </a:prstGeom>
        </p:spPr>
      </p:pic>
      <p:sp>
        <p:nvSpPr>
          <p:cNvPr id="309249" name="Title 1"/>
          <p:cNvSpPr>
            <a:spLocks noGrp="1"/>
          </p:cNvSpPr>
          <p:nvPr>
            <p:ph type="title" idx="4294967295"/>
          </p:nvPr>
        </p:nvSpPr>
        <p:spPr>
          <a:xfrm>
            <a:off x="107504" y="18614"/>
            <a:ext cx="3960440" cy="6839386"/>
          </a:xfrm>
        </p:spPr>
        <p:txBody>
          <a:bodyPr anchor="t"/>
          <a:lstStyle/>
          <a:p>
            <a:pPr algn="l"/>
            <a:r>
              <a:rPr lang="en-US" sz="5400" b="1">
                <a:solidFill>
                  <a:srgbClr val="FFFFFF"/>
                </a:solidFill>
                <a:effectLst>
                  <a:glow rad="228600">
                    <a:schemeClr val="tx1"/>
                  </a:glow>
                </a:effectLst>
                <a:latin typeface="Arial" charset="0"/>
                <a:ea typeface="ＭＳ Ｐゴシック" charset="0"/>
              </a:rPr>
              <a:t>How will David respond?</a:t>
            </a:r>
          </a:p>
        </p:txBody>
      </p:sp>
    </p:spTree>
    <p:extLst>
      <p:ext uri="{BB962C8B-B14F-4D97-AF65-F5344CB8AC3E}">
        <p14:creationId xmlns:p14="http://schemas.microsoft.com/office/powerpoint/2010/main" val="1329667832"/>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116632"/>
            <a:ext cx="9144000" cy="5230467"/>
          </a:xfrm>
          <a:prstGeom prst="rect">
            <a:avLst/>
          </a:prstGeom>
        </p:spPr>
      </p:pic>
      <p:sp>
        <p:nvSpPr>
          <p:cNvPr id="238594" name="Text Box 5"/>
          <p:cNvSpPr txBox="1">
            <a:spLocks noChangeArrowheads="1"/>
          </p:cNvSpPr>
          <p:nvPr/>
        </p:nvSpPr>
        <p:spPr bwMode="auto">
          <a:xfrm>
            <a:off x="0" y="5571237"/>
            <a:ext cx="9144000"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a:solidFill>
                  <a:srgbClr val="FFFFFF"/>
                </a:solidFill>
                <a:latin typeface="Arial" charset="0"/>
                <a:cs typeface="Arial" charset="0"/>
              </a:rPr>
              <a:t>Bethlehem plays a much larger role in the New Testament as the birthplace of Jesus</a:t>
            </a:r>
            <a:endParaRPr lang="en-US" sz="2400">
              <a:solidFill>
                <a:srgbClr val="FFFFFF"/>
              </a:solidFill>
              <a:latin typeface="Arial" charset="0"/>
              <a:cs typeface="Arial" charset="0"/>
            </a:endParaRPr>
          </a:p>
        </p:txBody>
      </p:sp>
      <p:sp>
        <p:nvSpPr>
          <p:cNvPr id="238595" name="Text Box 6"/>
          <p:cNvSpPr txBox="1">
            <a:spLocks noChangeArrowheads="1"/>
          </p:cNvSpPr>
          <p:nvPr/>
        </p:nvSpPr>
        <p:spPr bwMode="auto">
          <a:xfrm>
            <a:off x="7812088" y="6613525"/>
            <a:ext cx="1320800"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en-US" sz="1100" i="1">
                <a:solidFill>
                  <a:srgbClr val="000000"/>
                </a:solidFill>
                <a:latin typeface="Arial" charset="0"/>
                <a:cs typeface="Arial" charset="0"/>
              </a:rPr>
              <a:t>Zondervan Atlas</a:t>
            </a:r>
          </a:p>
        </p:txBody>
      </p:sp>
      <p:sp>
        <p:nvSpPr>
          <p:cNvPr id="2" name="Title 1"/>
          <p:cNvSpPr>
            <a:spLocks noGrp="1"/>
          </p:cNvSpPr>
          <p:nvPr>
            <p:ph type="title" idx="4294967295"/>
          </p:nvPr>
        </p:nvSpPr>
        <p:spPr>
          <a:xfrm>
            <a:off x="0" y="44450"/>
            <a:ext cx="9144000" cy="1143000"/>
          </a:xfrm>
        </p:spPr>
        <p:txBody>
          <a:bodyPr/>
          <a:lstStyle/>
          <a:p>
            <a:pPr>
              <a:defRPr/>
            </a:pPr>
            <a:r>
              <a:rPr lang="en-US" sz="6000" kern="1200" dirty="0">
                <a:solidFill>
                  <a:srgbClr val="FFFFFF"/>
                </a:solidFill>
                <a:ea typeface="ＭＳ Ｐゴシック"/>
              </a:rPr>
              <a:t>Bethlehem</a:t>
            </a:r>
            <a:r>
              <a:rPr lang="en-US" sz="8800" dirty="0">
                <a:solidFill>
                  <a:srgbClr val="FFFFFF"/>
                </a:solidFill>
              </a:rPr>
              <a:t> </a:t>
            </a:r>
          </a:p>
        </p:txBody>
      </p:sp>
    </p:spTree>
    <p:extLst>
      <p:ext uri="{BB962C8B-B14F-4D97-AF65-F5344CB8AC3E}">
        <p14:creationId xmlns:p14="http://schemas.microsoft.com/office/powerpoint/2010/main" val="1267738147"/>
      </p:ext>
    </p:extLst>
  </p:cSld>
  <p:clrMapOvr>
    <a:overrideClrMapping bg1="lt1" tx1="dk1" bg2="lt2" tx2="dk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034" y="1"/>
            <a:ext cx="9144000" cy="908720"/>
          </a:xfrm>
        </p:spPr>
        <p:txBody>
          <a:bodyPr/>
          <a:lstStyle/>
          <a:p>
            <a:r>
              <a:rPr lang="en-US" b="1">
                <a:solidFill>
                  <a:schemeClr val="bg1"/>
                </a:solidFill>
                <a:latin typeface="Arial"/>
                <a:cs typeface="Arial"/>
              </a:rPr>
              <a:t>The Star in the East</a:t>
            </a:r>
          </a:p>
        </p:txBody>
      </p:sp>
    </p:spTree>
    <p:extLst>
      <p:ext uri="{BB962C8B-B14F-4D97-AF65-F5344CB8AC3E}">
        <p14:creationId xmlns:p14="http://schemas.microsoft.com/office/powerpoint/2010/main" val="42483021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71600" y="2996952"/>
            <a:ext cx="7772400" cy="1470025"/>
          </a:xfrm>
          <a:noFill/>
          <a:ln>
            <a:noFill/>
          </a:ln>
        </p:spPr>
        <p:txBody>
          <a:bodyPr vert="horz" wrap="square" lIns="91440" tIns="45720" rIns="91440" bIns="45720" numCol="1" anchor="ctr" anchorCtr="0" compatLnSpc="1">
            <a:prstTxWarp prst="textNoShape">
              <a:avLst/>
            </a:prstTxWarp>
          </a:bodyPr>
          <a:lstStyle/>
          <a:p>
            <a:r>
              <a:rPr lang="en-US" b="1">
                <a:solidFill>
                  <a:schemeClr val="bg1"/>
                </a:solidFill>
                <a:latin typeface="Arial"/>
                <a:cs typeface="Arial"/>
              </a:rPr>
              <a:t>Follow the Star</a:t>
            </a:r>
          </a:p>
        </p:txBody>
      </p:sp>
    </p:spTree>
    <p:extLst>
      <p:ext uri="{BB962C8B-B14F-4D97-AF65-F5344CB8AC3E}">
        <p14:creationId xmlns:p14="http://schemas.microsoft.com/office/powerpoint/2010/main" val="27968983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237626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does God model </a:t>
            </a:r>
            <a:r>
              <a:rPr lang="en-US" sz="4800" b="1" dirty="0">
                <a:solidFill>
                  <a:srgbClr val="FFFF00"/>
                </a:solidFill>
                <a:effectLst>
                  <a:glow rad="127000">
                    <a:schemeClr val="tx1"/>
                  </a:glow>
                </a:effectLst>
                <a:latin typeface="Arial" charset="0"/>
                <a:ea typeface="ＭＳ Ｐゴシック" charset="0"/>
                <a:cs typeface="ＭＳ Ｐゴシック" charset="0"/>
              </a:rPr>
              <a:t>kindness</a:t>
            </a:r>
            <a:r>
              <a:rPr lang="en-US" sz="4800" b="1" dirty="0">
                <a:effectLst>
                  <a:glow rad="127000">
                    <a:schemeClr val="tx1"/>
                  </a:glow>
                </a:effectLst>
                <a:latin typeface="Arial" charset="0"/>
                <a:ea typeface="ＭＳ Ｐゴシック" charset="0"/>
                <a:cs typeface="ＭＳ Ｐゴシック" charset="0"/>
              </a:rPr>
              <a:t> to us so we can be kind to others?</a:t>
            </a:r>
          </a:p>
        </p:txBody>
      </p:sp>
      <p:pic>
        <p:nvPicPr>
          <p:cNvPr id="3" name="Picture 2"/>
          <p:cNvPicPr>
            <a:picLocks noChangeAspect="1"/>
          </p:cNvPicPr>
          <p:nvPr/>
        </p:nvPicPr>
        <p:blipFill>
          <a:blip r:embed="rId3"/>
          <a:stretch>
            <a:fillRect/>
          </a:stretch>
        </p:blipFill>
        <p:spPr>
          <a:xfrm>
            <a:off x="35860" y="2215662"/>
            <a:ext cx="9144000" cy="4642338"/>
          </a:xfrm>
          <a:prstGeom prst="rect">
            <a:avLst/>
          </a:prstGeom>
        </p:spPr>
      </p:pic>
      <p:sp>
        <p:nvSpPr>
          <p:cNvPr id="4" name="Rectangle 2"/>
          <p:cNvSpPr txBox="1">
            <a:spLocks noChangeArrowheads="1"/>
          </p:cNvSpPr>
          <p:nvPr/>
        </p:nvSpPr>
        <p:spPr bwMode="auto">
          <a:xfrm>
            <a:off x="107504" y="4581128"/>
            <a:ext cx="9144000" cy="108012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8000" b="1" dirty="0">
                <a:effectLst>
                  <a:glow rad="127000">
                    <a:schemeClr val="tx1"/>
                  </a:glow>
                </a:effectLst>
                <a:latin typeface="Arial" charset="0"/>
                <a:ea typeface="ＭＳ Ｐゴシック" charset="0"/>
                <a:cs typeface="ＭＳ Ｐゴシック" charset="0"/>
              </a:rPr>
              <a:t>2 ways</a:t>
            </a:r>
          </a:p>
        </p:txBody>
      </p:sp>
    </p:spTree>
    <p:extLst>
      <p:ext uri="{BB962C8B-B14F-4D97-AF65-F5344CB8AC3E}">
        <p14:creationId xmlns:p14="http://schemas.microsoft.com/office/powerpoint/2010/main" val="611983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93700"/>
            <a:ext cx="9144000" cy="6067313"/>
          </a:xfrm>
          <a:prstGeom prst="rect">
            <a:avLst/>
          </a:prstGeom>
        </p:spPr>
      </p:pic>
      <p:sp>
        <p:nvSpPr>
          <p:cNvPr id="900098" name="Rectangle 2"/>
          <p:cNvSpPr>
            <a:spLocks noGrp="1" noChangeArrowheads="1"/>
          </p:cNvSpPr>
          <p:nvPr>
            <p:ph type="ctrTitle"/>
          </p:nvPr>
        </p:nvSpPr>
        <p:spPr>
          <a:xfrm>
            <a:off x="0" y="232008"/>
            <a:ext cx="4642556" cy="2858325"/>
          </a:xfrm>
          <a:effectLst/>
        </p:spPr>
        <p:txBody>
          <a:bodyPr/>
          <a:lstStyle/>
          <a:p>
            <a:pPr>
              <a:defRPr/>
            </a:pPr>
            <a:r>
              <a:rPr lang="en-US" sz="5400" b="1" dirty="0">
                <a:solidFill>
                  <a:schemeClr val="tx1"/>
                </a:solidFill>
                <a:effectLst/>
                <a:latin typeface="Arial" charset="0"/>
                <a:ea typeface="ＭＳ Ｐゴシック" charset="0"/>
                <a:cs typeface="ＭＳ Ｐゴシック" charset="0"/>
              </a:rPr>
              <a:t>Let</a:t>
            </a:r>
            <a:r>
              <a:rPr lang="mr-IN" sz="5400" b="1" dirty="0">
                <a:solidFill>
                  <a:schemeClr val="tx1"/>
                </a:solidFill>
                <a:effectLst/>
                <a:latin typeface="Arial" charset="0"/>
                <a:ea typeface="ＭＳ Ｐゴシック" charset="0"/>
                <a:cs typeface="ＭＳ Ｐゴシック" charset="0"/>
              </a:rPr>
              <a:t>'</a:t>
            </a:r>
            <a:r>
              <a:rPr lang="en-US" sz="5400" b="1" dirty="0">
                <a:solidFill>
                  <a:schemeClr val="tx1"/>
                </a:solidFill>
                <a:effectLst/>
                <a:latin typeface="Arial" charset="0"/>
                <a:ea typeface="ＭＳ Ｐゴシック" charset="0"/>
                <a:cs typeface="ＭＳ Ｐゴシック" charset="0"/>
              </a:rPr>
              <a:t>s Study Through Scripture</a:t>
            </a:r>
          </a:p>
        </p:txBody>
      </p:sp>
      <p:sp>
        <p:nvSpPr>
          <p:cNvPr id="5" name="Rectangle 2"/>
          <p:cNvSpPr txBox="1">
            <a:spLocks noChangeArrowheads="1"/>
          </p:cNvSpPr>
          <p:nvPr/>
        </p:nvSpPr>
        <p:spPr bwMode="auto">
          <a:xfrm>
            <a:off x="155222" y="3308231"/>
            <a:ext cx="4953000" cy="28583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5400" b="1" dirty="0">
                <a:solidFill>
                  <a:srgbClr val="000000"/>
                </a:solidFill>
                <a:latin typeface="Arial" charset="0"/>
                <a:ea typeface="ＭＳ Ｐゴシック" charset="0"/>
                <a:cs typeface="ＭＳ Ｐゴシック" charset="0"/>
              </a:rPr>
              <a:t>The Bible: Book by Book</a:t>
            </a:r>
          </a:p>
        </p:txBody>
      </p:sp>
    </p:spTree>
    <p:extLst>
      <p:ext uri="{BB962C8B-B14F-4D97-AF65-F5344CB8AC3E}">
        <p14:creationId xmlns:p14="http://schemas.microsoft.com/office/powerpoint/2010/main" val="22825204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237626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does God model </a:t>
            </a:r>
            <a:r>
              <a:rPr lang="en-US" sz="4800" b="1" dirty="0">
                <a:solidFill>
                  <a:srgbClr val="FFFF00"/>
                </a:solidFill>
                <a:effectLst>
                  <a:glow rad="127000">
                    <a:schemeClr val="tx1"/>
                  </a:glow>
                </a:effectLst>
                <a:latin typeface="Arial" charset="0"/>
                <a:ea typeface="ＭＳ Ｐゴシック" charset="0"/>
                <a:cs typeface="ＭＳ Ｐゴシック" charset="0"/>
              </a:rPr>
              <a:t>kindness</a:t>
            </a:r>
            <a:r>
              <a:rPr lang="en-US" sz="4800" b="1" dirty="0">
                <a:effectLst>
                  <a:glow rad="127000">
                    <a:schemeClr val="tx1"/>
                  </a:glow>
                </a:effectLst>
                <a:latin typeface="Arial" charset="0"/>
                <a:ea typeface="ＭＳ Ｐゴシック" charset="0"/>
                <a:cs typeface="ＭＳ Ｐゴシック" charset="0"/>
              </a:rPr>
              <a:t> to us so we can be kind to others?</a:t>
            </a:r>
          </a:p>
        </p:txBody>
      </p:sp>
      <p:pic>
        <p:nvPicPr>
          <p:cNvPr id="3" name="Picture 2"/>
          <p:cNvPicPr>
            <a:picLocks noChangeAspect="1"/>
          </p:cNvPicPr>
          <p:nvPr/>
        </p:nvPicPr>
        <p:blipFill>
          <a:blip r:embed="rId3"/>
          <a:stretch>
            <a:fillRect/>
          </a:stretch>
        </p:blipFill>
        <p:spPr>
          <a:xfrm>
            <a:off x="35860" y="2215662"/>
            <a:ext cx="9144000" cy="4642338"/>
          </a:xfrm>
          <a:prstGeom prst="rect">
            <a:avLst/>
          </a:prstGeom>
        </p:spPr>
      </p:pic>
    </p:spTree>
    <p:extLst>
      <p:ext uri="{BB962C8B-B14F-4D97-AF65-F5344CB8AC3E}">
        <p14:creationId xmlns:p14="http://schemas.microsoft.com/office/powerpoint/2010/main" val="3611381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b="1" dirty="0">
                <a:solidFill>
                  <a:schemeClr val="bg1"/>
                </a:solidFill>
                <a:effectLst>
                  <a:glow rad="101600">
                    <a:schemeClr val="tx1">
                      <a:alpha val="99000"/>
                    </a:schemeClr>
                  </a:glow>
                </a:effectLst>
              </a:rPr>
              <a:t>Kingdom Statement</a:t>
            </a:r>
          </a:p>
        </p:txBody>
      </p:sp>
      <p:sp>
        <p:nvSpPr>
          <p:cNvPr id="3" name="Title 1"/>
          <p:cNvSpPr txBox="1">
            <a:spLocks/>
          </p:cNvSpPr>
          <p:nvPr/>
        </p:nvSpPr>
        <p:spPr bwMode="auto">
          <a:xfrm>
            <a:off x="331175" y="1196752"/>
            <a:ext cx="8336595"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rPr>
              <a:t>God delegated His rule to David and his seed by </a:t>
            </a:r>
            <a:r>
              <a:rPr kumimoji="0" lang="en-US" sz="4400" b="1" i="0" u="none" strike="noStrike" kern="1200" cap="none" spc="0" normalizeH="0" baseline="0" noProof="0" dirty="0">
                <a:ln>
                  <a:noFill/>
                </a:ln>
                <a:solidFill>
                  <a:srgbClr val="FFFF00"/>
                </a:solidFill>
                <a:effectLst>
                  <a:glow rad="101600">
                    <a:prstClr val="black">
                      <a:alpha val="99000"/>
                    </a:prstClr>
                  </a:glow>
                </a:effectLst>
                <a:uLnTx/>
                <a:uFillTx/>
                <a:latin typeface="Calibri"/>
                <a:ea typeface="ＭＳ Ｐゴシック" charset="0"/>
              </a:rPr>
              <a:t>covenant</a:t>
            </a:r>
            <a:r>
              <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rPr>
              <a:t> (1–10) and protected his dynasty despite punishing David</a:t>
            </a:r>
            <a:r>
              <a:rPr kumimoji="0" lang="uk-UA"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rPr>
              <a:t>'</a:t>
            </a:r>
            <a:r>
              <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rPr>
              <a:t>s sin and the rivals to the throne (11–24). </a:t>
            </a:r>
          </a:p>
        </p:txBody>
      </p:sp>
      <p:sp>
        <p:nvSpPr>
          <p:cNvPr id="5" name="Text Box 24"/>
          <p:cNvSpPr txBox="1">
            <a:spLocks noChangeArrowheads="1"/>
          </p:cNvSpPr>
          <p:nvPr/>
        </p:nvSpPr>
        <p:spPr bwMode="auto">
          <a:xfrm>
            <a:off x="8517030" y="65344"/>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39</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Samuel</a:t>
            </a:r>
          </a:p>
        </p:txBody>
      </p:sp>
    </p:spTree>
    <p:extLst>
      <p:ext uri="{BB962C8B-B14F-4D97-AF65-F5344CB8AC3E}">
        <p14:creationId xmlns:p14="http://schemas.microsoft.com/office/powerpoint/2010/main" val="827963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6461"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7384"/>
            <a:ext cx="9144000" cy="165102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God’s kindness gives us </a:t>
            </a:r>
            <a:r>
              <a:rPr lang="en-US" sz="4800" b="1" dirty="0">
                <a:solidFill>
                  <a:srgbClr val="FFFF00"/>
                </a:solidFill>
                <a:effectLst>
                  <a:glow rad="127000">
                    <a:schemeClr val="tx1"/>
                  </a:glow>
                </a:effectLst>
                <a:latin typeface="Arial" charset="0"/>
                <a:ea typeface="ＭＳ Ｐゴシック" charset="0"/>
                <a:cs typeface="ＭＳ Ｐゴシック" charset="0"/>
              </a:rPr>
              <a:t>leaders</a:t>
            </a:r>
            <a:r>
              <a:rPr lang="en-US" sz="4800" b="1" dirty="0">
                <a:effectLst>
                  <a:glow rad="127000">
                    <a:schemeClr val="tx1"/>
                  </a:glow>
                </a:effectLst>
                <a:latin typeface="Arial" charset="0"/>
                <a:ea typeface="ＭＳ Ｐゴシック" charset="0"/>
                <a:cs typeface="ＭＳ Ｐゴシック" charset="0"/>
              </a:rPr>
              <a:t> (2 Sam 1–10).</a:t>
            </a:r>
          </a:p>
        </p:txBody>
      </p:sp>
    </p:spTree>
    <p:extLst>
      <p:ext uri="{BB962C8B-B14F-4D97-AF65-F5344CB8AC3E}">
        <p14:creationId xmlns:p14="http://schemas.microsoft.com/office/powerpoint/2010/main" val="1515274033"/>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rotWithShape="1">
          <a:blip r:embed="rId3">
            <a:extLst>
              <a:ext uri="{28A0092B-C50C-407E-A947-70E740481C1C}">
                <a14:useLocalDpi xmlns:a14="http://schemas.microsoft.com/office/drawing/2010/main"/>
              </a:ext>
            </a:extLst>
          </a:blip>
          <a:srcRect l="9849" r="38071"/>
          <a:stretch/>
        </p:blipFill>
        <p:spPr bwMode="auto">
          <a:xfrm>
            <a:off x="0" y="0"/>
            <a:ext cx="476221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4716016" y="49784"/>
            <a:ext cx="4427984" cy="6808216"/>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God led Israel by establishing David as king over a renewed, perpetual kingdom </a:t>
            </a:r>
            <a:br>
              <a:rPr lang="en-US" sz="4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(2 Sam 1–10). </a:t>
            </a:r>
          </a:p>
        </p:txBody>
      </p:sp>
    </p:spTree>
    <p:extLst>
      <p:ext uri="{BB962C8B-B14F-4D97-AF65-F5344CB8AC3E}">
        <p14:creationId xmlns:p14="http://schemas.microsoft.com/office/powerpoint/2010/main" val="1683230221"/>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1</a:t>
            </a:r>
          </a:p>
        </p:txBody>
      </p:sp>
    </p:spTree>
    <p:extLst>
      <p:ext uri="{BB962C8B-B14F-4D97-AF65-F5344CB8AC3E}">
        <p14:creationId xmlns:p14="http://schemas.microsoft.com/office/powerpoint/2010/main" val="37527879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482" name="Group 98"/>
          <p:cNvGraphicFramePr>
            <a:graphicFrameLocks noGrp="1"/>
          </p:cNvGraphicFramePr>
          <p:nvPr>
            <p:extLst>
              <p:ext uri="{D42A27DB-BD31-4B8C-83A1-F6EECF244321}">
                <p14:modId xmlns:p14="http://schemas.microsoft.com/office/powerpoint/2010/main" val="2909367239"/>
              </p:ext>
            </p:extLst>
          </p:nvPr>
        </p:nvGraphicFramePr>
        <p:xfrm>
          <a:off x="1143000" y="1119188"/>
          <a:ext cx="6781800" cy="5434011"/>
        </p:xfrm>
        <a:graphic>
          <a:graphicData uri="http://schemas.openxmlformats.org/drawingml/2006/table">
            <a:tbl>
              <a:tblPr/>
              <a:tblGrid>
                <a:gridCol w="3390900">
                  <a:extLst>
                    <a:ext uri="{9D8B030D-6E8A-4147-A177-3AD203B41FA5}">
                      <a16:colId xmlns:a16="http://schemas.microsoft.com/office/drawing/2014/main" val="20000"/>
                    </a:ext>
                  </a:extLst>
                </a:gridCol>
                <a:gridCol w="3390900">
                  <a:extLst>
                    <a:ext uri="{9D8B030D-6E8A-4147-A177-3AD203B41FA5}">
                      <a16:colId xmlns:a16="http://schemas.microsoft.com/office/drawing/2014/main" val="20001"/>
                    </a:ext>
                  </a:extLst>
                </a:gridCol>
              </a:tblGrid>
              <a:tr h="550869">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E S T A B L I S H M E N T</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0"/>
                  </a:ext>
                </a:extLst>
              </a:tr>
              <a:tr h="550869">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pitchFamily="-112" charset="0"/>
                        </a:rPr>
                        <a:t>T R I U M P H</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r h="549281">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pitchFamily="-112" charset="0"/>
                        </a:rPr>
                        <a:t>O B E D I E N C E</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550869">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CHAPTERS 1–10 </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55086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pitchFamily="-112" charset="0"/>
                        </a:rPr>
                        <a:t>F A I T H</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pitchFamily="-112" charset="0"/>
                        </a:rPr>
                        <a:t>B L E S S I N G</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5086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1–4</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5–10 </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5086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pitchFamily="-112" charset="0"/>
                        </a:rPr>
                        <a:t>Over Judah</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Over All Israel</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4928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pitchFamily="-112" charset="0"/>
                        </a:rPr>
                        <a:t>From HEBRON</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pitchFamily="-112" charset="0"/>
                        </a:rPr>
                        <a:t>From JERUSALEM</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103023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pitchFamily="-112" charset="0"/>
                        </a:rPr>
                        <a:t>7 Yrs.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pitchFamily="-112" charset="0"/>
                        </a:rPr>
                        <a:t>(1011–1004 BC)</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7 Yrs.?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(1004–997? BC)</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16483" name="Text Box 99"/>
          <p:cNvSpPr txBox="1">
            <a:spLocks noChangeArrowheads="1"/>
          </p:cNvSpPr>
          <p:nvPr/>
        </p:nvSpPr>
        <p:spPr bwMode="auto">
          <a:xfrm>
            <a:off x="8375650" y="76200"/>
            <a:ext cx="692150" cy="457200"/>
          </a:xfrm>
          <a:prstGeom prst="rect">
            <a:avLst/>
          </a:prstGeom>
          <a:noFill/>
          <a:ln w="9525">
            <a:noFill/>
            <a:miter lim="800000"/>
            <a:headEnd/>
            <a:tailEnd/>
          </a:ln>
          <a:effec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a:solidFill>
                  <a:schemeClr val="bg1"/>
                </a:solidFill>
                <a:effectLst>
                  <a:outerShdw blurRad="38100" dist="38100" dir="2700000" algn="tl">
                    <a:srgbClr val="DDDDDD"/>
                  </a:outerShdw>
                </a:effectLst>
              </a:rPr>
              <a:t>209</a:t>
            </a:r>
            <a:endParaRPr lang="en-US" sz="1800"/>
          </a:p>
        </p:txBody>
      </p:sp>
      <p:sp>
        <p:nvSpPr>
          <p:cNvPr id="173086" name="Rectangle 100"/>
          <p:cNvSpPr>
            <a:spLocks noGrp="1" noChangeArrowheads="1"/>
          </p:cNvSpPr>
          <p:nvPr>
            <p:ph type="title" idx="4294967295"/>
          </p:nvPr>
        </p:nvSpPr>
        <p:spPr>
          <a:xfrm>
            <a:off x="838200" y="274638"/>
            <a:ext cx="7391400" cy="715962"/>
          </a:xfrm>
          <a:gradFill rotWithShape="0">
            <a:gsLst>
              <a:gs pos="0">
                <a:srgbClr val="000099"/>
              </a:gs>
              <a:gs pos="100000">
                <a:srgbClr val="000047"/>
              </a:gs>
            </a:gsLst>
            <a:path path="shape">
              <a:fillToRect l="50000" t="50000" r="50000" b="50000"/>
            </a:path>
          </a:gradFill>
        </p:spPr>
        <p:txBody>
          <a:bodyPr/>
          <a:lstStyle/>
          <a:p>
            <a:pPr eaLnBrk="1" hangingPunct="1"/>
            <a:r>
              <a:rPr lang="en-US">
                <a:solidFill>
                  <a:schemeClr val="bg1"/>
                </a:solidFill>
                <a:latin typeface="Arial" charset="0"/>
                <a:ea typeface="ＭＳ Ｐゴシック" charset="0"/>
                <a:cs typeface="ＭＳ Ｐゴシック" charset="0"/>
              </a:rPr>
              <a:t>2 Samuel 1–10 Chart</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b="1"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b="1" dirty="0">
                <a:solidFill>
                  <a:srgbClr val="FFFFFF"/>
                </a:solidFill>
                <a:effectLst>
                  <a:glow rad="228600">
                    <a:srgbClr val="000000"/>
                  </a:glow>
                </a:effectLst>
                <a:latin typeface="Arial"/>
                <a:cs typeface="Arial"/>
              </a:rPr>
              <a:t>200</a:t>
            </a:r>
          </a:p>
        </p:txBody>
      </p:sp>
      <p:sp>
        <p:nvSpPr>
          <p:cNvPr id="44035" name="Rectangle 3"/>
          <p:cNvSpPr>
            <a:spLocks noGrp="1" noChangeArrowheads="1"/>
          </p:cNvSpPr>
          <p:nvPr>
            <p:ph type="title" idx="4294967295"/>
          </p:nvPr>
        </p:nvSpPr>
        <p:spPr>
          <a:xfrm>
            <a:off x="14842" y="5517232"/>
            <a:ext cx="9129157" cy="1340768"/>
          </a:xfrm>
          <a:effectLst>
            <a:outerShdw blurRad="63500" dist="38099" dir="2700000" algn="ctr" rotWithShape="0">
              <a:schemeClr val="tx2">
                <a:alpha val="74998"/>
              </a:schemeClr>
            </a:outerShdw>
          </a:effectLst>
        </p:spPr>
        <p:txBody>
          <a:bodyPr/>
          <a:lstStyle/>
          <a:p>
            <a:r>
              <a:rPr lang="en-US" sz="3600" dirty="0">
                <a:solidFill>
                  <a:schemeClr val="bg1"/>
                </a:solidFill>
                <a:effectLst>
                  <a:glow rad="228600">
                    <a:schemeClr val="tx1"/>
                  </a:glow>
                </a:effectLst>
                <a:ea typeface="ＭＳ Ｐゴシック" charset="0"/>
              </a:rPr>
              <a:t>Saul died with his sons </a:t>
            </a:r>
            <a:r>
              <a:rPr lang="en-US" sz="3600">
                <a:solidFill>
                  <a:schemeClr val="bg1"/>
                </a:solidFill>
                <a:effectLst>
                  <a:glow rad="228600">
                    <a:schemeClr val="tx1"/>
                  </a:glow>
                </a:effectLst>
                <a:ea typeface="ＭＳ Ｐゴシック" charset="0"/>
              </a:rPr>
              <a:t>Jonathan, Abinadab, and Malkishua (1 Sam. 31:2)</a:t>
            </a:r>
            <a:endParaRPr lang="en-US" sz="3600" dirty="0">
              <a:solidFill>
                <a:schemeClr val="bg1"/>
              </a:solidFill>
              <a:effectLst>
                <a:glow rad="2286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539552" y="188640"/>
            <a:ext cx="7776864" cy="5252285"/>
          </a:xfrm>
          <a:prstGeom prst="rect">
            <a:avLst/>
          </a:prstGeom>
        </p:spPr>
      </p:pic>
    </p:spTree>
    <p:extLst>
      <p:ext uri="{BB962C8B-B14F-4D97-AF65-F5344CB8AC3E}">
        <p14:creationId xmlns:p14="http://schemas.microsoft.com/office/powerpoint/2010/main" val="30399259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b="1"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b="1" dirty="0">
                <a:solidFill>
                  <a:srgbClr val="FFFFFF"/>
                </a:solidFill>
                <a:effectLst>
                  <a:glow rad="228600">
                    <a:srgbClr val="000000"/>
                  </a:glow>
                </a:effectLst>
                <a:latin typeface="Arial"/>
                <a:cs typeface="Arial"/>
              </a:rPr>
              <a:t>200</a:t>
            </a:r>
          </a:p>
        </p:txBody>
      </p:sp>
      <p:sp>
        <p:nvSpPr>
          <p:cNvPr id="44035" name="Rectangle 3"/>
          <p:cNvSpPr>
            <a:spLocks noGrp="1" noChangeArrowheads="1"/>
          </p:cNvSpPr>
          <p:nvPr>
            <p:ph type="title" idx="4294967295"/>
          </p:nvPr>
        </p:nvSpPr>
        <p:spPr>
          <a:xfrm>
            <a:off x="5724129" y="620688"/>
            <a:ext cx="3419871" cy="4941168"/>
          </a:xfrm>
          <a:effectLst>
            <a:outerShdw blurRad="63500" dist="38099" dir="2700000" algn="ctr" rotWithShape="0">
              <a:schemeClr val="tx2">
                <a:alpha val="74998"/>
              </a:schemeClr>
            </a:outerShdw>
          </a:effectLst>
        </p:spPr>
        <p:txBody>
          <a:bodyPr/>
          <a:lstStyle/>
          <a:p>
            <a:r>
              <a:rPr lang="en-US" sz="3600" dirty="0">
                <a:solidFill>
                  <a:schemeClr val="bg1"/>
                </a:solidFill>
                <a:effectLst>
                  <a:glow rad="228600">
                    <a:schemeClr val="tx1"/>
                  </a:glow>
                </a:effectLst>
                <a:ea typeface="ＭＳ Ｐゴシック" charset="0"/>
              </a:rPr>
              <a:t>Saul killed himself</a:t>
            </a:r>
            <a:r>
              <a:rPr lang="en-US" sz="3600">
                <a:solidFill>
                  <a:schemeClr val="bg1"/>
                </a:solidFill>
                <a:effectLst>
                  <a:glow rad="228600">
                    <a:schemeClr val="tx1"/>
                  </a:glow>
                </a:effectLst>
                <a:ea typeface="ＭＳ Ｐゴシック" charset="0"/>
              </a:rPr>
              <a:t> </a:t>
            </a:r>
            <a:br>
              <a:rPr lang="en-US" sz="3600">
                <a:solidFill>
                  <a:schemeClr val="bg1"/>
                </a:solidFill>
                <a:effectLst>
                  <a:glow rad="228600">
                    <a:schemeClr val="tx1"/>
                  </a:glow>
                </a:effectLst>
                <a:ea typeface="ＭＳ Ｐゴシック" charset="0"/>
              </a:rPr>
            </a:br>
            <a:r>
              <a:rPr lang="en-US" sz="3600">
                <a:solidFill>
                  <a:schemeClr val="bg1"/>
                </a:solidFill>
                <a:effectLst>
                  <a:glow rad="228600">
                    <a:schemeClr val="tx1"/>
                  </a:glow>
                </a:effectLst>
                <a:ea typeface="ＭＳ Ｐゴシック" charset="0"/>
              </a:rPr>
              <a:t>(1 Sam. 31:4) but an Amalekite lied by saying he did it instead (2 Sam. 1:10)</a:t>
            </a:r>
            <a:endParaRPr lang="en-US" sz="3600" dirty="0">
              <a:solidFill>
                <a:schemeClr val="bg1"/>
              </a:solidFill>
              <a:effectLst>
                <a:glow rad="228600">
                  <a:schemeClr val="tx1"/>
                </a:glow>
              </a:effectLst>
              <a:ea typeface="ＭＳ Ｐゴシック" charset="0"/>
            </a:endParaRPr>
          </a:p>
        </p:txBody>
      </p:sp>
      <p:pic>
        <p:nvPicPr>
          <p:cNvPr id="4" name="Picture 3"/>
          <p:cNvPicPr>
            <a:picLocks noChangeAspect="1"/>
          </p:cNvPicPr>
          <p:nvPr/>
        </p:nvPicPr>
        <p:blipFill>
          <a:blip r:embed="rId3"/>
          <a:stretch>
            <a:fillRect/>
          </a:stretch>
        </p:blipFill>
        <p:spPr>
          <a:xfrm>
            <a:off x="-17167" y="0"/>
            <a:ext cx="5715000" cy="6858000"/>
          </a:xfrm>
          <a:prstGeom prst="rect">
            <a:avLst/>
          </a:prstGeom>
        </p:spPr>
      </p:pic>
    </p:spTree>
    <p:extLst>
      <p:ext uri="{BB962C8B-B14F-4D97-AF65-F5344CB8AC3E}">
        <p14:creationId xmlns:p14="http://schemas.microsoft.com/office/powerpoint/2010/main" val="16137962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4" descr="II SAMUEL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04800" y="381000"/>
            <a:ext cx="3952875" cy="617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082" name="Text Box 9"/>
          <p:cNvSpPr txBox="1">
            <a:spLocks noChangeArrowheads="1"/>
          </p:cNvSpPr>
          <p:nvPr/>
        </p:nvSpPr>
        <p:spPr bwMode="auto">
          <a:xfrm>
            <a:off x="4500563" y="4149725"/>
            <a:ext cx="4414837" cy="2062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3200" b="1">
                <a:solidFill>
                  <a:srgbClr val="FFFF00"/>
                </a:solidFill>
                <a:cs typeface="Arial" charset="0"/>
              </a:rPr>
              <a:t>David lamented over the deaths of Saul and Jonathan</a:t>
            </a:r>
          </a:p>
          <a:p>
            <a:pPr algn="r" eaLnBrk="1" hangingPunct="1"/>
            <a:r>
              <a:rPr lang="en-US" sz="3200" b="1">
                <a:solidFill>
                  <a:srgbClr val="FFFF00"/>
                </a:solidFill>
                <a:cs typeface="Arial" charset="0"/>
              </a:rPr>
              <a:t>(2 Samuel 1:17)</a:t>
            </a:r>
          </a:p>
        </p:txBody>
      </p:sp>
      <p:sp>
        <p:nvSpPr>
          <p:cNvPr id="174083" name="Rectangle 11"/>
          <p:cNvSpPr>
            <a:spLocks noGrp="1" noChangeArrowheads="1"/>
          </p:cNvSpPr>
          <p:nvPr>
            <p:ph type="title" idx="4294967295"/>
          </p:nvPr>
        </p:nvSpPr>
        <p:spPr>
          <a:xfrm>
            <a:off x="0" y="5943600"/>
            <a:ext cx="4495800" cy="533400"/>
          </a:xfrm>
        </p:spPr>
        <p:txBody>
          <a:bodyPr/>
          <a:lstStyle/>
          <a:p>
            <a:pPr eaLnBrk="1" hangingPunct="1"/>
            <a:r>
              <a:rPr lang="en-US" sz="2800">
                <a:latin typeface="Arial" charset="0"/>
                <a:ea typeface="ＭＳ Ｐゴシック" charset="0"/>
                <a:cs typeface="ＭＳ Ｐゴシック" charset="0"/>
              </a:rPr>
              <a:t>Grief over Saul (1:17)</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b="1"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b="1" dirty="0">
                <a:solidFill>
                  <a:srgbClr val="FFFFFF"/>
                </a:solidFill>
                <a:effectLst>
                  <a:glow rad="228600">
                    <a:srgbClr val="000000"/>
                  </a:glow>
                </a:effectLst>
                <a:latin typeface="Arial"/>
                <a:cs typeface="Arial"/>
              </a:rPr>
              <a:t>200</a:t>
            </a:r>
          </a:p>
        </p:txBody>
      </p:sp>
      <p:sp>
        <p:nvSpPr>
          <p:cNvPr id="44035" name="Rectangle 3"/>
          <p:cNvSpPr>
            <a:spLocks noGrp="1" noChangeArrowheads="1"/>
          </p:cNvSpPr>
          <p:nvPr>
            <p:ph type="title" idx="4294967295"/>
          </p:nvPr>
        </p:nvSpPr>
        <p:spPr>
          <a:xfrm>
            <a:off x="14842" y="5517232"/>
            <a:ext cx="9129157" cy="1340768"/>
          </a:xfrm>
          <a:effectLst>
            <a:outerShdw blurRad="63500" dist="38099" dir="2700000" algn="ctr" rotWithShape="0">
              <a:schemeClr val="tx2">
                <a:alpha val="74998"/>
              </a:schemeClr>
            </a:outerShdw>
          </a:effectLst>
        </p:spPr>
        <p:txBody>
          <a:bodyPr/>
          <a:lstStyle/>
          <a:p>
            <a:r>
              <a:rPr lang="en-US" sz="3200" dirty="0">
                <a:solidFill>
                  <a:schemeClr val="bg1"/>
                </a:solidFill>
                <a:effectLst>
                  <a:glow rad="228600">
                    <a:schemeClr val="tx1"/>
                  </a:glow>
                </a:effectLst>
                <a:ea typeface="ＭＳ Ｐゴシック" charset="0"/>
              </a:rPr>
              <a:t>David laments the death of Saul and his sons (2 Sam. 1:17-27)</a:t>
            </a:r>
          </a:p>
        </p:txBody>
      </p:sp>
      <p:pic>
        <p:nvPicPr>
          <p:cNvPr id="3" name="Picture 2"/>
          <p:cNvPicPr>
            <a:picLocks noChangeAspect="1"/>
          </p:cNvPicPr>
          <p:nvPr/>
        </p:nvPicPr>
        <p:blipFill>
          <a:blip r:embed="rId2"/>
          <a:stretch>
            <a:fillRect/>
          </a:stretch>
        </p:blipFill>
        <p:spPr>
          <a:xfrm>
            <a:off x="0" y="0"/>
            <a:ext cx="9144000" cy="5508978"/>
          </a:xfrm>
          <a:prstGeom prst="rect">
            <a:avLst/>
          </a:prstGeom>
        </p:spPr>
      </p:pic>
      <p:pic>
        <p:nvPicPr>
          <p:cNvPr id="4" name="Picture 3"/>
          <p:cNvPicPr>
            <a:picLocks noChangeAspect="1"/>
          </p:cNvPicPr>
          <p:nvPr/>
        </p:nvPicPr>
        <p:blipFill>
          <a:blip r:embed="rId3"/>
          <a:stretch>
            <a:fillRect/>
          </a:stretch>
        </p:blipFill>
        <p:spPr>
          <a:xfrm>
            <a:off x="7092280" y="17579"/>
            <a:ext cx="2051720" cy="2062030"/>
          </a:xfrm>
          <a:prstGeom prst="rect">
            <a:avLst/>
          </a:prstGeom>
        </p:spPr>
      </p:pic>
      <p:sp>
        <p:nvSpPr>
          <p:cNvPr id="7" name="TextBox 6">
            <a:extLst>
              <a:ext uri="{FF2B5EF4-FFF2-40B4-BE49-F238E27FC236}">
                <a16:creationId xmlns:a16="http://schemas.microsoft.com/office/drawing/2014/main" id="{96FBAA86-83CA-D24B-9BD7-CE4B74BEBDA3}"/>
              </a:ext>
            </a:extLst>
          </p:cNvPr>
          <p:cNvSpPr txBox="1"/>
          <p:nvPr/>
        </p:nvSpPr>
        <p:spPr>
          <a:xfrm>
            <a:off x="251520" y="-1539552"/>
            <a:ext cx="8280920" cy="1631216"/>
          </a:xfrm>
          <a:prstGeom prst="rect">
            <a:avLst/>
          </a:prstGeom>
          <a:noFill/>
        </p:spPr>
        <p:txBody>
          <a:bodyPr wrap="square" rtlCol="0">
            <a:spAutoFit/>
          </a:bodyPr>
          <a:lstStyle/>
          <a:p>
            <a:r>
              <a:rPr lang="en-SG" sz="5000" b="1" dirty="0">
                <a:solidFill>
                  <a:schemeClr val="bg1"/>
                </a:solidFill>
                <a:effectLst>
                  <a:glow rad="254000">
                    <a:schemeClr val="accent4">
                      <a:satMod val="175000"/>
                      <a:alpha val="75000"/>
                    </a:schemeClr>
                  </a:glow>
                </a:effectLst>
              </a:rPr>
              <a:t>HOW THE MIGHTY HAVE FALLEN</a:t>
            </a:r>
          </a:p>
        </p:txBody>
      </p:sp>
    </p:spTree>
    <p:extLst>
      <p:ext uri="{BB962C8B-B14F-4D97-AF65-F5344CB8AC3E}">
        <p14:creationId xmlns:p14="http://schemas.microsoft.com/office/powerpoint/2010/main" val="27509766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230"/>
            <a:ext cx="9144000" cy="6096000"/>
          </a:xfrm>
          <a:prstGeom prst="rect">
            <a:avLst/>
          </a:prstGeom>
        </p:spPr>
      </p:pic>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b="1" dirty="0">
              <a:solidFill>
                <a:srgbClr val="FFFFFF"/>
              </a:solidFill>
              <a:effectLst>
                <a:outerShdw blurRad="38100" dist="38100" dir="2700000" algn="tl">
                  <a:srgbClr val="000000">
                    <a:alpha val="43137"/>
                  </a:srgbClr>
                </a:outerShdw>
              </a:effectLst>
              <a:latin typeface="Arial"/>
              <a:cs typeface="Arial"/>
            </a:endParaRPr>
          </a:p>
        </p:txBody>
      </p:sp>
      <p:sp>
        <p:nvSpPr>
          <p:cNvPr id="44035" name="Rectangle 3"/>
          <p:cNvSpPr>
            <a:spLocks noGrp="1" noChangeArrowheads="1"/>
          </p:cNvSpPr>
          <p:nvPr>
            <p:ph type="title" idx="4294967295"/>
          </p:nvPr>
        </p:nvSpPr>
        <p:spPr>
          <a:xfrm>
            <a:off x="14842" y="6093296"/>
            <a:ext cx="9129157" cy="764704"/>
          </a:xfrm>
          <a:effectLst>
            <a:outerShdw blurRad="63500" dist="38099" dir="2700000" algn="ctr" rotWithShape="0">
              <a:schemeClr val="tx2">
                <a:alpha val="74998"/>
              </a:schemeClr>
            </a:outerShdw>
          </a:effectLst>
        </p:spPr>
        <p:txBody>
          <a:bodyPr/>
          <a:lstStyle/>
          <a:p>
            <a:r>
              <a:rPr lang="en-US" sz="3600" dirty="0">
                <a:solidFill>
                  <a:schemeClr val="bg1"/>
                </a:solidFill>
                <a:effectLst>
                  <a:glow rad="228600">
                    <a:schemeClr val="tx1"/>
                  </a:glow>
                </a:effectLst>
                <a:ea typeface="ＭＳ Ｐゴシック" charset="0"/>
              </a:rPr>
              <a:t>Mount Gilboa today</a:t>
            </a:r>
          </a:p>
        </p:txBody>
      </p:sp>
      <p:sp>
        <p:nvSpPr>
          <p:cNvPr id="7" name="Rectangle 3"/>
          <p:cNvSpPr txBox="1">
            <a:spLocks noChangeArrowheads="1"/>
          </p:cNvSpPr>
          <p:nvPr/>
        </p:nvSpPr>
        <p:spPr bwMode="auto">
          <a:xfrm>
            <a:off x="5580112" y="44624"/>
            <a:ext cx="3558514" cy="5949280"/>
          </a:xfrm>
          <a:prstGeom prst="rect">
            <a:avLst/>
          </a:prstGeom>
          <a:noFill/>
          <a:ln w="9525">
            <a:noFill/>
            <a:miter lim="800000"/>
            <a:headEnd type="none" w="sm" len="sm"/>
            <a:tailEnd type="none" w="sm" len="sm"/>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defPPr>
              <a:defRPr lang="en-US"/>
            </a:defPPr>
            <a:lvl1pPr>
              <a:spcBef>
                <a:spcPct val="50000"/>
              </a:spcBef>
              <a:defRPr sz="2400">
                <a:solidFill>
                  <a:srgbClr val="FFFFFF"/>
                </a:solidFill>
                <a:effectLst>
                  <a:glow rad="228600">
                    <a:srgbClr val="000000"/>
                  </a:glow>
                </a:effectLst>
                <a:latin typeface="Arial"/>
                <a:cs typeface="Arial"/>
              </a:defRPr>
            </a:lvl1pPr>
          </a:lstStyle>
          <a:p>
            <a:r>
              <a:rPr lang="en-US" sz="2800" b="1"/>
              <a:t>"O mountains of Gilboa, let there be no dew or rain upon you, nor fruitful fields producing offerings of grain. For there the shield of the mighty heroes was defiled; the shield of Saul will no longer be anointed with oil" </a:t>
            </a:r>
            <a:br>
              <a:rPr lang="en-US" sz="2800" b="1"/>
            </a:br>
            <a:r>
              <a:rPr lang="en-US" sz="2800" b="1"/>
              <a:t>(2 Sam. 1:21 </a:t>
            </a:r>
            <a:r>
              <a:rPr lang="en-US" b="1"/>
              <a:t>NLT</a:t>
            </a:r>
            <a:r>
              <a:rPr lang="en-US" sz="2800" b="1"/>
              <a:t>).</a:t>
            </a:r>
          </a:p>
        </p:txBody>
      </p:sp>
    </p:spTree>
    <p:extLst>
      <p:ext uri="{BB962C8B-B14F-4D97-AF65-F5344CB8AC3E}">
        <p14:creationId xmlns:p14="http://schemas.microsoft.com/office/powerpoint/2010/main" val="18951612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2</a:t>
            </a:r>
          </a:p>
        </p:txBody>
      </p:sp>
    </p:spTree>
    <p:extLst>
      <p:ext uri="{BB962C8B-B14F-4D97-AF65-F5344CB8AC3E}">
        <p14:creationId xmlns:p14="http://schemas.microsoft.com/office/powerpoint/2010/main" val="2741387499"/>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 establishes David as king and protects his dynasty despite punishing David</a:t>
            </a:r>
            <a:r>
              <a:rPr kumimoji="0" lang="uk-UA"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 sin and the rivals to the throne to show His justice and faithfulness to fulfill His purposes through His </a:t>
            </a:r>
            <a:r>
              <a:rPr kumimoji="0" lang="en-US" sz="32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covenant</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kindness shown to David and his seed.</a:t>
            </a: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en-US" sz="3600" b="1" dirty="0">
                <a:solidFill>
                  <a:srgbClr val="FFFFFF"/>
                </a:solidFill>
                <a:latin typeface="Arial"/>
                <a:cs typeface="Arial"/>
              </a:rPr>
              <a:t>Summary Statement</a:t>
            </a: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209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41</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Samuel</a:t>
            </a:r>
          </a:p>
        </p:txBody>
      </p:sp>
    </p:spTree>
    <p:extLst>
      <p:ext uri="{BB962C8B-B14F-4D97-AF65-F5344CB8AC3E}">
        <p14:creationId xmlns:p14="http://schemas.microsoft.com/office/powerpoint/2010/main" val="210796964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88" y="1196975"/>
            <a:ext cx="9201150" cy="566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5106" name="Text Box 1029"/>
          <p:cNvSpPr txBox="1">
            <a:spLocks noChangeArrowheads="1"/>
          </p:cNvSpPr>
          <p:nvPr/>
        </p:nvSpPr>
        <p:spPr bwMode="auto">
          <a:xfrm>
            <a:off x="5318125" y="646113"/>
            <a:ext cx="344487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endParaRPr lang="en-US" sz="1800">
              <a:cs typeface="Arial" charset="0"/>
            </a:endParaRPr>
          </a:p>
        </p:txBody>
      </p:sp>
      <p:sp>
        <p:nvSpPr>
          <p:cNvPr id="175107" name="Text Box 1031"/>
          <p:cNvSpPr txBox="1">
            <a:spLocks noChangeArrowheads="1"/>
          </p:cNvSpPr>
          <p:nvPr/>
        </p:nvSpPr>
        <p:spPr bwMode="auto">
          <a:xfrm>
            <a:off x="5292725" y="46038"/>
            <a:ext cx="3810000" cy="1079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a:solidFill>
                  <a:srgbClr val="FFFF00"/>
                </a:solidFill>
                <a:cs typeface="Arial" charset="0"/>
              </a:rPr>
              <a:t>Field of Swords</a:t>
            </a:r>
          </a:p>
          <a:p>
            <a:pPr eaLnBrk="1" hangingPunct="1"/>
            <a:r>
              <a:rPr lang="en-US" sz="3200" b="1">
                <a:solidFill>
                  <a:srgbClr val="FFFF00"/>
                </a:solidFill>
                <a:cs typeface="Arial" charset="0"/>
              </a:rPr>
              <a:t>2 Samuel 2:15-17</a:t>
            </a:r>
          </a:p>
        </p:txBody>
      </p:sp>
      <p:sp>
        <p:nvSpPr>
          <p:cNvPr id="52229" name="Rectangle 1033"/>
          <p:cNvSpPr>
            <a:spLocks noGrp="1" noChangeArrowheads="1"/>
          </p:cNvSpPr>
          <p:nvPr>
            <p:ph type="title" idx="4294967295"/>
          </p:nvPr>
        </p:nvSpPr>
        <p:spPr>
          <a:xfrm>
            <a:off x="107504" y="274638"/>
            <a:ext cx="5154488" cy="639762"/>
          </a:xfrm>
        </p:spPr>
        <p:txBody>
          <a:bodyPr/>
          <a:lstStyle/>
          <a:p>
            <a:pPr eaLnBrk="1" hangingPunct="1">
              <a:defRPr/>
            </a:pPr>
            <a:r>
              <a:rPr lang="en-US" sz="3600" b="1" dirty="0">
                <a:solidFill>
                  <a:srgbClr val="FFFFFF"/>
                </a:solidFill>
                <a:effectLst>
                  <a:glow rad="127000">
                    <a:schemeClr val="tx1">
                      <a:alpha val="93000"/>
                    </a:schemeClr>
                  </a:glow>
                </a:effectLst>
                <a:latin typeface="Arial" charset="0"/>
                <a:ea typeface="ＭＳ Ｐゴシック" charset="0"/>
                <a:cs typeface="Arial" charset="0"/>
              </a:rPr>
              <a:t>David defeats Abner</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3</a:t>
            </a:r>
          </a:p>
        </p:txBody>
      </p:sp>
    </p:spTree>
    <p:extLst>
      <p:ext uri="{BB962C8B-B14F-4D97-AF65-F5344CB8AC3E}">
        <p14:creationId xmlns:p14="http://schemas.microsoft.com/office/powerpoint/2010/main" val="9726639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4" descr="II SAMUEL ABN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381000"/>
            <a:ext cx="3924300" cy="617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6130" name="Text Box 5"/>
          <p:cNvSpPr txBox="1">
            <a:spLocks noChangeArrowheads="1"/>
          </p:cNvSpPr>
          <p:nvPr/>
        </p:nvSpPr>
        <p:spPr bwMode="auto">
          <a:xfrm>
            <a:off x="5486400" y="2743200"/>
            <a:ext cx="3200400" cy="228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3600" b="1">
                <a:solidFill>
                  <a:srgbClr val="FFFF00"/>
                </a:solidFill>
                <a:cs typeface="Arial" charset="0"/>
              </a:rPr>
              <a:t>David sent Abner away in peace </a:t>
            </a:r>
          </a:p>
          <a:p>
            <a:pPr algn="r" eaLnBrk="1" hangingPunct="1"/>
            <a:r>
              <a:rPr lang="en-US" sz="3600" b="1">
                <a:solidFill>
                  <a:srgbClr val="FFFF00"/>
                </a:solidFill>
                <a:cs typeface="Arial" charset="0"/>
              </a:rPr>
              <a:t>(2 Sam. 3:21)</a:t>
            </a:r>
          </a:p>
        </p:txBody>
      </p:sp>
      <p:sp>
        <p:nvSpPr>
          <p:cNvPr id="176131" name="Rectangle 6"/>
          <p:cNvSpPr>
            <a:spLocks noGrp="1" noChangeArrowheads="1"/>
          </p:cNvSpPr>
          <p:nvPr>
            <p:ph type="title" idx="4294967295"/>
          </p:nvPr>
        </p:nvSpPr>
        <p:spPr>
          <a:xfrm>
            <a:off x="0" y="5380038"/>
            <a:ext cx="2590800" cy="1173162"/>
          </a:xfrm>
        </p:spPr>
        <p:txBody>
          <a:bodyPr/>
          <a:lstStyle/>
          <a:p>
            <a:pPr eaLnBrk="1" hangingPunct="1"/>
            <a:r>
              <a:rPr lang="en-US" sz="2800">
                <a:latin typeface="Arial" charset="0"/>
                <a:ea typeface="ＭＳ Ｐゴシック" charset="0"/>
                <a:cs typeface="Arial" charset="0"/>
              </a:rPr>
              <a:t>Abner sent away (3:21)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4</a:t>
            </a:r>
          </a:p>
        </p:txBody>
      </p:sp>
    </p:spTree>
    <p:extLst>
      <p:ext uri="{BB962C8B-B14F-4D97-AF65-F5344CB8AC3E}">
        <p14:creationId xmlns:p14="http://schemas.microsoft.com/office/powerpoint/2010/main" val="34017794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b="1"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b="1" dirty="0">
                <a:solidFill>
                  <a:srgbClr val="FFFFFF"/>
                </a:solidFill>
                <a:effectLst>
                  <a:glow rad="228600">
                    <a:srgbClr val="000000"/>
                  </a:glow>
                </a:effectLst>
                <a:latin typeface="Arial"/>
                <a:cs typeface="Arial"/>
              </a:rPr>
              <a:t>200</a:t>
            </a:r>
          </a:p>
        </p:txBody>
      </p:sp>
      <p:sp>
        <p:nvSpPr>
          <p:cNvPr id="44035" name="Rectangle 3"/>
          <p:cNvSpPr>
            <a:spLocks noGrp="1" noChangeArrowheads="1"/>
          </p:cNvSpPr>
          <p:nvPr>
            <p:ph type="title" idx="4294967295"/>
          </p:nvPr>
        </p:nvSpPr>
        <p:spPr>
          <a:xfrm>
            <a:off x="4572001" y="620688"/>
            <a:ext cx="4572000" cy="4941168"/>
          </a:xfrm>
          <a:effectLst>
            <a:outerShdw blurRad="63500" dist="38099" dir="2700000" algn="ctr" rotWithShape="0">
              <a:schemeClr val="tx2">
                <a:alpha val="74998"/>
              </a:schemeClr>
            </a:outerShdw>
          </a:effectLst>
        </p:spPr>
        <p:txBody>
          <a:bodyPr/>
          <a:lstStyle/>
          <a:p>
            <a:r>
              <a:rPr lang="en-US" sz="3600" dirty="0">
                <a:solidFill>
                  <a:schemeClr val="bg1"/>
                </a:solidFill>
                <a:effectLst>
                  <a:glow rad="228600">
                    <a:schemeClr val="tx1"/>
                  </a:glow>
                </a:effectLst>
                <a:ea typeface="ＭＳ Ｐゴシック" charset="0"/>
              </a:rPr>
              <a:t>David killed </a:t>
            </a:r>
            <a:br>
              <a:rPr lang="en-US" sz="3600" dirty="0">
                <a:solidFill>
                  <a:schemeClr val="bg1"/>
                </a:solidFill>
                <a:effectLst>
                  <a:glow rad="228600">
                    <a:schemeClr val="tx1"/>
                  </a:glow>
                </a:effectLst>
                <a:ea typeface="ＭＳ Ｐゴシック" charset="0"/>
              </a:rPr>
            </a:br>
            <a:r>
              <a:rPr lang="en-US" sz="3600" dirty="0">
                <a:solidFill>
                  <a:schemeClr val="bg1"/>
                </a:solidFill>
                <a:effectLst>
                  <a:glow rad="228600">
                    <a:schemeClr val="tx1"/>
                  </a:glow>
                </a:effectLst>
                <a:ea typeface="ＭＳ Ｐゴシック" charset="0"/>
              </a:rPr>
              <a:t>Ish-Bosheth’s murderers to punish seizing his kingdom for him by force (2 Sam 4). </a:t>
            </a:r>
          </a:p>
        </p:txBody>
      </p:sp>
      <p:pic>
        <p:nvPicPr>
          <p:cNvPr id="2" name="Picture 1"/>
          <p:cNvPicPr>
            <a:picLocks noChangeAspect="1"/>
          </p:cNvPicPr>
          <p:nvPr/>
        </p:nvPicPr>
        <p:blipFill>
          <a:blip r:embed="rId2"/>
          <a:stretch>
            <a:fillRect/>
          </a:stretch>
        </p:blipFill>
        <p:spPr>
          <a:xfrm>
            <a:off x="0" y="0"/>
            <a:ext cx="4572000" cy="6836636"/>
          </a:xfrm>
          <a:prstGeom prst="rect">
            <a:avLst/>
          </a:prstGeom>
        </p:spPr>
      </p:pic>
    </p:spTree>
    <p:extLst>
      <p:ext uri="{BB962C8B-B14F-4D97-AF65-F5344CB8AC3E}">
        <p14:creationId xmlns:p14="http://schemas.microsoft.com/office/powerpoint/2010/main" val="12015506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5</a:t>
            </a:r>
          </a:p>
        </p:txBody>
      </p:sp>
    </p:spTree>
    <p:extLst>
      <p:ext uri="{BB962C8B-B14F-4D97-AF65-F5344CB8AC3E}">
        <p14:creationId xmlns:p14="http://schemas.microsoft.com/office/powerpoint/2010/main" val="19780346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TextBox 2"/>
          <p:cNvSpPr txBox="1">
            <a:spLocks noChangeArrowheads="1"/>
          </p:cNvSpPr>
          <p:nvPr/>
        </p:nvSpPr>
        <p:spPr bwMode="auto">
          <a:xfrm>
            <a:off x="1187450" y="2192338"/>
            <a:ext cx="7632700" cy="3108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tabLst>
                <a:tab pos="833438" algn="l"/>
                <a:tab pos="3643313" algn="l"/>
              </a:tabLst>
              <a:defRPr sz="2400">
                <a:solidFill>
                  <a:schemeClr val="tx1"/>
                </a:solidFill>
                <a:latin typeface="Arial" charset="0"/>
                <a:ea typeface="ＭＳ Ｐゴシック" charset="0"/>
                <a:cs typeface="ＭＳ Ｐゴシック" charset="0"/>
              </a:defRPr>
            </a:lvl1pPr>
            <a:lvl2pPr marL="742950" indent="-285750" eaLnBrk="0" hangingPunct="0">
              <a:tabLst>
                <a:tab pos="833438" algn="l"/>
                <a:tab pos="3643313" algn="l"/>
              </a:tabLst>
              <a:defRPr sz="2400">
                <a:solidFill>
                  <a:schemeClr val="tx1"/>
                </a:solidFill>
                <a:latin typeface="Arial" charset="0"/>
                <a:ea typeface="ＭＳ Ｐゴシック" charset="0"/>
              </a:defRPr>
            </a:lvl2pPr>
            <a:lvl3pPr marL="1143000" indent="-228600" eaLnBrk="0" hangingPunct="0">
              <a:tabLst>
                <a:tab pos="833438" algn="l"/>
                <a:tab pos="3643313" algn="l"/>
              </a:tabLst>
              <a:defRPr sz="2400">
                <a:solidFill>
                  <a:schemeClr val="tx1"/>
                </a:solidFill>
                <a:latin typeface="Arial" charset="0"/>
                <a:ea typeface="ＭＳ Ｐゴシック" charset="0"/>
              </a:defRPr>
            </a:lvl3pPr>
            <a:lvl4pPr marL="1600200" indent="-228600" eaLnBrk="0" hangingPunct="0">
              <a:tabLst>
                <a:tab pos="833438" algn="l"/>
                <a:tab pos="3643313" algn="l"/>
              </a:tabLst>
              <a:defRPr sz="2400">
                <a:solidFill>
                  <a:schemeClr val="tx1"/>
                </a:solidFill>
                <a:latin typeface="Arial" charset="0"/>
                <a:ea typeface="ＭＳ Ｐゴシック" charset="0"/>
              </a:defRPr>
            </a:lvl4pPr>
            <a:lvl5pPr marL="2057400" indent="-228600" eaLnBrk="0" hangingPunct="0">
              <a:tabLst>
                <a:tab pos="833438" algn="l"/>
                <a:tab pos="3643313" algn="l"/>
              </a:tabLst>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tabLst>
                <a:tab pos="833438" algn="l"/>
                <a:tab pos="3643313" algn="l"/>
              </a:tabLs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tabLst>
                <a:tab pos="833438" algn="l"/>
                <a:tab pos="3643313" algn="l"/>
              </a:tabLs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tabLst>
                <a:tab pos="833438" algn="l"/>
                <a:tab pos="3643313" algn="l"/>
              </a:tabLs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tabLst>
                <a:tab pos="833438" algn="l"/>
                <a:tab pos="3643313" algn="l"/>
              </a:tabLst>
              <a:defRPr sz="2400">
                <a:solidFill>
                  <a:schemeClr val="tx1"/>
                </a:solidFill>
                <a:latin typeface="Arial" charset="0"/>
                <a:ea typeface="ＭＳ Ｐゴシック" charset="0"/>
              </a:defRPr>
            </a:lvl9pPr>
          </a:lstStyle>
          <a:p>
            <a:pPr algn="l" eaLnBrk="1" hangingPunct="1"/>
            <a:r>
              <a:rPr lang="en-US" sz="2800" b="1"/>
              <a:t>5	Capital	(Jerusalem)</a:t>
            </a:r>
          </a:p>
          <a:p>
            <a:pPr algn="l" eaLnBrk="1" hangingPunct="1"/>
            <a:r>
              <a:rPr lang="en-US" sz="2800" b="1"/>
              <a:t>6	Worship center	(Ark moved)</a:t>
            </a:r>
          </a:p>
          <a:p>
            <a:pPr algn="l" eaLnBrk="1" hangingPunct="1"/>
            <a:r>
              <a:rPr lang="en-US" sz="2800" b="1"/>
              <a:t>7	Dynasty	(Davidic Covenant)</a:t>
            </a:r>
          </a:p>
          <a:p>
            <a:pPr algn="l" eaLnBrk="1" hangingPunct="1"/>
            <a:r>
              <a:rPr lang="en-US" sz="2800" b="1"/>
              <a:t>8	Boundary	(Kingdom Expansion)</a:t>
            </a:r>
          </a:p>
          <a:p>
            <a:pPr algn="l" eaLnBrk="1" hangingPunct="1"/>
            <a:r>
              <a:rPr lang="en-US" sz="2800" b="1"/>
              <a:t>9	Son 	(Mephibosheth)</a:t>
            </a:r>
          </a:p>
          <a:p>
            <a:pPr algn="l" eaLnBrk="1" hangingPunct="1"/>
            <a:r>
              <a:rPr lang="en-US" sz="2800" b="1"/>
              <a:t>10	Vassals 	(Ammon and Syria)</a:t>
            </a:r>
          </a:p>
          <a:p>
            <a:pPr algn="l" eaLnBrk="1" hangingPunct="1"/>
            <a:endParaRPr lang="en-US" sz="2800" b="1"/>
          </a:p>
        </p:txBody>
      </p:sp>
      <p:sp>
        <p:nvSpPr>
          <p:cNvPr id="177155" name="Text Box 1028"/>
          <p:cNvSpPr txBox="1">
            <a:spLocks noChangeArrowheads="1"/>
          </p:cNvSpPr>
          <p:nvPr/>
        </p:nvSpPr>
        <p:spPr bwMode="auto">
          <a:xfrm>
            <a:off x="8380413" y="74613"/>
            <a:ext cx="682625" cy="4603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t>211</a:t>
            </a:r>
            <a:endParaRPr lang="en-US" sz="1800"/>
          </a:p>
        </p:txBody>
      </p:sp>
      <p:sp>
        <p:nvSpPr>
          <p:cNvPr id="177156" name="Title 1"/>
          <p:cNvSpPr>
            <a:spLocks noGrp="1"/>
          </p:cNvSpPr>
          <p:nvPr>
            <p:ph type="title"/>
          </p:nvPr>
        </p:nvSpPr>
        <p:spPr>
          <a:xfrm>
            <a:off x="1763713" y="476250"/>
            <a:ext cx="6923087" cy="1176338"/>
          </a:xfrm>
        </p:spPr>
        <p:txBody>
          <a:bodyPr/>
          <a:lstStyle/>
          <a:p>
            <a:r>
              <a:rPr lang="en-US" sz="3200" b="1">
                <a:latin typeface="Arial" charset="0"/>
                <a:ea typeface="ＭＳ Ｐゴシック" charset="0"/>
                <a:cs typeface="Arial" charset="0"/>
              </a:rPr>
              <a:t>Chapters 5–10 shows David over all Israel at Jerusalem with new…</a:t>
            </a:r>
          </a:p>
        </p:txBody>
      </p:sp>
      <p:sp>
        <p:nvSpPr>
          <p:cNvPr id="6" name="Rectangle 5">
            <a:extLst>
              <a:ext uri="{FF2B5EF4-FFF2-40B4-BE49-F238E27FC236}">
                <a16:creationId xmlns:a16="http://schemas.microsoft.com/office/drawing/2014/main" id="{D6188C03-A192-0A4F-A338-47E008F45392}"/>
              </a:ext>
            </a:extLst>
          </p:cNvPr>
          <p:cNvSpPr/>
          <p:nvPr/>
        </p:nvSpPr>
        <p:spPr bwMode="auto">
          <a:xfrm rot="20306245">
            <a:off x="-286132" y="79453"/>
            <a:ext cx="2443457" cy="1066185"/>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SG" sz="5400" b="1" i="1" u="none" strike="noStrike" cap="none" normalizeH="0" baseline="0" dirty="0">
                <a:ln>
                  <a:noFill/>
                </a:ln>
                <a:solidFill>
                  <a:srgbClr val="FF0000"/>
                </a:solidFill>
                <a:effectLst/>
                <a:latin typeface="Arial Black" panose="020B0604020202020204" pitchFamily="34" charset="0"/>
                <a:cs typeface="Arial Black" panose="020B0604020202020204" pitchFamily="34" charset="0"/>
              </a:rPr>
              <a:t>NEW!</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3" descr="Israel Map Tribes We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en-US" sz="4000" b="1" dirty="0">
                <a:solidFill>
                  <a:srgbClr val="FFFFFF"/>
                </a:solidFill>
                <a:effectLst>
                  <a:glow rad="127000">
                    <a:schemeClr val="tx1"/>
                  </a:glow>
                </a:effectLst>
                <a:latin typeface="Arial" charset="0"/>
                <a:ea typeface="ＭＳ Ｐゴシック" charset="0"/>
                <a:cs typeface="ＭＳ Ｐゴシック" charset="0"/>
              </a:rPr>
              <a:t>David: Hebron to Jerusalem</a:t>
            </a:r>
          </a:p>
        </p:txBody>
      </p:sp>
      <p:sp>
        <p:nvSpPr>
          <p:cNvPr id="7" name="Text Box 3"/>
          <p:cNvSpPr txBox="1">
            <a:spLocks noChangeArrowheads="1"/>
          </p:cNvSpPr>
          <p:nvPr/>
        </p:nvSpPr>
        <p:spPr bwMode="auto">
          <a:xfrm>
            <a:off x="4310414" y="3544580"/>
            <a:ext cx="167215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Dan</a:t>
            </a:r>
          </a:p>
        </p:txBody>
      </p:sp>
      <p:sp>
        <p:nvSpPr>
          <p:cNvPr id="8" name="Text Box 4"/>
          <p:cNvSpPr txBox="1">
            <a:spLocks noChangeArrowheads="1"/>
          </p:cNvSpPr>
          <p:nvPr/>
        </p:nvSpPr>
        <p:spPr bwMode="auto">
          <a:xfrm>
            <a:off x="4080949" y="4401890"/>
            <a:ext cx="2061485"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Judah</a:t>
            </a:r>
          </a:p>
        </p:txBody>
      </p:sp>
      <p:sp>
        <p:nvSpPr>
          <p:cNvPr id="9" name="Text Box 5"/>
          <p:cNvSpPr txBox="1">
            <a:spLocks noChangeArrowheads="1"/>
          </p:cNvSpPr>
          <p:nvPr/>
        </p:nvSpPr>
        <p:spPr bwMode="auto">
          <a:xfrm>
            <a:off x="3946562" y="5241076"/>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Simeon</a:t>
            </a:r>
          </a:p>
        </p:txBody>
      </p:sp>
      <p:sp>
        <p:nvSpPr>
          <p:cNvPr id="10" name="Text Box 6"/>
          <p:cNvSpPr txBox="1">
            <a:spLocks noChangeArrowheads="1"/>
          </p:cNvSpPr>
          <p:nvPr/>
        </p:nvSpPr>
        <p:spPr bwMode="auto">
          <a:xfrm>
            <a:off x="6371899" y="4001780"/>
            <a:ext cx="1812788"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Reuben</a:t>
            </a:r>
          </a:p>
        </p:txBody>
      </p:sp>
      <p:sp>
        <p:nvSpPr>
          <p:cNvPr id="11" name="Text Box 7"/>
          <p:cNvSpPr txBox="1">
            <a:spLocks noChangeArrowheads="1"/>
          </p:cNvSpPr>
          <p:nvPr/>
        </p:nvSpPr>
        <p:spPr bwMode="auto">
          <a:xfrm>
            <a:off x="6371899" y="2764532"/>
            <a:ext cx="1812788"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Gad</a:t>
            </a:r>
          </a:p>
        </p:txBody>
      </p:sp>
      <p:sp>
        <p:nvSpPr>
          <p:cNvPr id="12" name="Text Box 8"/>
          <p:cNvSpPr txBox="1">
            <a:spLocks noChangeArrowheads="1"/>
          </p:cNvSpPr>
          <p:nvPr/>
        </p:nvSpPr>
        <p:spPr bwMode="auto">
          <a:xfrm>
            <a:off x="6453367" y="1666913"/>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Manasseh</a:t>
            </a:r>
          </a:p>
        </p:txBody>
      </p:sp>
      <p:sp>
        <p:nvSpPr>
          <p:cNvPr id="13" name="Text Box 9"/>
          <p:cNvSpPr txBox="1">
            <a:spLocks noChangeArrowheads="1"/>
          </p:cNvSpPr>
          <p:nvPr/>
        </p:nvSpPr>
        <p:spPr bwMode="auto">
          <a:xfrm>
            <a:off x="4652708" y="3128468"/>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Ephraim</a:t>
            </a:r>
          </a:p>
        </p:txBody>
      </p:sp>
      <p:sp>
        <p:nvSpPr>
          <p:cNvPr id="14" name="Text Box 10"/>
          <p:cNvSpPr txBox="1">
            <a:spLocks noChangeArrowheads="1"/>
          </p:cNvSpPr>
          <p:nvPr/>
        </p:nvSpPr>
        <p:spPr bwMode="auto">
          <a:xfrm>
            <a:off x="4993310" y="2344490"/>
            <a:ext cx="1978867"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Manasseh</a:t>
            </a:r>
          </a:p>
        </p:txBody>
      </p:sp>
      <p:sp>
        <p:nvSpPr>
          <p:cNvPr id="19" name="Text Box 15"/>
          <p:cNvSpPr txBox="1">
            <a:spLocks noChangeArrowheads="1"/>
          </p:cNvSpPr>
          <p:nvPr/>
        </p:nvSpPr>
        <p:spPr bwMode="auto">
          <a:xfrm>
            <a:off x="5906480" y="838232"/>
            <a:ext cx="146288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Naphtali</a:t>
            </a:r>
          </a:p>
        </p:txBody>
      </p:sp>
      <p:sp>
        <p:nvSpPr>
          <p:cNvPr id="20" name="Text Box 16"/>
          <p:cNvSpPr txBox="1">
            <a:spLocks noChangeArrowheads="1"/>
          </p:cNvSpPr>
          <p:nvPr/>
        </p:nvSpPr>
        <p:spPr bwMode="auto">
          <a:xfrm rot="167692">
            <a:off x="5160933" y="446118"/>
            <a:ext cx="146288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Asher</a:t>
            </a:r>
          </a:p>
        </p:txBody>
      </p:sp>
      <p:sp>
        <p:nvSpPr>
          <p:cNvPr id="17" name="Text Box 13"/>
          <p:cNvSpPr txBox="1">
            <a:spLocks noChangeArrowheads="1"/>
          </p:cNvSpPr>
          <p:nvPr/>
        </p:nvSpPr>
        <p:spPr bwMode="auto">
          <a:xfrm>
            <a:off x="4799939" y="1378389"/>
            <a:ext cx="2529548"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Zebulun</a:t>
            </a:r>
          </a:p>
        </p:txBody>
      </p:sp>
      <p:sp>
        <p:nvSpPr>
          <p:cNvPr id="18" name="Text Box 14"/>
          <p:cNvSpPr txBox="1">
            <a:spLocks noChangeArrowheads="1"/>
          </p:cNvSpPr>
          <p:nvPr/>
        </p:nvSpPr>
        <p:spPr bwMode="auto">
          <a:xfrm>
            <a:off x="5072827" y="1846653"/>
            <a:ext cx="276108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Issachar</a:t>
            </a:r>
          </a:p>
        </p:txBody>
      </p:sp>
      <p:sp>
        <p:nvSpPr>
          <p:cNvPr id="178191" name="Text Box 2"/>
          <p:cNvSpPr txBox="1">
            <a:spLocks noChangeArrowheads="1"/>
          </p:cNvSpPr>
          <p:nvPr/>
        </p:nvSpPr>
        <p:spPr bwMode="auto">
          <a:xfrm>
            <a:off x="8391525" y="88900"/>
            <a:ext cx="69850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cs typeface="Arial" charset="0"/>
              </a:rPr>
              <a:t>171</a:t>
            </a:r>
          </a:p>
        </p:txBody>
      </p:sp>
      <p:sp>
        <p:nvSpPr>
          <p:cNvPr id="50" name="Rectangle 2"/>
          <p:cNvSpPr txBox="1">
            <a:spLocks noChangeArrowheads="1"/>
          </p:cNvSpPr>
          <p:nvPr/>
        </p:nvSpPr>
        <p:spPr bwMode="auto">
          <a:xfrm>
            <a:off x="0" y="2113966"/>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3200" b="1" i="1" dirty="0">
                <a:solidFill>
                  <a:srgbClr val="FFFFFF"/>
                </a:solidFill>
                <a:effectLst>
                  <a:glow rad="127000">
                    <a:srgbClr val="000000"/>
                  </a:glow>
                </a:effectLst>
                <a:latin typeface="Arial" charset="0"/>
                <a:ea typeface="ＭＳ Ｐゴシック" charset="0"/>
                <a:cs typeface="ＭＳ Ｐゴシック" charset="0"/>
              </a:rPr>
              <a:t>2 Samuel 5</a:t>
            </a:r>
            <a:endParaRPr lang="en-US" sz="36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5" name="Text Box 11"/>
          <p:cNvSpPr txBox="1">
            <a:spLocks noChangeArrowheads="1"/>
          </p:cNvSpPr>
          <p:nvPr/>
        </p:nvSpPr>
        <p:spPr bwMode="auto">
          <a:xfrm>
            <a:off x="5503497" y="3646931"/>
            <a:ext cx="1887573"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Benjamin</a:t>
            </a:r>
          </a:p>
        </p:txBody>
      </p:sp>
      <p:sp>
        <p:nvSpPr>
          <p:cNvPr id="21" name="Rectangle 2"/>
          <p:cNvSpPr txBox="1">
            <a:spLocks noChangeArrowheads="1"/>
          </p:cNvSpPr>
          <p:nvPr/>
        </p:nvSpPr>
        <p:spPr bwMode="auto">
          <a:xfrm>
            <a:off x="2969514" y="3819843"/>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3200" b="1" dirty="0">
                <a:solidFill>
                  <a:srgbClr val="FFFFFF"/>
                </a:solidFill>
                <a:effectLst>
                  <a:glow rad="127000">
                    <a:srgbClr val="000000"/>
                  </a:glow>
                </a:effectLst>
                <a:latin typeface="Arial" charset="0"/>
                <a:ea typeface="ＭＳ Ｐゴシック" charset="0"/>
                <a:cs typeface="ＭＳ Ｐゴシック" charset="0"/>
              </a:rPr>
              <a:t>Jerusalem</a:t>
            </a:r>
          </a:p>
        </p:txBody>
      </p:sp>
      <p:sp>
        <p:nvSpPr>
          <p:cNvPr id="22" name="Oval 58"/>
          <p:cNvSpPr>
            <a:spLocks noChangeArrowheads="1"/>
          </p:cNvSpPr>
          <p:nvPr/>
        </p:nvSpPr>
        <p:spPr bwMode="auto">
          <a:xfrm>
            <a:off x="5907088" y="3954463"/>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algn="l" eaLnBrk="0" hangingPunct="0">
              <a:defRPr/>
            </a:pPr>
            <a:endParaRPr lang="en-US" sz="2400" kern="0">
              <a:solidFill>
                <a:srgbClr val="FFFFFF"/>
              </a:solidFill>
              <a:latin typeface="BONES" pitchFamily="-105" charset="0"/>
            </a:endParaRPr>
          </a:p>
        </p:txBody>
      </p:sp>
      <p:sp>
        <p:nvSpPr>
          <p:cNvPr id="23" name="Right Arrow 22"/>
          <p:cNvSpPr/>
          <p:nvPr/>
        </p:nvSpPr>
        <p:spPr bwMode="auto">
          <a:xfrm rot="16516142">
            <a:off x="5568156" y="4336257"/>
            <a:ext cx="803275" cy="503238"/>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a:lstStyle/>
          <a:p>
            <a:pPr algn="l" eaLnBrk="0" hangingPunct="0">
              <a:defRPr/>
            </a:pPr>
            <a:endParaRPr lang="en-US" sz="2400" kern="0">
              <a:solidFill>
                <a:srgbClr val="FFFFFF"/>
              </a:solidFill>
              <a:latin typeface="BONES" pitchFamily="-105" charset="0"/>
              <a:ea typeface="+mn-ea"/>
              <a:cs typeface="+mn-cs"/>
            </a:endParaRPr>
          </a:p>
        </p:txBody>
      </p:sp>
      <p:sp>
        <p:nvSpPr>
          <p:cNvPr id="24" name="Rectangle 2"/>
          <p:cNvSpPr txBox="1">
            <a:spLocks noChangeArrowheads="1"/>
          </p:cNvSpPr>
          <p:nvPr/>
        </p:nvSpPr>
        <p:spPr bwMode="auto">
          <a:xfrm>
            <a:off x="2841931" y="4711459"/>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3200" b="1" dirty="0">
                <a:solidFill>
                  <a:srgbClr val="FFFFFF"/>
                </a:solidFill>
                <a:effectLst>
                  <a:glow rad="127000">
                    <a:srgbClr val="000000"/>
                  </a:glow>
                </a:effectLst>
                <a:latin typeface="Arial" charset="0"/>
                <a:ea typeface="ＭＳ Ｐゴシック" charset="0"/>
                <a:cs typeface="ＭＳ Ｐゴシック" charset="0"/>
              </a:rPr>
              <a:t>Hebron</a:t>
            </a:r>
          </a:p>
        </p:txBody>
      </p:sp>
      <p:sp>
        <p:nvSpPr>
          <p:cNvPr id="25" name="Oval 58"/>
          <p:cNvSpPr>
            <a:spLocks noChangeArrowheads="1"/>
          </p:cNvSpPr>
          <p:nvPr/>
        </p:nvSpPr>
        <p:spPr bwMode="auto">
          <a:xfrm>
            <a:off x="5778500" y="4986338"/>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algn="l" eaLnBrk="0" hangingPunct="0">
              <a:defRPr/>
            </a:pPr>
            <a:endParaRPr lang="en-US" sz="2400" kern="0">
              <a:solidFill>
                <a:srgbClr val="FFFFFF"/>
              </a:solidFill>
              <a:latin typeface="BONES" pitchFamily="-105"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strVal val="#ppt_w*0.70"/>
                                          </p:val>
                                        </p:tav>
                                        <p:tav tm="100000">
                                          <p:val>
                                            <p:strVal val="#ppt_w"/>
                                          </p:val>
                                        </p:tav>
                                      </p:tavLst>
                                    </p:anim>
                                    <p:anim calcmode="lin" valueType="num">
                                      <p:cBhvr>
                                        <p:cTn id="8" dur="1000" fill="hold"/>
                                        <p:tgtEl>
                                          <p:spTgt spid="24"/>
                                        </p:tgtEl>
                                        <p:attrNameLst>
                                          <p:attrName>ppt_h</p:attrName>
                                        </p:attrNameLst>
                                      </p:cBhvr>
                                      <p:tavLst>
                                        <p:tav tm="0">
                                          <p:val>
                                            <p:strVal val="#ppt_h"/>
                                          </p:val>
                                        </p:tav>
                                        <p:tav tm="100000">
                                          <p:val>
                                            <p:strVal val="#ppt_h"/>
                                          </p:val>
                                        </p:tav>
                                      </p:tavLst>
                                    </p:anim>
                                    <p:animEffect transition="in" filter="fade">
                                      <p:cBhvr>
                                        <p:cTn id="9" dur="1000"/>
                                        <p:tgtEl>
                                          <p:spTgt spid="24"/>
                                        </p:tgtEl>
                                      </p:cBhvr>
                                    </p:animEffect>
                                  </p:childTnLst>
                                </p:cTn>
                              </p:par>
                            </p:childTnLst>
                          </p:cTn>
                        </p:par>
                        <p:par>
                          <p:cTn id="10" fill="hold" nodeType="afterGroup">
                            <p:stCondLst>
                              <p:cond delay="1000"/>
                            </p:stCondLst>
                            <p:childTnLst>
                              <p:par>
                                <p:cTn id="11" presetID="23" presetClass="entr" presetSubtype="36" fill="hold" grpId="0" nodeType="after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ppt_w</p:attrName>
                                        </p:attrNameLst>
                                      </p:cBhvr>
                                      <p:tavLst>
                                        <p:tav tm="0">
                                          <p:val>
                                            <p:strVal val="(6*min(max(#ppt_w*#ppt_h,.3),1)-7.4)/-.7*#ppt_w"/>
                                          </p:val>
                                        </p:tav>
                                        <p:tav tm="100000">
                                          <p:val>
                                            <p:strVal val="#ppt_w"/>
                                          </p:val>
                                        </p:tav>
                                      </p:tavLst>
                                    </p:anim>
                                    <p:anim calcmode="lin" valueType="num">
                                      <p:cBhvr>
                                        <p:cTn id="14" dur="500" fill="hold"/>
                                        <p:tgtEl>
                                          <p:spTgt spid="25"/>
                                        </p:tgtEl>
                                        <p:attrNameLst>
                                          <p:attrName>ppt_h</p:attrName>
                                        </p:attrNameLst>
                                      </p:cBhvr>
                                      <p:tavLst>
                                        <p:tav tm="0">
                                          <p:val>
                                            <p:strVal val="(6*min(max(#ppt_w*#ppt_h,.3),1)-7.4)/-.7*#ppt_h"/>
                                          </p:val>
                                        </p:tav>
                                        <p:tav tm="100000">
                                          <p:val>
                                            <p:strVal val="#ppt_h"/>
                                          </p:val>
                                        </p:tav>
                                      </p:tavLst>
                                    </p:anim>
                                    <p:anim calcmode="lin" valueType="num">
                                      <p:cBhvr>
                                        <p:cTn id="15" dur="500" fill="hold"/>
                                        <p:tgtEl>
                                          <p:spTgt spid="25"/>
                                        </p:tgtEl>
                                        <p:attrNameLst>
                                          <p:attrName>ppt_x</p:attrName>
                                        </p:attrNameLst>
                                      </p:cBhvr>
                                      <p:tavLst>
                                        <p:tav tm="0">
                                          <p:val>
                                            <p:fltVal val="0.5"/>
                                          </p:val>
                                        </p:tav>
                                        <p:tav tm="100000">
                                          <p:val>
                                            <p:strVal val="#ppt_x"/>
                                          </p:val>
                                        </p:tav>
                                      </p:tavLst>
                                    </p:anim>
                                    <p:anim calcmode="lin" valueType="num">
                                      <p:cBhvr>
                                        <p:cTn id="16" dur="500" fill="hold"/>
                                        <p:tgtEl>
                                          <p:spTgt spid="25"/>
                                        </p:tgtEl>
                                        <p:attrNameLst>
                                          <p:attrName>ppt_y</p:attrName>
                                        </p:attrNameLst>
                                      </p:cBhvr>
                                      <p:tavLst>
                                        <p:tav tm="0">
                                          <p:val>
                                            <p:strVal val="1+(6*min(max(#ppt_w*#ppt_h,.3),1)-7.4)/-.7*#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down)">
                                      <p:cBhvr>
                                        <p:cTn id="21" dur="500"/>
                                        <p:tgtEl>
                                          <p:spTgt spid="23"/>
                                        </p:tgtEl>
                                      </p:cBhvr>
                                    </p:animEffect>
                                  </p:childTnLst>
                                </p:cTn>
                              </p:par>
                            </p:childTnLst>
                          </p:cTn>
                        </p:par>
                        <p:par>
                          <p:cTn id="22" fill="hold" nodeType="afterGroup">
                            <p:stCondLst>
                              <p:cond delay="500"/>
                            </p:stCondLst>
                            <p:childTnLst>
                              <p:par>
                                <p:cTn id="23" presetID="23" presetClass="entr" presetSubtype="36"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500" fill="hold"/>
                                        <p:tgtEl>
                                          <p:spTgt spid="22"/>
                                        </p:tgtEl>
                                        <p:attrNameLst>
                                          <p:attrName>ppt_w</p:attrName>
                                        </p:attrNameLst>
                                      </p:cBhvr>
                                      <p:tavLst>
                                        <p:tav tm="0">
                                          <p:val>
                                            <p:strVal val="(6*min(max(#ppt_w*#ppt_h,.3),1)-7.4)/-.7*#ppt_w"/>
                                          </p:val>
                                        </p:tav>
                                        <p:tav tm="100000">
                                          <p:val>
                                            <p:strVal val="#ppt_w"/>
                                          </p:val>
                                        </p:tav>
                                      </p:tavLst>
                                    </p:anim>
                                    <p:anim calcmode="lin" valueType="num">
                                      <p:cBhvr>
                                        <p:cTn id="26" dur="500" fill="hold"/>
                                        <p:tgtEl>
                                          <p:spTgt spid="22"/>
                                        </p:tgtEl>
                                        <p:attrNameLst>
                                          <p:attrName>ppt_h</p:attrName>
                                        </p:attrNameLst>
                                      </p:cBhvr>
                                      <p:tavLst>
                                        <p:tav tm="0">
                                          <p:val>
                                            <p:strVal val="(6*min(max(#ppt_w*#ppt_h,.3),1)-7.4)/-.7*#ppt_h"/>
                                          </p:val>
                                        </p:tav>
                                        <p:tav tm="100000">
                                          <p:val>
                                            <p:strVal val="#ppt_h"/>
                                          </p:val>
                                        </p:tav>
                                      </p:tavLst>
                                    </p:anim>
                                    <p:anim calcmode="lin" valueType="num">
                                      <p:cBhvr>
                                        <p:cTn id="27" dur="500" fill="hold"/>
                                        <p:tgtEl>
                                          <p:spTgt spid="22"/>
                                        </p:tgtEl>
                                        <p:attrNameLst>
                                          <p:attrName>ppt_x</p:attrName>
                                        </p:attrNameLst>
                                      </p:cBhvr>
                                      <p:tavLst>
                                        <p:tav tm="0">
                                          <p:val>
                                            <p:fltVal val="0.5"/>
                                          </p:val>
                                        </p:tav>
                                        <p:tav tm="100000">
                                          <p:val>
                                            <p:strVal val="#ppt_x"/>
                                          </p:val>
                                        </p:tav>
                                      </p:tavLst>
                                    </p:anim>
                                    <p:anim calcmode="lin" valueType="num">
                                      <p:cBhvr>
                                        <p:cTn id="28" dur="500" fill="hold"/>
                                        <p:tgtEl>
                                          <p:spTgt spid="22"/>
                                        </p:tgtEl>
                                        <p:attrNameLst>
                                          <p:attrName>ppt_y</p:attrName>
                                        </p:attrNameLst>
                                      </p:cBhvr>
                                      <p:tavLst>
                                        <p:tav tm="0">
                                          <p:val>
                                            <p:strVal val="1+(6*min(max(#ppt_w*#ppt_h,.3),1)-7.4)/-.7*#ppt_h/2"/>
                                          </p:val>
                                        </p:tav>
                                        <p:tav tm="100000">
                                          <p:val>
                                            <p:strVal val="#ppt_y"/>
                                          </p:val>
                                        </p:tav>
                                      </p:tavLst>
                                    </p:anim>
                                  </p:childTnLst>
                                </p:cTn>
                              </p:par>
                            </p:childTnLst>
                          </p:cTn>
                        </p:par>
                        <p:par>
                          <p:cTn id="29" fill="hold" nodeType="afterGroup">
                            <p:stCondLst>
                              <p:cond delay="1000"/>
                            </p:stCondLst>
                            <p:childTnLst>
                              <p:par>
                                <p:cTn id="30" presetID="55" presetClass="entr" presetSubtype="0" fill="hold" nodeType="after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1000" fill="hold"/>
                                        <p:tgtEl>
                                          <p:spTgt spid="21"/>
                                        </p:tgtEl>
                                        <p:attrNameLst>
                                          <p:attrName>ppt_w</p:attrName>
                                        </p:attrNameLst>
                                      </p:cBhvr>
                                      <p:tavLst>
                                        <p:tav tm="0">
                                          <p:val>
                                            <p:strVal val="#ppt_w*0.70"/>
                                          </p:val>
                                        </p:tav>
                                        <p:tav tm="100000">
                                          <p:val>
                                            <p:strVal val="#ppt_w"/>
                                          </p:val>
                                        </p:tav>
                                      </p:tavLst>
                                    </p:anim>
                                    <p:anim calcmode="lin" valueType="num">
                                      <p:cBhvr>
                                        <p:cTn id="33" dur="1000" fill="hold"/>
                                        <p:tgtEl>
                                          <p:spTgt spid="21"/>
                                        </p:tgtEl>
                                        <p:attrNameLst>
                                          <p:attrName>ppt_h</p:attrName>
                                        </p:attrNameLst>
                                      </p:cBhvr>
                                      <p:tavLst>
                                        <p:tav tm="0">
                                          <p:val>
                                            <p:strVal val="#ppt_h"/>
                                          </p:val>
                                        </p:tav>
                                        <p:tav tm="100000">
                                          <p:val>
                                            <p:strVal val="#ppt_h"/>
                                          </p:val>
                                        </p:tav>
                                      </p:tavLst>
                                    </p:anim>
                                    <p:animEffect transition="in" filter="fade">
                                      <p:cBhvr>
                                        <p:cTn id="34"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4"/>
          <p:cNvPicPr>
            <a:picLocks noGrp="1" noChangeAspect="1" noChangeArrowheads="1"/>
          </p:cNvPicPr>
          <p:nvPr>
            <p:ph idx="4294967295"/>
          </p:nvPr>
        </p:nvPicPr>
        <p:blipFill>
          <a:blip r:embed="rId3" cstate="screen">
            <a:extLst>
              <a:ext uri="{28A0092B-C50C-407E-A947-70E740481C1C}">
                <a14:useLocalDpi xmlns:a14="http://schemas.microsoft.com/office/drawing/2010/main"/>
              </a:ext>
            </a:extLst>
          </a:blip>
          <a:srcRect/>
          <a:stretch>
            <a:fillRect/>
          </a:stretch>
        </p:blipFill>
        <p:spPr>
          <a:xfrm>
            <a:off x="3997325" y="0"/>
            <a:ext cx="5146675" cy="6858000"/>
          </a:xfrm>
          <a:noFill/>
          <a:extLst>
            <a:ext uri="{909E8E84-426E-40dd-AFC4-6F175D3DCCD1}">
              <a14:hiddenFill xmlns="" xmlns:a14="http://schemas.microsoft.com/office/drawing/2010/main">
                <a:solidFill>
                  <a:srgbClr val="FFFFFF"/>
                </a:solidFill>
              </a14:hiddenFill>
            </a:ext>
          </a:extLst>
        </p:spPr>
      </p:pic>
      <p:sp>
        <p:nvSpPr>
          <p:cNvPr id="15365" name="Rectangle 5"/>
          <p:cNvSpPr>
            <a:spLocks noGrp="1" noRot="1" noChangeArrowheads="1"/>
          </p:cNvSpPr>
          <p:nvPr>
            <p:ph type="title" idx="4294967295"/>
          </p:nvPr>
        </p:nvSpPr>
        <p:spPr>
          <a:xfrm>
            <a:off x="152400" y="457200"/>
            <a:ext cx="3657600" cy="2133600"/>
          </a:xfrm>
          <a:solidFill>
            <a:srgbClr val="663300"/>
          </a:solidFill>
          <a:ln w="57150">
            <a:solidFill>
              <a:schemeClr val="bg2"/>
            </a:solidFill>
          </a:ln>
        </p:spPr>
        <p:txBody>
          <a:bodyPr/>
          <a:lstStyle/>
          <a:p>
            <a:pPr eaLnBrk="1" hangingPunct="1">
              <a:defRPr/>
            </a:pPr>
            <a:r>
              <a:rPr lang="en-US">
                <a:latin typeface="Arial"/>
                <a:ea typeface="ＭＳ Ｐゴシック" charset="0"/>
                <a:cs typeface="Arial"/>
              </a:rPr>
              <a:t>Central Location</a:t>
            </a:r>
          </a:p>
        </p:txBody>
      </p:sp>
      <p:sp>
        <p:nvSpPr>
          <p:cNvPr id="180227" name="Text Box 7"/>
          <p:cNvSpPr txBox="1">
            <a:spLocks noChangeArrowheads="1"/>
          </p:cNvSpPr>
          <p:nvPr/>
        </p:nvSpPr>
        <p:spPr bwMode="auto">
          <a:xfrm>
            <a:off x="0" y="2996952"/>
            <a:ext cx="3581400" cy="2862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0" tIns="45715" rIns="91430" bIns="45715">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3600" b="1" dirty="0">
                <a:solidFill>
                  <a:srgbClr val="FFFFFF"/>
                </a:solidFill>
                <a:cs typeface="Arial" charset="0"/>
              </a:rPr>
              <a:t>Jerusalem was in Benjamin next to Judah but close to the northern tribes</a:t>
            </a:r>
          </a:p>
        </p:txBody>
      </p:sp>
      <p:sp>
        <p:nvSpPr>
          <p:cNvPr id="180228" name="Text Box 8"/>
          <p:cNvSpPr txBox="1">
            <a:spLocks noChangeArrowheads="1"/>
          </p:cNvSpPr>
          <p:nvPr/>
        </p:nvSpPr>
        <p:spPr bwMode="auto">
          <a:xfrm>
            <a:off x="6858000" y="4648200"/>
            <a:ext cx="1752600" cy="457200"/>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30" tIns="45715" rIns="91430" bIns="45715">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a:spcBef>
                <a:spcPct val="50000"/>
              </a:spcBef>
            </a:pPr>
            <a:r>
              <a:rPr lang="en-US" b="1">
                <a:solidFill>
                  <a:srgbClr val="FFFFFF"/>
                </a:solidFill>
                <a:cs typeface="Arial" charset="0"/>
              </a:rPr>
              <a:t>Jerusalem</a:t>
            </a:r>
          </a:p>
        </p:txBody>
      </p:sp>
      <p:sp>
        <p:nvSpPr>
          <p:cNvPr id="15369" name="Line 9"/>
          <p:cNvSpPr>
            <a:spLocks noChangeShapeType="1"/>
          </p:cNvSpPr>
          <p:nvPr/>
        </p:nvSpPr>
        <p:spPr bwMode="auto">
          <a:xfrm flipH="1" flipV="1">
            <a:off x="6477000" y="4648200"/>
            <a:ext cx="381000" cy="228600"/>
          </a:xfrm>
          <a:prstGeom prst="line">
            <a:avLst/>
          </a:prstGeom>
          <a:noFill/>
          <a:ln w="76200">
            <a:solidFill>
              <a:srgbClr val="FF0000"/>
            </a:solidFill>
            <a:round/>
            <a:headEnd/>
            <a:tailEnd type="triangle" w="med" len="med"/>
          </a:ln>
          <a:effectLst/>
        </p:spPr>
        <p:txBody>
          <a:bodyPr lIns="91430" tIns="45715" rIns="91430" bIns="45715"/>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Arial"/>
              <a:cs typeface="Arial"/>
            </a:endParaRP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4" descr="42 Jer OT"/>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3048000" y="0"/>
            <a:ext cx="6103938" cy="6858000"/>
          </a:xfrm>
          <a:noFill/>
          <a:extLst>
            <a:ext uri="{909E8E84-426E-40dd-AFC4-6F175D3DCCD1}">
              <a14:hiddenFill xmlns="" xmlns:a14="http://schemas.microsoft.com/office/drawing/2010/main">
                <a:solidFill>
                  <a:srgbClr val="FFFFFF"/>
                </a:solidFill>
              </a14:hiddenFill>
            </a:ext>
          </a:extLst>
        </p:spPr>
      </p:pic>
      <p:sp>
        <p:nvSpPr>
          <p:cNvPr id="114695" name="Rectangle 7"/>
          <p:cNvSpPr>
            <a:spLocks noGrp="1" noRot="1" noChangeArrowheads="1"/>
          </p:cNvSpPr>
          <p:nvPr>
            <p:ph type="title"/>
          </p:nvPr>
        </p:nvSpPr>
        <p:spPr>
          <a:xfrm>
            <a:off x="0" y="0"/>
            <a:ext cx="7086600" cy="762000"/>
          </a:xfrm>
          <a:solidFill>
            <a:schemeClr val="bg2"/>
          </a:solidFill>
        </p:spPr>
        <p:txBody>
          <a:bodyPr/>
          <a:lstStyle/>
          <a:p>
            <a:pPr eaLnBrk="1" hangingPunct="1">
              <a:defRPr/>
            </a:pPr>
            <a:r>
              <a:rPr lang="en-US" sz="3600">
                <a:latin typeface="Arial" charset="0"/>
                <a:ea typeface="ＭＳ Ｐゴシック" charset="0"/>
                <a:cs typeface="Arial" charset="0"/>
              </a:rPr>
              <a:t>Jerusalem was a Border City</a:t>
            </a:r>
          </a:p>
        </p:txBody>
      </p:sp>
      <p:sp>
        <p:nvSpPr>
          <p:cNvPr id="2" name="Rectangle 7"/>
          <p:cNvSpPr>
            <a:spLocks noRot="1" noChangeArrowheads="1"/>
          </p:cNvSpPr>
          <p:nvPr/>
        </p:nvSpPr>
        <p:spPr bwMode="auto">
          <a:xfrm>
            <a:off x="3695700" y="2971800"/>
            <a:ext cx="3429000" cy="762000"/>
          </a:xfrm>
          <a:prstGeom prst="rect">
            <a:avLst/>
          </a:prstGeom>
          <a:solidFill>
            <a:schemeClr val="bg2"/>
          </a:solidFill>
          <a:ln w="9525">
            <a:noFill/>
            <a:miter lim="800000"/>
            <a:headEnd/>
            <a:tailEnd/>
          </a:ln>
        </p:spPr>
        <p:txBody>
          <a:bodyPr anchor="ctr"/>
          <a:lstStyle/>
          <a:p>
            <a:pPr>
              <a:defRPr/>
            </a:pPr>
            <a:r>
              <a:rPr lang="en-US" sz="4400" b="1">
                <a:solidFill>
                  <a:srgbClr val="E5E5FF"/>
                </a:solidFill>
                <a:effectLst>
                  <a:outerShdw blurRad="38100" dist="38100" dir="2700000" algn="tl">
                    <a:srgbClr val="000000"/>
                  </a:outerShdw>
                </a:effectLst>
                <a:cs typeface="Arial" charset="0"/>
              </a:rPr>
              <a:t>Benjamin</a:t>
            </a:r>
          </a:p>
        </p:txBody>
      </p:sp>
      <p:sp>
        <p:nvSpPr>
          <p:cNvPr id="3" name="Rectangle 7"/>
          <p:cNvSpPr>
            <a:spLocks noRot="1" noChangeArrowheads="1"/>
          </p:cNvSpPr>
          <p:nvPr/>
        </p:nvSpPr>
        <p:spPr bwMode="auto">
          <a:xfrm>
            <a:off x="3695700" y="5943600"/>
            <a:ext cx="3429000" cy="762000"/>
          </a:xfrm>
          <a:prstGeom prst="rect">
            <a:avLst/>
          </a:prstGeom>
          <a:solidFill>
            <a:schemeClr val="bg2"/>
          </a:solidFill>
          <a:ln w="9525">
            <a:noFill/>
            <a:miter lim="800000"/>
            <a:headEnd/>
            <a:tailEnd/>
          </a:ln>
        </p:spPr>
        <p:txBody>
          <a:bodyPr anchor="ctr"/>
          <a:lstStyle/>
          <a:p>
            <a:pPr>
              <a:defRPr/>
            </a:pPr>
            <a:r>
              <a:rPr lang="en-US" sz="4400" b="1">
                <a:solidFill>
                  <a:srgbClr val="E5E5FF"/>
                </a:solidFill>
                <a:effectLst>
                  <a:outerShdw blurRad="38100" dist="38100" dir="2700000" algn="tl">
                    <a:srgbClr val="000000"/>
                  </a:outerShdw>
                </a:effectLst>
                <a:cs typeface="Arial" charset="0"/>
              </a:rPr>
              <a:t>Judah</a:t>
            </a:r>
          </a:p>
        </p:txBody>
      </p:sp>
      <p:sp>
        <p:nvSpPr>
          <p:cNvPr id="99336" name="Freeform 1032"/>
          <p:cNvSpPr>
            <a:spLocks/>
          </p:cNvSpPr>
          <p:nvPr/>
        </p:nvSpPr>
        <p:spPr bwMode="auto">
          <a:xfrm>
            <a:off x="2971800" y="3124200"/>
            <a:ext cx="5715000" cy="3733800"/>
          </a:xfrm>
          <a:custGeom>
            <a:avLst/>
            <a:gdLst/>
            <a:ahLst/>
            <a:cxnLst>
              <a:cxn ang="0">
                <a:pos x="2855" y="2855"/>
              </a:cxn>
              <a:cxn ang="0">
                <a:pos x="2816" y="2777"/>
              </a:cxn>
              <a:cxn ang="0">
                <a:pos x="2809" y="2758"/>
              </a:cxn>
              <a:cxn ang="0">
                <a:pos x="2790" y="2751"/>
              </a:cxn>
              <a:cxn ang="0">
                <a:pos x="2647" y="2595"/>
              </a:cxn>
              <a:cxn ang="0">
                <a:pos x="2608" y="2543"/>
              </a:cxn>
              <a:cxn ang="0">
                <a:pos x="2588" y="2517"/>
              </a:cxn>
              <a:cxn ang="0">
                <a:pos x="2569" y="2446"/>
              </a:cxn>
              <a:cxn ang="0">
                <a:pos x="2484" y="2329"/>
              </a:cxn>
              <a:cxn ang="0">
                <a:pos x="2458" y="2303"/>
              </a:cxn>
              <a:cxn ang="0">
                <a:pos x="2452" y="2283"/>
              </a:cxn>
              <a:cxn ang="0">
                <a:pos x="2406" y="2257"/>
              </a:cxn>
              <a:cxn ang="0">
                <a:pos x="2289" y="2120"/>
              </a:cxn>
              <a:cxn ang="0">
                <a:pos x="2263" y="2094"/>
              </a:cxn>
              <a:cxn ang="0">
                <a:pos x="2243" y="2055"/>
              </a:cxn>
              <a:cxn ang="0">
                <a:pos x="2100" y="1912"/>
              </a:cxn>
              <a:cxn ang="0">
                <a:pos x="2022" y="1867"/>
              </a:cxn>
              <a:cxn ang="0">
                <a:pos x="1691" y="1815"/>
              </a:cxn>
              <a:cxn ang="0">
                <a:pos x="1209" y="1600"/>
              </a:cxn>
              <a:cxn ang="0">
                <a:pos x="637" y="1581"/>
              </a:cxn>
              <a:cxn ang="0">
                <a:pos x="572" y="1555"/>
              </a:cxn>
              <a:cxn ang="0">
                <a:pos x="442" y="1470"/>
              </a:cxn>
              <a:cxn ang="0">
                <a:pos x="331" y="1386"/>
              </a:cxn>
              <a:cxn ang="0">
                <a:pos x="273" y="1295"/>
              </a:cxn>
              <a:cxn ang="0">
                <a:pos x="253" y="1249"/>
              </a:cxn>
              <a:cxn ang="0">
                <a:pos x="188" y="1145"/>
              </a:cxn>
              <a:cxn ang="0">
                <a:pos x="162" y="1054"/>
              </a:cxn>
              <a:cxn ang="0">
                <a:pos x="136" y="813"/>
              </a:cxn>
              <a:cxn ang="0">
                <a:pos x="97" y="234"/>
              </a:cxn>
              <a:cxn ang="0">
                <a:pos x="58" y="124"/>
              </a:cxn>
              <a:cxn ang="0">
                <a:pos x="13" y="46"/>
              </a:cxn>
              <a:cxn ang="0">
                <a:pos x="6" y="20"/>
              </a:cxn>
              <a:cxn ang="0">
                <a:pos x="0" y="0"/>
              </a:cxn>
            </a:cxnLst>
            <a:rect l="0" t="0" r="r" b="b"/>
            <a:pathLst>
              <a:path w="2855" h="2855">
                <a:moveTo>
                  <a:pt x="2855" y="2855"/>
                </a:moveTo>
                <a:cubicBezTo>
                  <a:pt x="2844" y="2827"/>
                  <a:pt x="2829" y="2802"/>
                  <a:pt x="2816" y="2777"/>
                </a:cubicBezTo>
                <a:cubicBezTo>
                  <a:pt x="2812" y="2770"/>
                  <a:pt x="2813" y="2762"/>
                  <a:pt x="2809" y="2758"/>
                </a:cubicBezTo>
                <a:cubicBezTo>
                  <a:pt x="2804" y="2753"/>
                  <a:pt x="2796" y="2753"/>
                  <a:pt x="2790" y="2751"/>
                </a:cubicBezTo>
                <a:cubicBezTo>
                  <a:pt x="2746" y="2693"/>
                  <a:pt x="2691" y="2654"/>
                  <a:pt x="2647" y="2595"/>
                </a:cubicBezTo>
                <a:cubicBezTo>
                  <a:pt x="2634" y="2577"/>
                  <a:pt x="2621" y="2560"/>
                  <a:pt x="2608" y="2543"/>
                </a:cubicBezTo>
                <a:cubicBezTo>
                  <a:pt x="2601" y="2534"/>
                  <a:pt x="2588" y="2517"/>
                  <a:pt x="2588" y="2517"/>
                </a:cubicBezTo>
                <a:cubicBezTo>
                  <a:pt x="2581" y="2495"/>
                  <a:pt x="2578" y="2466"/>
                  <a:pt x="2569" y="2446"/>
                </a:cubicBezTo>
                <a:cubicBezTo>
                  <a:pt x="2547" y="2401"/>
                  <a:pt x="2509" y="2370"/>
                  <a:pt x="2484" y="2329"/>
                </a:cubicBezTo>
                <a:cubicBezTo>
                  <a:pt x="2468" y="2275"/>
                  <a:pt x="2492" y="2337"/>
                  <a:pt x="2458" y="2303"/>
                </a:cubicBezTo>
                <a:cubicBezTo>
                  <a:pt x="2453" y="2298"/>
                  <a:pt x="2456" y="2287"/>
                  <a:pt x="2452" y="2283"/>
                </a:cubicBezTo>
                <a:cubicBezTo>
                  <a:pt x="2439" y="2270"/>
                  <a:pt x="2420" y="2266"/>
                  <a:pt x="2406" y="2257"/>
                </a:cubicBezTo>
                <a:cubicBezTo>
                  <a:pt x="2385" y="2215"/>
                  <a:pt x="2334" y="2135"/>
                  <a:pt x="2289" y="2120"/>
                </a:cubicBezTo>
                <a:cubicBezTo>
                  <a:pt x="2274" y="2072"/>
                  <a:pt x="2296" y="2126"/>
                  <a:pt x="2263" y="2094"/>
                </a:cubicBezTo>
                <a:cubicBezTo>
                  <a:pt x="2252" y="2083"/>
                  <a:pt x="2250" y="2067"/>
                  <a:pt x="2243" y="2055"/>
                </a:cubicBezTo>
                <a:cubicBezTo>
                  <a:pt x="2227" y="2004"/>
                  <a:pt x="2152" y="1930"/>
                  <a:pt x="2100" y="1912"/>
                </a:cubicBezTo>
                <a:cubicBezTo>
                  <a:pt x="2083" y="1887"/>
                  <a:pt x="2050" y="1875"/>
                  <a:pt x="2022" y="1867"/>
                </a:cubicBezTo>
                <a:cubicBezTo>
                  <a:pt x="1912" y="1791"/>
                  <a:pt x="1846" y="1818"/>
                  <a:pt x="1691" y="1815"/>
                </a:cubicBezTo>
                <a:cubicBezTo>
                  <a:pt x="1522" y="1758"/>
                  <a:pt x="1384" y="1643"/>
                  <a:pt x="1209" y="1600"/>
                </a:cubicBezTo>
                <a:cubicBezTo>
                  <a:pt x="1041" y="1558"/>
                  <a:pt x="816" y="1586"/>
                  <a:pt x="637" y="1581"/>
                </a:cubicBezTo>
                <a:cubicBezTo>
                  <a:pt x="614" y="1572"/>
                  <a:pt x="593" y="1565"/>
                  <a:pt x="572" y="1555"/>
                </a:cubicBezTo>
                <a:cubicBezTo>
                  <a:pt x="541" y="1508"/>
                  <a:pt x="487" y="1495"/>
                  <a:pt x="442" y="1470"/>
                </a:cubicBezTo>
                <a:cubicBezTo>
                  <a:pt x="402" y="1447"/>
                  <a:pt x="366" y="1414"/>
                  <a:pt x="331" y="1386"/>
                </a:cubicBezTo>
                <a:cubicBezTo>
                  <a:pt x="313" y="1350"/>
                  <a:pt x="294" y="1325"/>
                  <a:pt x="273" y="1295"/>
                </a:cubicBezTo>
                <a:cubicBezTo>
                  <a:pt x="241" y="1250"/>
                  <a:pt x="274" y="1287"/>
                  <a:pt x="253" y="1249"/>
                </a:cubicBezTo>
                <a:cubicBezTo>
                  <a:pt x="232" y="1212"/>
                  <a:pt x="211" y="1179"/>
                  <a:pt x="188" y="1145"/>
                </a:cubicBezTo>
                <a:cubicBezTo>
                  <a:pt x="178" y="1114"/>
                  <a:pt x="170" y="1084"/>
                  <a:pt x="162" y="1054"/>
                </a:cubicBezTo>
                <a:cubicBezTo>
                  <a:pt x="155" y="974"/>
                  <a:pt x="150" y="891"/>
                  <a:pt x="136" y="813"/>
                </a:cubicBezTo>
                <a:cubicBezTo>
                  <a:pt x="138" y="655"/>
                  <a:pt x="203" y="397"/>
                  <a:pt x="97" y="234"/>
                </a:cubicBezTo>
                <a:cubicBezTo>
                  <a:pt x="92" y="169"/>
                  <a:pt x="104" y="154"/>
                  <a:pt x="58" y="124"/>
                </a:cubicBezTo>
                <a:cubicBezTo>
                  <a:pt x="49" y="94"/>
                  <a:pt x="34" y="67"/>
                  <a:pt x="13" y="46"/>
                </a:cubicBezTo>
                <a:cubicBezTo>
                  <a:pt x="10" y="37"/>
                  <a:pt x="8" y="28"/>
                  <a:pt x="6" y="20"/>
                </a:cubicBezTo>
                <a:cubicBezTo>
                  <a:pt x="4" y="13"/>
                  <a:pt x="0" y="0"/>
                  <a:pt x="0" y="0"/>
                </a:cubicBezTo>
              </a:path>
            </a:pathLst>
          </a:custGeom>
          <a:noFill/>
          <a:ln w="76200" cap="flat" cmpd="sng">
            <a:solidFill>
              <a:srgbClr val="FFFFFF"/>
            </a:solidFill>
            <a:prstDash val="solid"/>
            <a:round/>
            <a:headEnd/>
            <a:tailEnd/>
          </a:ln>
          <a:effectLst>
            <a:glow rad="228600">
              <a:schemeClr val="bg1">
                <a:alpha val="75000"/>
              </a:schemeClr>
            </a:glow>
            <a:outerShdw blurRad="63500" dist="35921" dir="2700000" algn="ctr" rotWithShape="0">
              <a:schemeClr val="bg2">
                <a:alpha val="50000"/>
              </a:schemeClr>
            </a:outerShdw>
          </a:effectLst>
        </p:spPr>
        <p:txBody>
          <a:bodyPr anchor="ctr">
            <a:spAutoFit/>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Arial"/>
              <a:cs typeface="Arial"/>
            </a:endParaRPr>
          </a:p>
        </p:txBody>
      </p:sp>
      <p:sp>
        <p:nvSpPr>
          <p:cNvPr id="182280" name="Text Box 7"/>
          <p:cNvSpPr txBox="1">
            <a:spLocks noChangeArrowheads="1"/>
          </p:cNvSpPr>
          <p:nvPr/>
        </p:nvSpPr>
        <p:spPr bwMode="auto">
          <a:xfrm>
            <a:off x="381000" y="1905000"/>
            <a:ext cx="2286000" cy="4032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3200" b="1" dirty="0">
                <a:solidFill>
                  <a:srgbClr val="FFFFFF"/>
                </a:solidFill>
                <a:cs typeface="Arial" charset="0"/>
              </a:rPr>
              <a:t>The OT border between Benjamin and Judah ran just south of the city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99336"/>
                                        </p:tgtEl>
                                        <p:attrNameLst>
                                          <p:attrName>style.visibility</p:attrName>
                                        </p:attrNameLst>
                                      </p:cBhvr>
                                      <p:to>
                                        <p:strVal val="visible"/>
                                      </p:to>
                                    </p:set>
                                    <p:animEffect transition="in" filter="wipe(left)">
                                      <p:cBhvr>
                                        <p:cTn id="7" dur="2000"/>
                                        <p:tgtEl>
                                          <p:spTgt spid="993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Covenant</a:t>
            </a: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 restored Israel’s unity in the Davidic covenant (7:12-16) that promised an eternal seed, throne, and kingdom and was not conditioned even on David’s fidelity (11–24).</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42c</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Samuel</a:t>
            </a:r>
          </a:p>
        </p:txBody>
      </p:sp>
    </p:spTree>
    <p:extLst>
      <p:ext uri="{BB962C8B-B14F-4D97-AF65-F5344CB8AC3E}">
        <p14:creationId xmlns:p14="http://schemas.microsoft.com/office/powerpoint/2010/main" val="3660941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1" descr="ritmeyer jerusalem map.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2700" y="152400"/>
            <a:ext cx="9261475" cy="655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bwMode="auto">
          <a:xfrm>
            <a:off x="0" y="76200"/>
            <a:ext cx="3810000" cy="9906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Arial" charset="0"/>
                <a:cs typeface="+mn-cs"/>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9pPr>
          </a:lstStyle>
          <a:p>
            <a:pPr marL="0" indent="0" algn="ctr" eaLnBrk="1" hangingPunct="1">
              <a:buClr>
                <a:srgbClr val="990000"/>
              </a:buClr>
              <a:buFont typeface="Wingdings" charset="0"/>
              <a:buNone/>
              <a:defRPr/>
            </a:pPr>
            <a:r>
              <a:rPr lang="en-US" sz="4000" b="1" dirty="0">
                <a:solidFill>
                  <a:srgbClr val="FFFFFF"/>
                </a:solidFill>
                <a:effectLst>
                  <a:outerShdw blurRad="38100" dist="38100" dir="2700000" algn="tl">
                    <a:srgbClr val="666633"/>
                  </a:outerShdw>
                </a:effectLst>
                <a:latin typeface="Arial" charset="0"/>
                <a:cs typeface="Arial" charset="0"/>
              </a:rPr>
              <a:t>Chapter 5</a:t>
            </a:r>
            <a:endParaRPr lang="en-US" sz="3600" dirty="0">
              <a:solidFill>
                <a:srgbClr val="FFFFFF"/>
              </a:solidFill>
              <a:effectLst>
                <a:outerShdw blurRad="38100" dist="38100" dir="2700000" algn="tl">
                  <a:srgbClr val="666633"/>
                </a:outerShdw>
              </a:effectLst>
              <a:latin typeface="Arial" charset="0"/>
              <a:cs typeface="Arial" charset="0"/>
            </a:endParaRPr>
          </a:p>
        </p:txBody>
      </p:sp>
      <p:sp>
        <p:nvSpPr>
          <p:cNvPr id="3" name="Right Arrow 2"/>
          <p:cNvSpPr/>
          <p:nvPr/>
        </p:nvSpPr>
        <p:spPr>
          <a:xfrm rot="18001466">
            <a:off x="1800226" y="4430712"/>
            <a:ext cx="1123950" cy="758825"/>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solidFill>
                <a:srgbClr val="FFFFFF"/>
              </a:solidFill>
              <a:latin typeface="Arial"/>
              <a:cs typeface="Arial"/>
            </a:endParaRPr>
          </a:p>
        </p:txBody>
      </p:sp>
      <p:sp>
        <p:nvSpPr>
          <p:cNvPr id="7" name="Right Arrow 6"/>
          <p:cNvSpPr/>
          <p:nvPr/>
        </p:nvSpPr>
        <p:spPr>
          <a:xfrm rot="19106259">
            <a:off x="2954338" y="2914650"/>
            <a:ext cx="1123950" cy="758825"/>
          </a:xfrm>
          <a:prstGeom prst="rightArrow">
            <a:avLst/>
          </a:prstGeom>
          <a:solidFill>
            <a:srgbClr val="CCFFCC"/>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solidFill>
                <a:srgbClr val="FFFFFF"/>
              </a:solidFill>
              <a:latin typeface="Arial"/>
              <a:cs typeface="Arial"/>
            </a:endParaRPr>
          </a:p>
        </p:txBody>
      </p:sp>
      <p:sp>
        <p:nvSpPr>
          <p:cNvPr id="8" name="Right Arrow 7"/>
          <p:cNvSpPr/>
          <p:nvPr/>
        </p:nvSpPr>
        <p:spPr>
          <a:xfrm rot="18623150">
            <a:off x="4518819" y="1489869"/>
            <a:ext cx="1122363" cy="758825"/>
          </a:xfrm>
          <a:prstGeom prst="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solidFill>
                <a:srgbClr val="FFFFFF"/>
              </a:solidFill>
              <a:latin typeface="Arial"/>
              <a:cs typeface="Arial"/>
            </a:endParaRPr>
          </a:p>
        </p:txBody>
      </p:sp>
      <p:sp>
        <p:nvSpPr>
          <p:cNvPr id="2" name="Title 1"/>
          <p:cNvSpPr>
            <a:spLocks noGrp="1"/>
          </p:cNvSpPr>
          <p:nvPr>
            <p:ph type="title"/>
          </p:nvPr>
        </p:nvSpPr>
        <p:spPr>
          <a:xfrm>
            <a:off x="5435600" y="3860800"/>
            <a:ext cx="3708400" cy="2871788"/>
          </a:xfrm>
          <a:solidFill>
            <a:schemeClr val="bg1"/>
          </a:solidFill>
        </p:spPr>
        <p:txBody>
          <a:bodyPr anchor="ctr"/>
          <a:lstStyle/>
          <a:p>
            <a:pPr algn="ctr" eaLnBrk="1" hangingPunct="1">
              <a:spcBef>
                <a:spcPct val="20000"/>
              </a:spcBef>
              <a:buClr>
                <a:schemeClr val="accent2"/>
              </a:buClr>
              <a:buSzPct val="75000"/>
              <a:buFont typeface="Wingdings" charset="0"/>
              <a:buNone/>
              <a:defRPr/>
            </a:pPr>
            <a:r>
              <a:rPr lang="en-US" sz="4000" b="1" dirty="0">
                <a:solidFill>
                  <a:schemeClr val="tx1"/>
                </a:solidFill>
                <a:effectLst>
                  <a:outerShdw blurRad="38100" dist="38100" dir="2700000" algn="tl">
                    <a:srgbClr val="666633"/>
                  </a:outerShdw>
                </a:effectLst>
                <a:latin typeface="Arial" charset="0"/>
                <a:cs typeface="Arial" charset="0"/>
              </a:rPr>
              <a:t>Jerusalem had room to expand to the north for a temple</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1026" descr="Water System"/>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1000" y="822325"/>
            <a:ext cx="8455025" cy="5883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46" name="Rectangle 1027"/>
          <p:cNvSpPr>
            <a:spLocks noGrp="1" noChangeArrowheads="1"/>
          </p:cNvSpPr>
          <p:nvPr>
            <p:ph type="title" idx="4294967295"/>
          </p:nvPr>
        </p:nvSpPr>
        <p:spPr>
          <a:xfrm>
            <a:off x="0" y="0"/>
            <a:ext cx="9144000" cy="792163"/>
          </a:xfrm>
          <a:solidFill>
            <a:schemeClr val="bg1"/>
          </a:solidFill>
        </p:spPr>
        <p:txBody>
          <a:bodyPr/>
          <a:lstStyle/>
          <a:p>
            <a:pPr eaLnBrk="1" hangingPunct="1"/>
            <a:r>
              <a:rPr lang="en-US">
                <a:latin typeface="Arial" charset="0"/>
                <a:ea typeface="ＭＳ Ｐゴシック" charset="0"/>
                <a:cs typeface="ＭＳ Ｐゴシック" charset="0"/>
              </a:rPr>
              <a:t>Jerusalem Water System</a:t>
            </a:r>
          </a:p>
        </p:txBody>
      </p:sp>
      <p:sp>
        <p:nvSpPr>
          <p:cNvPr id="185347" name="Text Box 1028"/>
          <p:cNvSpPr txBox="1">
            <a:spLocks noChangeArrowheads="1"/>
          </p:cNvSpPr>
          <p:nvPr/>
        </p:nvSpPr>
        <p:spPr bwMode="auto">
          <a:xfrm>
            <a:off x="837565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t>215</a:t>
            </a:r>
            <a:endParaRPr lang="en-US" sz="1800"/>
          </a:p>
        </p:txBody>
      </p:sp>
      <p:sp>
        <p:nvSpPr>
          <p:cNvPr id="185348" name="Rectangle 1029"/>
          <p:cNvSpPr>
            <a:spLocks noChangeArrowheads="1"/>
          </p:cNvSpPr>
          <p:nvPr/>
        </p:nvSpPr>
        <p:spPr bwMode="auto">
          <a:xfrm>
            <a:off x="5715000" y="5867400"/>
            <a:ext cx="3424238" cy="9906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en-US" sz="3200" b="1">
                <a:solidFill>
                  <a:schemeClr val="bg1"/>
                </a:solidFill>
              </a:rPr>
              <a:t>New Capital</a:t>
            </a:r>
            <a:br>
              <a:rPr lang="en-US" sz="3200" b="1">
                <a:solidFill>
                  <a:schemeClr val="bg1"/>
                </a:solidFill>
              </a:rPr>
            </a:br>
            <a:r>
              <a:rPr lang="en-US" sz="2400" b="1">
                <a:solidFill>
                  <a:schemeClr val="bg1"/>
                </a:solidFill>
              </a:rPr>
              <a:t>(2 Sam 5)</a:t>
            </a:r>
            <a:endParaRPr lang="en-US" sz="3200">
              <a:solidFill>
                <a:schemeClr val="bg1"/>
              </a:solidFill>
            </a:endParaRPr>
          </a:p>
        </p:txBody>
      </p:sp>
      <p:sp>
        <p:nvSpPr>
          <p:cNvPr id="185349" name="Text Box 1030"/>
          <p:cNvSpPr txBox="1">
            <a:spLocks noChangeArrowheads="1"/>
          </p:cNvSpPr>
          <p:nvPr/>
        </p:nvSpPr>
        <p:spPr bwMode="auto">
          <a:xfrm>
            <a:off x="4803775" y="6064250"/>
            <a:ext cx="987425"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Gihon Spring</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6</a:t>
            </a:r>
          </a:p>
        </p:txBody>
      </p:sp>
    </p:spTree>
    <p:extLst>
      <p:ext uri="{BB962C8B-B14F-4D97-AF65-F5344CB8AC3E}">
        <p14:creationId xmlns:p14="http://schemas.microsoft.com/office/powerpoint/2010/main" val="1202365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Picture 5" descr="II SAMUEL 6"/>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533400"/>
            <a:ext cx="9144000" cy="632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6370" name="Rectangle 12"/>
          <p:cNvSpPr>
            <a:spLocks noGrp="1" noChangeArrowheads="1"/>
          </p:cNvSpPr>
          <p:nvPr>
            <p:ph type="title" idx="4294967295"/>
          </p:nvPr>
        </p:nvSpPr>
        <p:spPr>
          <a:xfrm>
            <a:off x="0" y="0"/>
            <a:ext cx="9144000" cy="949325"/>
          </a:xfrm>
          <a:gradFill rotWithShape="0">
            <a:gsLst>
              <a:gs pos="0">
                <a:srgbClr val="800080"/>
              </a:gs>
              <a:gs pos="100000">
                <a:srgbClr val="3B003B"/>
              </a:gs>
            </a:gsLst>
            <a:path path="shape">
              <a:fillToRect l="50000" t="50000" r="50000" b="50000"/>
            </a:path>
          </a:gradFill>
        </p:spPr>
        <p:txBody>
          <a:bodyPr anchor="t">
            <a:spAutoFit/>
          </a:bodyPr>
          <a:lstStyle/>
          <a:p>
            <a:pPr eaLnBrk="1" hangingPunct="1"/>
            <a:r>
              <a:rPr lang="en-US" sz="2800" b="1">
                <a:solidFill>
                  <a:srgbClr val="FFFF00"/>
                </a:solidFill>
                <a:latin typeface="Arial" charset="0"/>
                <a:ea typeface="ＭＳ Ｐゴシック" charset="0"/>
                <a:cs typeface="Arial" charset="0"/>
              </a:rPr>
              <a:t>King David brought the Ark to Jerusalem</a:t>
            </a:r>
            <a:br>
              <a:rPr lang="en-US" sz="2800" b="1">
                <a:solidFill>
                  <a:srgbClr val="FFFF00"/>
                </a:solidFill>
                <a:latin typeface="Arial" charset="0"/>
                <a:ea typeface="ＭＳ Ｐゴシック" charset="0"/>
                <a:cs typeface="Arial" charset="0"/>
              </a:rPr>
            </a:br>
            <a:r>
              <a:rPr lang="en-US" sz="2800" b="1">
                <a:solidFill>
                  <a:srgbClr val="FFFF00"/>
                </a:solidFill>
                <a:latin typeface="Arial" charset="0"/>
                <a:ea typeface="ＭＳ Ｐゴシック" charset="0"/>
                <a:cs typeface="Arial" charset="0"/>
              </a:rPr>
              <a:t> </a:t>
            </a:r>
            <a:r>
              <a:rPr lang="en-US" sz="2800" b="1" i="1">
                <a:solidFill>
                  <a:srgbClr val="FFFF00"/>
                </a:solidFill>
                <a:latin typeface="Arial" charset="0"/>
                <a:ea typeface="ＭＳ Ｐゴシック" charset="0"/>
                <a:cs typeface="Arial" charset="0"/>
              </a:rPr>
              <a:t>(2 Samuel 6:5-15)</a:t>
            </a:r>
          </a:p>
        </p:txBody>
      </p:sp>
      <p:sp>
        <p:nvSpPr>
          <p:cNvPr id="186371" name="Rectangle 13"/>
          <p:cNvSpPr>
            <a:spLocks noChangeArrowheads="1"/>
          </p:cNvSpPr>
          <p:nvPr/>
        </p:nvSpPr>
        <p:spPr bwMode="auto">
          <a:xfrm>
            <a:off x="4800600" y="5867400"/>
            <a:ext cx="4343400" cy="9906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en-US" sz="3200" b="1">
                <a:solidFill>
                  <a:schemeClr val="bg1"/>
                </a:solidFill>
                <a:cs typeface="Arial" charset="0"/>
              </a:rPr>
              <a:t>New Worship Center</a:t>
            </a:r>
            <a:br>
              <a:rPr lang="en-US" sz="3200" b="1">
                <a:solidFill>
                  <a:schemeClr val="bg1"/>
                </a:solidFill>
                <a:cs typeface="Arial" charset="0"/>
              </a:rPr>
            </a:br>
            <a:r>
              <a:rPr lang="en-US" sz="2400" b="1">
                <a:solidFill>
                  <a:schemeClr val="bg1"/>
                </a:solidFill>
                <a:cs typeface="Arial" charset="0"/>
              </a:rPr>
              <a:t>(2 Sam 6)</a:t>
            </a:r>
            <a:endParaRPr lang="en-US" sz="3200">
              <a:solidFill>
                <a:schemeClr val="bg1"/>
              </a:solidFill>
              <a:cs typeface="Arial"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476672"/>
            <a:ext cx="8856984" cy="5674005"/>
          </a:xfrm>
          <a:prstGeom prst="rect">
            <a:avLst/>
          </a:prstGeom>
        </p:spPr>
      </p:pic>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b="1"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b="1" dirty="0">
                <a:solidFill>
                  <a:srgbClr val="FFFFFF"/>
                </a:solidFill>
                <a:effectLst>
                  <a:glow rad="228600">
                    <a:srgbClr val="000000"/>
                  </a:glow>
                </a:effectLst>
                <a:latin typeface="Arial"/>
                <a:cs typeface="Arial"/>
              </a:rPr>
              <a:t>200</a:t>
            </a:r>
          </a:p>
        </p:txBody>
      </p:sp>
      <p:sp>
        <p:nvSpPr>
          <p:cNvPr id="44035" name="Rectangle 3"/>
          <p:cNvSpPr>
            <a:spLocks noGrp="1" noChangeArrowheads="1"/>
          </p:cNvSpPr>
          <p:nvPr>
            <p:ph type="title" idx="4294967295"/>
          </p:nvPr>
        </p:nvSpPr>
        <p:spPr>
          <a:xfrm>
            <a:off x="14842" y="6165304"/>
            <a:ext cx="9129157" cy="692696"/>
          </a:xfrm>
          <a:effectLst>
            <a:outerShdw blurRad="63500" dist="38099" dir="2700000" algn="ctr" rotWithShape="0">
              <a:schemeClr val="tx2">
                <a:alpha val="74998"/>
              </a:schemeClr>
            </a:outerShdw>
          </a:effectLst>
        </p:spPr>
        <p:txBody>
          <a:bodyPr/>
          <a:lstStyle/>
          <a:p>
            <a:r>
              <a:rPr lang="en-US" sz="3200" dirty="0">
                <a:solidFill>
                  <a:schemeClr val="bg1"/>
                </a:solidFill>
                <a:effectLst>
                  <a:glow rad="228600">
                    <a:schemeClr val="tx1"/>
                  </a:glow>
                </a:effectLst>
                <a:ea typeface="ＭＳ Ｐゴシック" charset="0"/>
              </a:rPr>
              <a:t>David and the ark (2 Samuel 6)</a:t>
            </a:r>
          </a:p>
        </p:txBody>
      </p:sp>
    </p:spTree>
    <p:extLst>
      <p:ext uri="{BB962C8B-B14F-4D97-AF65-F5344CB8AC3E}">
        <p14:creationId xmlns:p14="http://schemas.microsoft.com/office/powerpoint/2010/main" val="435060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7</a:t>
            </a:r>
          </a:p>
        </p:txBody>
      </p:sp>
    </p:spTree>
    <p:extLst>
      <p:ext uri="{BB962C8B-B14F-4D97-AF65-F5344CB8AC3E}">
        <p14:creationId xmlns:p14="http://schemas.microsoft.com/office/powerpoint/2010/main" val="287376310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3" name="Picture 2" descr="Bibl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38200" y="685800"/>
            <a:ext cx="7543800"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7394" name="Text Box 3"/>
          <p:cNvSpPr txBox="1">
            <a:spLocks noChangeArrowheads="1"/>
          </p:cNvSpPr>
          <p:nvPr/>
        </p:nvSpPr>
        <p:spPr bwMode="auto">
          <a:xfrm>
            <a:off x="2667000" y="2286000"/>
            <a:ext cx="4527550" cy="823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800" b="1">
                <a:solidFill>
                  <a:schemeClr val="accent2"/>
                </a:solidFill>
                <a:latin typeface="Bookman Old Style" charset="0"/>
              </a:rPr>
              <a:t>KEY WORD:</a:t>
            </a:r>
          </a:p>
        </p:txBody>
      </p:sp>
      <p:sp>
        <p:nvSpPr>
          <p:cNvPr id="187395" name="Text Box 4"/>
          <p:cNvSpPr txBox="1">
            <a:spLocks noChangeArrowheads="1"/>
          </p:cNvSpPr>
          <p:nvPr/>
        </p:nvSpPr>
        <p:spPr bwMode="auto">
          <a:xfrm>
            <a:off x="830580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b="1">
                <a:solidFill>
                  <a:schemeClr val="bg1"/>
                </a:solidFill>
              </a:rPr>
              <a:t>209</a:t>
            </a:r>
          </a:p>
        </p:txBody>
      </p:sp>
      <p:sp>
        <p:nvSpPr>
          <p:cNvPr id="39941" name="Text Box 5"/>
          <p:cNvSpPr txBox="1">
            <a:spLocks noChangeArrowheads="1"/>
          </p:cNvSpPr>
          <p:nvPr/>
        </p:nvSpPr>
        <p:spPr bwMode="auto">
          <a:xfrm>
            <a:off x="2667000" y="2986088"/>
            <a:ext cx="4527550" cy="823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800" b="1">
                <a:solidFill>
                  <a:srgbClr val="D20E2F"/>
                </a:solidFill>
                <a:latin typeface="Bookman Old Style" charset="0"/>
              </a:rPr>
              <a:t>COVENANT</a:t>
            </a:r>
          </a:p>
        </p:txBody>
      </p:sp>
      <p:sp>
        <p:nvSpPr>
          <p:cNvPr id="187397" name="Rectangle 6"/>
          <p:cNvSpPr>
            <a:spLocks noGrp="1" noChangeArrowheads="1"/>
          </p:cNvSpPr>
          <p:nvPr>
            <p:ph type="title" idx="4294967295"/>
          </p:nvPr>
        </p:nvSpPr>
        <p:spPr>
          <a:xfrm>
            <a:off x="0" y="0"/>
            <a:ext cx="3048000" cy="457200"/>
          </a:xfrm>
        </p:spPr>
        <p:txBody>
          <a:bodyPr/>
          <a:lstStyle/>
          <a:p>
            <a:pPr algn="l" eaLnBrk="1" hangingPunct="1"/>
            <a:r>
              <a:rPr lang="en-US" sz="1800">
                <a:latin typeface="Arial" charset="0"/>
                <a:ea typeface="ＭＳ Ｐゴシック" charset="0"/>
                <a:cs typeface="ＭＳ Ｐゴシック" charset="0"/>
              </a:rPr>
              <a:t>KEY WORD</a:t>
            </a:r>
          </a:p>
        </p:txBody>
      </p:sp>
      <p:sp>
        <p:nvSpPr>
          <p:cNvPr id="187398" name="Rectangle 7"/>
          <p:cNvSpPr>
            <a:spLocks noChangeArrowheads="1"/>
          </p:cNvSpPr>
          <p:nvPr/>
        </p:nvSpPr>
        <p:spPr bwMode="auto">
          <a:xfrm>
            <a:off x="5562600" y="5943600"/>
            <a:ext cx="3581400" cy="9144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en-US" sz="3200" b="1">
                <a:solidFill>
                  <a:schemeClr val="bg1"/>
                </a:solidFill>
              </a:rPr>
              <a:t>New Dynasty</a:t>
            </a:r>
            <a:br>
              <a:rPr lang="en-US" sz="3200" b="1">
                <a:solidFill>
                  <a:schemeClr val="bg1"/>
                </a:solidFill>
              </a:rPr>
            </a:br>
            <a:r>
              <a:rPr lang="en-US" sz="2400" b="1">
                <a:solidFill>
                  <a:schemeClr val="bg1"/>
                </a:solidFill>
              </a:rPr>
              <a:t>(2 Sam 7)</a:t>
            </a:r>
            <a:endParaRPr lang="en-US" sz="320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9941"/>
                                        </p:tgtEl>
                                        <p:attrNameLst>
                                          <p:attrName>style.visibility</p:attrName>
                                        </p:attrNameLst>
                                      </p:cBhvr>
                                      <p:to>
                                        <p:strVal val="visible"/>
                                      </p:to>
                                    </p:set>
                                    <p:anim calcmode="lin" valueType="num">
                                      <p:cBhvr>
                                        <p:cTn id="7" dur="5000" fill="hold"/>
                                        <p:tgtEl>
                                          <p:spTgt spid="39941"/>
                                        </p:tgtEl>
                                        <p:attrNameLst>
                                          <p:attrName>ppt_w</p:attrName>
                                        </p:attrNameLst>
                                      </p:cBhvr>
                                      <p:tavLst>
                                        <p:tav tm="0" fmla="#ppt_w*sin(2.5*pi*$)">
                                          <p:val>
                                            <p:fltVal val="0"/>
                                          </p:val>
                                        </p:tav>
                                        <p:tav tm="100000">
                                          <p:val>
                                            <p:fltVal val="1"/>
                                          </p:val>
                                        </p:tav>
                                      </p:tavLst>
                                    </p:anim>
                                    <p:anim calcmode="lin" valueType="num">
                                      <p:cBhvr>
                                        <p:cTn id="8" dur="5000" fill="hold"/>
                                        <p:tgtEl>
                                          <p:spTgt spid="3994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1" grpId="0"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7" name="Picture 2" descr="Bibl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38200" y="685800"/>
            <a:ext cx="7543800"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8418" name="Text Box 4"/>
          <p:cNvSpPr txBox="1">
            <a:spLocks noChangeArrowheads="1"/>
          </p:cNvSpPr>
          <p:nvPr/>
        </p:nvSpPr>
        <p:spPr bwMode="auto">
          <a:xfrm>
            <a:off x="830580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b="1">
                <a:solidFill>
                  <a:schemeClr val="bg1"/>
                </a:solidFill>
              </a:rPr>
              <a:t>209</a:t>
            </a:r>
          </a:p>
        </p:txBody>
      </p:sp>
      <p:sp>
        <p:nvSpPr>
          <p:cNvPr id="188419" name="Rectangle 5"/>
          <p:cNvSpPr>
            <a:spLocks noGrp="1" noChangeArrowheads="1"/>
          </p:cNvSpPr>
          <p:nvPr>
            <p:ph type="title" idx="4294967295"/>
          </p:nvPr>
        </p:nvSpPr>
        <p:spPr>
          <a:xfrm>
            <a:off x="2693988" y="2286000"/>
            <a:ext cx="3962400" cy="823913"/>
          </a:xfrm>
          <a:noFill/>
        </p:spPr>
        <p:txBody>
          <a:bodyPr anchor="t">
            <a:spAutoFit/>
          </a:bodyPr>
          <a:lstStyle/>
          <a:p>
            <a:pPr algn="l" eaLnBrk="1" hangingPunct="1"/>
            <a:r>
              <a:rPr lang="en-US" sz="4800" b="1" dirty="0">
                <a:solidFill>
                  <a:schemeClr val="accent2"/>
                </a:solidFill>
                <a:latin typeface="Bookman Old Style" charset="0"/>
                <a:ea typeface="ＭＳ Ｐゴシック" charset="0"/>
                <a:cs typeface="ＭＳ Ｐゴシック" charset="0"/>
              </a:rPr>
              <a:t>KEY VERSE</a:t>
            </a:r>
          </a:p>
        </p:txBody>
      </p:sp>
      <p:sp>
        <p:nvSpPr>
          <p:cNvPr id="188420" name="Rectangle 6"/>
          <p:cNvSpPr>
            <a:spLocks noChangeArrowheads="1"/>
          </p:cNvSpPr>
          <p:nvPr/>
        </p:nvSpPr>
        <p:spPr bwMode="auto">
          <a:xfrm>
            <a:off x="5562600" y="5943600"/>
            <a:ext cx="3581400" cy="9144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en-US" sz="3200" b="1">
                <a:solidFill>
                  <a:schemeClr val="bg1"/>
                </a:solidFill>
              </a:rPr>
              <a:t>New Dynasty</a:t>
            </a:r>
            <a:br>
              <a:rPr lang="en-US" sz="3200" b="1">
                <a:solidFill>
                  <a:schemeClr val="bg1"/>
                </a:solidFill>
              </a:rPr>
            </a:br>
            <a:r>
              <a:rPr lang="en-US" sz="2400" b="1">
                <a:solidFill>
                  <a:schemeClr val="bg1"/>
                </a:solidFill>
              </a:rPr>
              <a:t>(2 Sam 7)</a:t>
            </a:r>
            <a:endParaRPr lang="en-US" sz="3200">
              <a:solidFill>
                <a:schemeClr val="bg1"/>
              </a:solidFill>
            </a:endParaRPr>
          </a:p>
        </p:txBody>
      </p:sp>
      <p:sp>
        <p:nvSpPr>
          <p:cNvPr id="6" name="Text Box 5"/>
          <p:cNvSpPr txBox="1">
            <a:spLocks noChangeArrowheads="1"/>
          </p:cNvSpPr>
          <p:nvPr/>
        </p:nvSpPr>
        <p:spPr bwMode="auto">
          <a:xfrm>
            <a:off x="827088" y="2986088"/>
            <a:ext cx="7561262"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800" b="1">
                <a:solidFill>
                  <a:srgbClr val="D20E2F"/>
                </a:solidFill>
                <a:latin typeface="Bookman Old Style" charset="0"/>
              </a:rPr>
              <a:t>2 Samuel 7:12-16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0" fill="hold"/>
                                        <p:tgtEl>
                                          <p:spTgt spid="6"/>
                                        </p:tgtEl>
                                        <p:attrNameLst>
                                          <p:attrName>ppt_w</p:attrName>
                                        </p:attrNameLst>
                                      </p:cBhvr>
                                      <p:tavLst>
                                        <p:tav tm="0" fmla="#ppt_w*sin(2.5*pi*$)">
                                          <p:val>
                                            <p:fltVal val="0"/>
                                          </p:val>
                                        </p:tav>
                                        <p:tav tm="100000">
                                          <p:val>
                                            <p:fltVal val="1"/>
                                          </p:val>
                                        </p:tav>
                                      </p:tavLst>
                                    </p:anim>
                                    <p:anim calcmode="lin" valueType="num">
                                      <p:cBhvr>
                                        <p:cTn id="8" dur="5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046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63713" y="2924175"/>
            <a:ext cx="5080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0466" name="Rectangle 2"/>
          <p:cNvSpPr>
            <a:spLocks noGrp="1" noChangeArrowheads="1"/>
          </p:cNvSpPr>
          <p:nvPr>
            <p:ph type="title"/>
          </p:nvPr>
        </p:nvSpPr>
        <p:spPr>
          <a:xfrm>
            <a:off x="395288" y="22225"/>
            <a:ext cx="8229600" cy="3046413"/>
          </a:xfrm>
        </p:spPr>
        <p:txBody>
          <a:bodyPr/>
          <a:lstStyle/>
          <a:p>
            <a:pPr eaLnBrk="1" hangingPunct="1"/>
            <a:r>
              <a:rPr lang="en-US" sz="4800" b="1">
                <a:solidFill>
                  <a:srgbClr val="FFFF00"/>
                </a:solidFill>
                <a:latin typeface="Arial" charset="0"/>
                <a:ea typeface="ＭＳ Ｐゴシック" charset="0"/>
                <a:cs typeface="Arial" charset="0"/>
              </a:rPr>
              <a:t>COVENANT KINDNESS TOWARDS </a:t>
            </a:r>
            <a:br>
              <a:rPr lang="en-US" sz="4800" b="1">
                <a:solidFill>
                  <a:srgbClr val="FFFF00"/>
                </a:solidFill>
                <a:latin typeface="Arial" charset="0"/>
                <a:ea typeface="ＭＳ Ｐゴシック" charset="0"/>
                <a:cs typeface="Arial" charset="0"/>
              </a:rPr>
            </a:br>
            <a:r>
              <a:rPr lang="en-US" sz="4800" b="1">
                <a:solidFill>
                  <a:srgbClr val="FFFF00"/>
                </a:solidFill>
                <a:latin typeface="Arial" charset="0"/>
                <a:ea typeface="ＭＳ Ｐゴシック" charset="0"/>
                <a:cs typeface="Arial" charset="0"/>
              </a:rPr>
              <a:t>DAVID</a:t>
            </a:r>
            <a:r>
              <a:rPr lang="uk-UA" sz="4800" b="1">
                <a:solidFill>
                  <a:srgbClr val="FFFF00"/>
                </a:solidFill>
                <a:latin typeface="Arial" charset="0"/>
                <a:ea typeface="ＭＳ Ｐゴシック" charset="0"/>
                <a:cs typeface="Arial" charset="0"/>
              </a:rPr>
              <a:t>'</a:t>
            </a:r>
            <a:r>
              <a:rPr lang="en-US" sz="4800" b="1">
                <a:solidFill>
                  <a:srgbClr val="FFFF00"/>
                </a:solidFill>
                <a:latin typeface="Arial" charset="0"/>
                <a:ea typeface="ＭＳ Ｐゴシック" charset="0"/>
                <a:cs typeface="Arial" charset="0"/>
              </a:rPr>
              <a:t>S DYNASTY</a:t>
            </a:r>
          </a:p>
        </p:txBody>
      </p:sp>
      <p:sp>
        <p:nvSpPr>
          <p:cNvPr id="190467" name="Text Box 5"/>
          <p:cNvSpPr txBox="1">
            <a:spLocks noChangeArrowheads="1"/>
          </p:cNvSpPr>
          <p:nvPr/>
        </p:nvSpPr>
        <p:spPr bwMode="auto">
          <a:xfrm>
            <a:off x="830580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b="1">
                <a:solidFill>
                  <a:schemeClr val="bg1"/>
                </a:solidFill>
                <a:cs typeface="Arial" charset="0"/>
              </a:rPr>
              <a:t>209</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1600">
              <a:cs typeface="Arial" charset="0"/>
            </a:endParaRPr>
          </a:p>
        </p:txBody>
      </p:sp>
      <p:sp>
        <p:nvSpPr>
          <p:cNvPr id="74773" name="Rectangle 21"/>
          <p:cNvSpPr>
            <a:spLocks noGrp="1" noChangeArrowheads="1"/>
          </p:cNvSpPr>
          <p:nvPr>
            <p:ph type="title" idx="4294967295"/>
          </p:nvPr>
        </p:nvSpPr>
        <p:spPr>
          <a:xfrm>
            <a:off x="1981200" y="971550"/>
            <a:ext cx="4876800" cy="584200"/>
          </a:xfrm>
          <a:gradFill rotWithShape="0">
            <a:gsLst>
              <a:gs pos="0">
                <a:srgbClr val="000099">
                  <a:gamma/>
                  <a:shade val="46275"/>
                  <a:invGamma/>
                </a:srgbClr>
              </a:gs>
              <a:gs pos="100000">
                <a:srgbClr val="000099"/>
              </a:gs>
            </a:gsLst>
            <a:lin ang="5400000" scaled="1"/>
          </a:gra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3200" b="1">
                <a:solidFill>
                  <a:schemeClr val="bg1"/>
                </a:solidFill>
                <a:effectLst>
                  <a:outerShdw blurRad="38100" dist="38100" dir="2700000" algn="tl">
                    <a:srgbClr val="000000"/>
                  </a:outerShdw>
                </a:effectLst>
                <a:latin typeface="Arial"/>
                <a:ea typeface="ＭＳ Ｐゴシック" charset="0"/>
                <a:cs typeface="Arial"/>
              </a:rPr>
              <a:t>Covenants of Promise</a:t>
            </a:r>
          </a:p>
        </p:txBody>
      </p:sp>
      <p:sp>
        <p:nvSpPr>
          <p:cNvPr id="74756" name="Text Box 4"/>
          <p:cNvSpPr txBox="1">
            <a:spLocks noChangeArrowheads="1"/>
          </p:cNvSpPr>
          <p:nvPr/>
        </p:nvSpPr>
        <p:spPr bwMode="auto">
          <a:xfrm>
            <a:off x="1447800" y="3257550"/>
            <a:ext cx="6096000" cy="1016000"/>
          </a:xfrm>
          <a:prstGeom prst="rect">
            <a:avLst/>
          </a:prstGeom>
          <a:gradFill rotWithShape="0">
            <a:gsLst>
              <a:gs pos="0">
                <a:schemeClr val="hlink"/>
              </a:gs>
              <a:gs pos="100000">
                <a:schemeClr val="hlink">
                  <a:gamma/>
                  <a:shade val="46275"/>
                  <a:invGamma/>
                </a:schemeClr>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3200" b="1" dirty="0">
                <a:solidFill>
                  <a:schemeClr val="bg1"/>
                </a:solidFill>
                <a:effectLst>
                  <a:outerShdw blurRad="38100" dist="38100" dir="2700000" algn="tl">
                    <a:srgbClr val="000000"/>
                  </a:outerShdw>
                </a:effectLst>
                <a:latin typeface="Arial"/>
                <a:cs typeface="Arial"/>
              </a:rPr>
              <a:t>Administrative Covenants </a:t>
            </a:r>
            <a:br>
              <a:rPr lang="en-US" sz="3200" b="1" dirty="0">
                <a:solidFill>
                  <a:schemeClr val="bg1"/>
                </a:solidFill>
                <a:effectLst>
                  <a:outerShdw blurRad="38100" dist="38100" dir="2700000" algn="tl">
                    <a:srgbClr val="000000"/>
                  </a:outerShdw>
                </a:effectLst>
                <a:latin typeface="Arial"/>
                <a:cs typeface="Arial"/>
              </a:rPr>
            </a:br>
            <a:r>
              <a:rPr lang="en-US" sz="2800" b="1" i="1" dirty="0">
                <a:solidFill>
                  <a:schemeClr val="bg1"/>
                </a:solidFill>
                <a:effectLst>
                  <a:outerShdw blurRad="38100" dist="38100" dir="2700000" algn="tl">
                    <a:srgbClr val="000000"/>
                  </a:outerShdw>
                </a:effectLst>
                <a:latin typeface="Arial"/>
                <a:cs typeface="Arial"/>
              </a:rPr>
              <a:t>How to experience the blessing</a:t>
            </a:r>
          </a:p>
        </p:txBody>
      </p:sp>
      <p:sp>
        <p:nvSpPr>
          <p:cNvPr id="74757" name="AutoShape 5"/>
          <p:cNvSpPr>
            <a:spLocks noChangeArrowheads="1"/>
          </p:cNvSpPr>
          <p:nvPr/>
        </p:nvSpPr>
        <p:spPr bwMode="auto">
          <a:xfrm>
            <a:off x="533400" y="742950"/>
            <a:ext cx="762000" cy="4114800"/>
          </a:xfrm>
          <a:prstGeom prst="upArrow">
            <a:avLst>
              <a:gd name="adj1" fmla="val 50000"/>
              <a:gd name="adj2" fmla="val 135000"/>
            </a:avLst>
          </a:prstGeom>
          <a:solidFill>
            <a:schemeClr val="hlink"/>
          </a:solidFill>
          <a:ln w="9525">
            <a:solidFill>
              <a:schemeClr val="tx1"/>
            </a:solidFill>
            <a:miter lim="800000"/>
            <a:headEnd/>
            <a:tailEnd/>
          </a:ln>
          <a:effectLst>
            <a:outerShdw blurRad="63500" dist="68978" dir="1379351" algn="ctr" rotWithShape="0">
              <a:srgbClr val="FFFF00">
                <a:alpha val="74998"/>
              </a:srgbClr>
            </a:outerShdw>
          </a:effectLst>
        </p:spPr>
        <p:txBody>
          <a:bodyPr wrap="none" anchor="ctr"/>
          <a:lstStyle/>
          <a:p>
            <a:pPr>
              <a:defRPr/>
            </a:pPr>
            <a:endParaRPr lang="en-US" sz="1600">
              <a:latin typeface="Arial"/>
              <a:ea typeface="+mn-ea"/>
              <a:cs typeface="Arial"/>
            </a:endParaRPr>
          </a:p>
        </p:txBody>
      </p:sp>
      <p:sp>
        <p:nvSpPr>
          <p:cNvPr id="74758" name="AutoShape 6"/>
          <p:cNvSpPr>
            <a:spLocks noChangeArrowheads="1"/>
          </p:cNvSpPr>
          <p:nvPr/>
        </p:nvSpPr>
        <p:spPr bwMode="auto">
          <a:xfrm>
            <a:off x="7696200" y="590550"/>
            <a:ext cx="838200" cy="4343400"/>
          </a:xfrm>
          <a:prstGeom prst="upArrow">
            <a:avLst>
              <a:gd name="adj1" fmla="val 50000"/>
              <a:gd name="adj2" fmla="val 129545"/>
            </a:avLst>
          </a:prstGeom>
          <a:solidFill>
            <a:schemeClr val="hlink"/>
          </a:solidFill>
          <a:ln w="9525">
            <a:solidFill>
              <a:schemeClr val="tx1"/>
            </a:solidFill>
            <a:miter lim="800000"/>
            <a:headEnd/>
            <a:tailEnd/>
          </a:ln>
          <a:effectLst>
            <a:outerShdw blurRad="63500" dist="68978" dir="1379351" algn="ctr" rotWithShape="0">
              <a:srgbClr val="FFFF00">
                <a:alpha val="74998"/>
              </a:srgbClr>
            </a:outerShdw>
          </a:effectLst>
        </p:spPr>
        <p:txBody>
          <a:bodyPr wrap="none" anchor="ctr"/>
          <a:lstStyle/>
          <a:p>
            <a:pPr>
              <a:defRPr/>
            </a:pPr>
            <a:endParaRPr lang="en-US" sz="1600">
              <a:latin typeface="Arial"/>
              <a:ea typeface="+mn-ea"/>
              <a:cs typeface="Arial"/>
            </a:endParaRPr>
          </a:p>
        </p:txBody>
      </p:sp>
      <p:sp>
        <p:nvSpPr>
          <p:cNvPr id="74759" name="Text Box 7"/>
          <p:cNvSpPr txBox="1">
            <a:spLocks noChangeArrowheads="1"/>
          </p:cNvSpPr>
          <p:nvPr/>
        </p:nvSpPr>
        <p:spPr bwMode="auto">
          <a:xfrm>
            <a:off x="152400" y="2295525"/>
            <a:ext cx="3124200" cy="584200"/>
          </a:xfrm>
          <a:prstGeom prst="rect">
            <a:avLst/>
          </a:prstGeom>
          <a:gradFill rotWithShape="0">
            <a:gsLst>
              <a:gs pos="0">
                <a:srgbClr val="FF9933">
                  <a:gamma/>
                  <a:shade val="46275"/>
                  <a:invGamma/>
                </a:srgbClr>
              </a:gs>
              <a:gs pos="100000">
                <a:srgbClr val="FF9933"/>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3200" b="1">
                <a:solidFill>
                  <a:schemeClr val="bg1"/>
                </a:solidFill>
                <a:effectLst>
                  <a:outerShdw blurRad="38100" dist="38100" dir="2700000" algn="tl">
                    <a:srgbClr val="000000"/>
                  </a:outerShdw>
                </a:effectLst>
                <a:latin typeface="Arial"/>
                <a:cs typeface="Arial"/>
              </a:rPr>
              <a:t>Abrahamic</a:t>
            </a:r>
          </a:p>
        </p:txBody>
      </p:sp>
      <p:sp>
        <p:nvSpPr>
          <p:cNvPr id="74760" name="Text Box 8"/>
          <p:cNvSpPr txBox="1">
            <a:spLocks noChangeArrowheads="1"/>
          </p:cNvSpPr>
          <p:nvPr/>
        </p:nvSpPr>
        <p:spPr bwMode="auto">
          <a:xfrm>
            <a:off x="5657850" y="2311400"/>
            <a:ext cx="3105150" cy="584200"/>
          </a:xfrm>
          <a:prstGeom prst="rect">
            <a:avLst/>
          </a:prstGeom>
          <a:gradFill rotWithShape="0">
            <a:gsLst>
              <a:gs pos="0">
                <a:srgbClr val="FF9933">
                  <a:gamma/>
                  <a:shade val="46275"/>
                  <a:invGamma/>
                </a:srgbClr>
              </a:gs>
              <a:gs pos="100000">
                <a:srgbClr val="FF9933"/>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3200" b="1">
                <a:solidFill>
                  <a:schemeClr val="bg1"/>
                </a:solidFill>
                <a:effectLst>
                  <a:outerShdw blurRad="38100" dist="38100" dir="2700000" algn="tl">
                    <a:srgbClr val="000000"/>
                  </a:outerShdw>
                </a:effectLst>
                <a:latin typeface="Arial"/>
                <a:cs typeface="Arial"/>
              </a:rPr>
              <a:t>Davidic</a:t>
            </a:r>
          </a:p>
        </p:txBody>
      </p:sp>
      <p:sp>
        <p:nvSpPr>
          <p:cNvPr id="74761" name="Text Box 9"/>
          <p:cNvSpPr txBox="1">
            <a:spLocks noChangeArrowheads="1"/>
          </p:cNvSpPr>
          <p:nvPr/>
        </p:nvSpPr>
        <p:spPr bwMode="auto">
          <a:xfrm>
            <a:off x="238125" y="4794250"/>
            <a:ext cx="4029075" cy="1570038"/>
          </a:xfrm>
          <a:prstGeom prst="rect">
            <a:avLst/>
          </a:prstGeom>
          <a:gradFill rotWithShape="0">
            <a:gsLst>
              <a:gs pos="0">
                <a:schemeClr val="hlink"/>
              </a:gs>
              <a:gs pos="100000">
                <a:schemeClr val="hlink">
                  <a:gamma/>
                  <a:shade val="46275"/>
                  <a:invGamma/>
                </a:schemeClr>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3200" b="1" dirty="0">
                <a:solidFill>
                  <a:schemeClr val="bg1"/>
                </a:solidFill>
                <a:effectLst>
                  <a:outerShdw blurRad="38100" dist="38100" dir="2700000" algn="tl">
                    <a:srgbClr val="000000"/>
                  </a:outerShdw>
                </a:effectLst>
                <a:latin typeface="Arial"/>
                <a:cs typeface="Arial"/>
              </a:rPr>
              <a:t>Mosaic          </a:t>
            </a:r>
            <a:r>
              <a:rPr lang="en-US" sz="3200" b="1" i="1" dirty="0">
                <a:solidFill>
                  <a:schemeClr val="bg1"/>
                </a:solidFill>
                <a:effectLst>
                  <a:outerShdw blurRad="38100" dist="38100" dir="2700000" algn="tl">
                    <a:srgbClr val="000000"/>
                  </a:outerShdw>
                </a:effectLst>
                <a:latin typeface="Arial"/>
                <a:cs typeface="Arial"/>
              </a:rPr>
              <a:t>Israel</a:t>
            </a:r>
            <a:r>
              <a:rPr lang="uk-UA" altLang="ja-JP" sz="3200" b="1" i="1" dirty="0">
                <a:solidFill>
                  <a:schemeClr val="bg1"/>
                </a:solidFill>
                <a:effectLst>
                  <a:outerShdw blurRad="38100" dist="38100" dir="2700000" algn="tl">
                    <a:srgbClr val="000000"/>
                  </a:outerShdw>
                </a:effectLst>
                <a:latin typeface="Arial"/>
                <a:cs typeface="Arial"/>
              </a:rPr>
              <a:t>'</a:t>
            </a:r>
            <a:r>
              <a:rPr lang="en-US" sz="3200" b="1" i="1" dirty="0">
                <a:solidFill>
                  <a:schemeClr val="bg1"/>
                </a:solidFill>
                <a:effectLst>
                  <a:outerShdw blurRad="38100" dist="38100" dir="2700000" algn="tl">
                    <a:srgbClr val="000000"/>
                  </a:outerShdw>
                </a:effectLst>
                <a:latin typeface="Arial"/>
                <a:cs typeface="Arial"/>
              </a:rPr>
              <a:t>s terms of obedience</a:t>
            </a:r>
          </a:p>
        </p:txBody>
      </p:sp>
      <p:sp>
        <p:nvSpPr>
          <p:cNvPr id="74762" name="Text Box 10"/>
          <p:cNvSpPr txBox="1">
            <a:spLocks noChangeArrowheads="1"/>
          </p:cNvSpPr>
          <p:nvPr/>
        </p:nvSpPr>
        <p:spPr bwMode="auto">
          <a:xfrm>
            <a:off x="4800600" y="4794250"/>
            <a:ext cx="4200525" cy="1570038"/>
          </a:xfrm>
          <a:prstGeom prst="rect">
            <a:avLst/>
          </a:prstGeom>
          <a:gradFill rotWithShape="0">
            <a:gsLst>
              <a:gs pos="0">
                <a:schemeClr val="hlink"/>
              </a:gs>
              <a:gs pos="100000">
                <a:schemeClr val="hlink">
                  <a:gamma/>
                  <a:shade val="46275"/>
                  <a:invGamma/>
                </a:schemeClr>
              </a:gs>
            </a:gsLst>
            <a:lin ang="5400000" scaled="1"/>
          </a:grad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3200" b="1">
                <a:solidFill>
                  <a:schemeClr val="bg1"/>
                </a:solidFill>
                <a:effectLst>
                  <a:outerShdw blurRad="38100" dist="38100" dir="2700000" algn="tl">
                    <a:srgbClr val="000000"/>
                  </a:outerShdw>
                </a:effectLst>
                <a:latin typeface="Arial"/>
                <a:cs typeface="Arial"/>
              </a:rPr>
              <a:t>New                      </a:t>
            </a:r>
            <a:r>
              <a:rPr lang="en-US" sz="3200" b="1" i="1">
                <a:solidFill>
                  <a:schemeClr val="bg1"/>
                </a:solidFill>
                <a:effectLst>
                  <a:outerShdw blurRad="38100" dist="38100" dir="2700000" algn="tl">
                    <a:srgbClr val="000000"/>
                  </a:outerShdw>
                </a:effectLst>
                <a:latin typeface="Arial"/>
                <a:cs typeface="Arial"/>
              </a:rPr>
              <a:t>Terms of obedience under Messiah</a:t>
            </a:r>
          </a:p>
        </p:txBody>
      </p:sp>
      <p:sp>
        <p:nvSpPr>
          <p:cNvPr id="74763" name="Text Box 11"/>
          <p:cNvSpPr txBox="1">
            <a:spLocks noChangeArrowheads="1"/>
          </p:cNvSpPr>
          <p:nvPr/>
        </p:nvSpPr>
        <p:spPr bwMode="auto">
          <a:xfrm>
            <a:off x="1143000" y="285750"/>
            <a:ext cx="6705600"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l">
              <a:spcBef>
                <a:spcPct val="50000"/>
              </a:spcBef>
              <a:defRPr/>
            </a:pPr>
            <a:r>
              <a:rPr lang="en-US" sz="2400" b="1">
                <a:solidFill>
                  <a:schemeClr val="bg1"/>
                </a:solidFill>
                <a:latin typeface="Arial"/>
                <a:ea typeface="+mn-ea"/>
                <a:cs typeface="Arial"/>
              </a:rPr>
              <a:t>Walt Russell, </a:t>
            </a:r>
            <a:r>
              <a:rPr lang="en-US" sz="2400" b="1" u="sng">
                <a:solidFill>
                  <a:schemeClr val="bg1"/>
                </a:solidFill>
                <a:latin typeface="Arial"/>
                <a:ea typeface="+mn-ea"/>
                <a:cs typeface="Arial"/>
              </a:rPr>
              <a:t>Playing with Fire</a:t>
            </a:r>
            <a:r>
              <a:rPr lang="en-US" sz="2400" b="1">
                <a:solidFill>
                  <a:schemeClr val="bg1"/>
                </a:solidFill>
                <a:latin typeface="Arial"/>
                <a:ea typeface="+mn-ea"/>
                <a:cs typeface="Arial"/>
              </a:rPr>
              <a:t>, p. 121</a:t>
            </a:r>
          </a:p>
        </p:txBody>
      </p:sp>
      <p:grpSp>
        <p:nvGrpSpPr>
          <p:cNvPr id="2" name="Group 12"/>
          <p:cNvGrpSpPr>
            <a:grpSpLocks/>
          </p:cNvGrpSpPr>
          <p:nvPr/>
        </p:nvGrpSpPr>
        <p:grpSpPr bwMode="auto">
          <a:xfrm>
            <a:off x="228600" y="-171450"/>
            <a:ext cx="8686800" cy="1371600"/>
            <a:chOff x="144" y="48"/>
            <a:chExt cx="5472" cy="864"/>
          </a:xfrm>
        </p:grpSpPr>
        <p:sp>
          <p:nvSpPr>
            <p:cNvPr id="74765" name="AutoShape 13"/>
            <p:cNvSpPr>
              <a:spLocks noChangeArrowheads="1"/>
            </p:cNvSpPr>
            <p:nvPr/>
          </p:nvSpPr>
          <p:spPr bwMode="auto">
            <a:xfrm>
              <a:off x="144" y="48"/>
              <a:ext cx="5472" cy="864"/>
            </a:xfrm>
            <a:prstGeom prst="rightArrow">
              <a:avLst>
                <a:gd name="adj1" fmla="val 50000"/>
                <a:gd name="adj2" fmla="val 158333"/>
              </a:avLst>
            </a:prstGeom>
            <a:gradFill rotWithShape="0">
              <a:gsLst>
                <a:gs pos="0">
                  <a:schemeClr val="tx1"/>
                </a:gs>
                <a:gs pos="50000">
                  <a:srgbClr val="FF9900"/>
                </a:gs>
                <a:gs pos="100000">
                  <a:schemeClr val="tx1"/>
                </a:gs>
              </a:gsLst>
              <a:lin ang="5400000" scaled="1"/>
            </a:gradFill>
            <a:ln w="9525">
              <a:solidFill>
                <a:schemeClr val="tx1"/>
              </a:solidFill>
              <a:miter lim="800000"/>
              <a:headEnd/>
              <a:tailEnd/>
            </a:ln>
            <a:effectLst>
              <a:outerShdw blurRad="63500" dist="91581" dir="3378596" algn="ctr" rotWithShape="0">
                <a:srgbClr val="FFFF00">
                  <a:alpha val="74998"/>
                </a:srgbClr>
              </a:outerShdw>
            </a:effectLst>
          </p:spPr>
          <p:txBody>
            <a:bodyPr wrap="none" anchor="ctr"/>
            <a:lstStyle/>
            <a:p>
              <a:pPr>
                <a:defRPr/>
              </a:pPr>
              <a:endParaRPr lang="en-US" sz="1600">
                <a:latin typeface="Arial"/>
                <a:ea typeface="+mn-ea"/>
                <a:cs typeface="Arial"/>
              </a:endParaRPr>
            </a:p>
          </p:txBody>
        </p:sp>
        <p:sp>
          <p:nvSpPr>
            <p:cNvPr id="74766" name="Text Box 14"/>
            <p:cNvSpPr txBox="1">
              <a:spLocks noChangeArrowheads="1"/>
            </p:cNvSpPr>
            <p:nvPr/>
          </p:nvSpPr>
          <p:spPr bwMode="auto">
            <a:xfrm>
              <a:off x="528" y="221"/>
              <a:ext cx="4540" cy="485"/>
            </a:xfrm>
            <a:prstGeom prst="rect">
              <a:avLst/>
            </a:prstGeom>
            <a:noFill/>
            <a:ln w="9525">
              <a:noFill/>
              <a:miter lim="800000"/>
              <a:headEnd/>
              <a:tailEnd/>
            </a:ln>
            <a:effectLst>
              <a:outerShdw blurRad="63500" dist="91581" dir="3378596" algn="ctr" rotWithShape="0">
                <a:schemeClr val="tx1">
                  <a:alpha val="74998"/>
                </a:schemeClr>
              </a:outerShdw>
            </a:effectLst>
          </p:spPr>
          <p:txBody>
            <a:bodyPr>
              <a:spAutoFit/>
            </a:bodyPr>
            <a:lstStyle/>
            <a:p>
              <a:pPr>
                <a:spcBef>
                  <a:spcPct val="50000"/>
                </a:spcBef>
                <a:defRPr/>
              </a:pPr>
              <a:r>
                <a:rPr lang="en-US" sz="4400" b="1">
                  <a:solidFill>
                    <a:schemeClr val="bg1"/>
                  </a:solidFill>
                  <a:latin typeface="Arial"/>
                  <a:ea typeface="+mn-ea"/>
                  <a:cs typeface="Arial"/>
                </a:rPr>
                <a:t>BLESSING</a:t>
              </a:r>
            </a:p>
          </p:txBody>
        </p:sp>
      </p:grpSp>
      <p:grpSp>
        <p:nvGrpSpPr>
          <p:cNvPr id="3" name="Group 15"/>
          <p:cNvGrpSpPr>
            <a:grpSpLocks/>
          </p:cNvGrpSpPr>
          <p:nvPr/>
        </p:nvGrpSpPr>
        <p:grpSpPr bwMode="auto">
          <a:xfrm>
            <a:off x="2895600" y="4629200"/>
            <a:ext cx="3200400" cy="838200"/>
            <a:chOff x="1824" y="3072"/>
            <a:chExt cx="2016" cy="528"/>
          </a:xfrm>
          <a:solidFill>
            <a:srgbClr val="000090"/>
          </a:solidFill>
        </p:grpSpPr>
        <p:sp>
          <p:nvSpPr>
            <p:cNvPr id="74768" name="AutoShape 16"/>
            <p:cNvSpPr>
              <a:spLocks noChangeArrowheads="1"/>
            </p:cNvSpPr>
            <p:nvPr/>
          </p:nvSpPr>
          <p:spPr bwMode="auto">
            <a:xfrm>
              <a:off x="1920" y="3072"/>
              <a:ext cx="1824" cy="528"/>
            </a:xfrm>
            <a:prstGeom prst="rightArrow">
              <a:avLst>
                <a:gd name="adj1" fmla="val 50000"/>
                <a:gd name="adj2" fmla="val 86364"/>
              </a:avLst>
            </a:prstGeom>
            <a:grpFill/>
            <a:ln w="9525">
              <a:solidFill>
                <a:schemeClr val="tx1"/>
              </a:solidFill>
              <a:miter lim="800000"/>
              <a:headEnd/>
              <a:tailEnd/>
            </a:ln>
            <a:effectLst>
              <a:outerShdw blurRad="63500" dist="38099" dir="2700000" algn="ctr" rotWithShape="0">
                <a:schemeClr val="bg1">
                  <a:alpha val="74998"/>
                </a:schemeClr>
              </a:outerShdw>
            </a:effectLst>
          </p:spPr>
          <p:txBody>
            <a:bodyPr wrap="none" anchor="ctr"/>
            <a:lstStyle/>
            <a:p>
              <a:pPr>
                <a:defRPr/>
              </a:pPr>
              <a:endParaRPr lang="en-US" sz="1600">
                <a:latin typeface="Arial"/>
                <a:ea typeface="+mn-ea"/>
                <a:cs typeface="Arial"/>
              </a:endParaRPr>
            </a:p>
          </p:txBody>
        </p:sp>
        <p:sp>
          <p:nvSpPr>
            <p:cNvPr id="74769" name="Text Box 17"/>
            <p:cNvSpPr txBox="1">
              <a:spLocks noChangeArrowheads="1"/>
            </p:cNvSpPr>
            <p:nvPr/>
          </p:nvSpPr>
          <p:spPr bwMode="auto">
            <a:xfrm>
              <a:off x="1824" y="3172"/>
              <a:ext cx="2016"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400" b="1" dirty="0">
                  <a:solidFill>
                    <a:schemeClr val="bg1"/>
                  </a:solidFill>
                  <a:latin typeface="Arial"/>
                  <a:ea typeface="+mn-ea"/>
                  <a:cs typeface="Arial"/>
                </a:rPr>
                <a:t>Superseded by</a:t>
              </a:r>
            </a:p>
          </p:txBody>
        </p:sp>
      </p:grpSp>
      <p:grpSp>
        <p:nvGrpSpPr>
          <p:cNvPr id="4" name="Group 18"/>
          <p:cNvGrpSpPr>
            <a:grpSpLocks/>
          </p:cNvGrpSpPr>
          <p:nvPr/>
        </p:nvGrpSpPr>
        <p:grpSpPr bwMode="auto">
          <a:xfrm>
            <a:off x="3200400" y="1749425"/>
            <a:ext cx="2514600" cy="838200"/>
            <a:chOff x="2304" y="1632"/>
            <a:chExt cx="1584" cy="528"/>
          </a:xfrm>
        </p:grpSpPr>
        <p:sp>
          <p:nvSpPr>
            <p:cNvPr id="74771" name="AutoShape 19"/>
            <p:cNvSpPr>
              <a:spLocks noChangeArrowheads="1"/>
            </p:cNvSpPr>
            <p:nvPr/>
          </p:nvSpPr>
          <p:spPr bwMode="auto">
            <a:xfrm>
              <a:off x="2304" y="1632"/>
              <a:ext cx="1584" cy="528"/>
            </a:xfrm>
            <a:prstGeom prst="rightArrow">
              <a:avLst>
                <a:gd name="adj1" fmla="val 50000"/>
                <a:gd name="adj2" fmla="val 75000"/>
              </a:avLst>
            </a:prstGeom>
            <a:gradFill rotWithShape="0">
              <a:gsLst>
                <a:gs pos="0">
                  <a:srgbClr val="FF870F">
                    <a:gamma/>
                    <a:shade val="46275"/>
                    <a:invGamma/>
                  </a:srgbClr>
                </a:gs>
                <a:gs pos="100000">
                  <a:srgbClr val="FF870F"/>
                </a:gs>
              </a:gsLst>
              <a:lin ang="5400000" scaled="1"/>
            </a:gradFill>
            <a:ln w="9525">
              <a:solidFill>
                <a:schemeClr val="tx1"/>
              </a:solidFill>
              <a:miter lim="800000"/>
              <a:headEnd/>
              <a:tailEnd/>
            </a:ln>
            <a:effectLst>
              <a:outerShdw blurRad="63500" dist="38099" dir="2700000" algn="ctr" rotWithShape="0">
                <a:schemeClr val="bg1">
                  <a:alpha val="74998"/>
                </a:schemeClr>
              </a:outerShdw>
            </a:effectLst>
          </p:spPr>
          <p:txBody>
            <a:bodyPr wrap="none" anchor="ctr"/>
            <a:lstStyle/>
            <a:p>
              <a:pPr>
                <a:defRPr/>
              </a:pPr>
              <a:endParaRPr lang="en-US" sz="1600">
                <a:latin typeface="Arial"/>
                <a:ea typeface="+mn-ea"/>
                <a:cs typeface="Arial"/>
              </a:endParaRPr>
            </a:p>
          </p:txBody>
        </p:sp>
        <p:sp>
          <p:nvSpPr>
            <p:cNvPr id="74772" name="Text Box 20"/>
            <p:cNvSpPr txBox="1">
              <a:spLocks noChangeArrowheads="1"/>
            </p:cNvSpPr>
            <p:nvPr/>
          </p:nvSpPr>
          <p:spPr bwMode="auto">
            <a:xfrm>
              <a:off x="2400" y="1732"/>
              <a:ext cx="1392"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l">
                <a:spcBef>
                  <a:spcPct val="50000"/>
                </a:spcBef>
                <a:defRPr/>
              </a:pPr>
              <a:r>
                <a:rPr lang="en-US" sz="2400" b="1">
                  <a:solidFill>
                    <a:schemeClr val="bg1"/>
                  </a:solidFill>
                  <a:latin typeface="Arial"/>
                  <a:ea typeface="+mn-ea"/>
                  <a:cs typeface="Arial"/>
                </a:rPr>
                <a:t>Amplified by</a:t>
              </a:r>
            </a:p>
          </p:txBody>
        </p:sp>
      </p:grpSp>
      <p:sp>
        <p:nvSpPr>
          <p:cNvPr id="191502" name="TextBox 5"/>
          <p:cNvSpPr txBox="1">
            <a:spLocks noChangeArrowheads="1"/>
          </p:cNvSpPr>
          <p:nvPr/>
        </p:nvSpPr>
        <p:spPr bwMode="auto">
          <a:xfrm>
            <a:off x="0" y="6492875"/>
            <a:ext cx="91440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FFFF"/>
                </a:solidFill>
              </a:rPr>
              <a:t>Walt Russell, </a:t>
            </a:r>
            <a:r>
              <a:rPr lang="en-US" sz="1800" b="1" i="1">
                <a:solidFill>
                  <a:srgbClr val="FFFFFF"/>
                </a:solidFill>
              </a:rPr>
              <a:t>Playing with Fire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40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nodeType="afterGroup">
                            <p:stCondLst>
                              <p:cond delay="4500"/>
                            </p:stCondLst>
                            <p:childTnLst>
                              <p:par>
                                <p:cTn id="9" presetID="23" presetClass="entr" presetSubtype="16" fill="hold" grpId="0" nodeType="afterEffect">
                                  <p:stCondLst>
                                    <p:cond delay="3000"/>
                                  </p:stCondLst>
                                  <p:childTnLst>
                                    <p:set>
                                      <p:cBhvr>
                                        <p:cTn id="10" dur="1" fill="hold">
                                          <p:stCondLst>
                                            <p:cond delay="0"/>
                                          </p:stCondLst>
                                        </p:cTn>
                                        <p:tgtEl>
                                          <p:spTgt spid="74759"/>
                                        </p:tgtEl>
                                        <p:attrNameLst>
                                          <p:attrName>style.visibility</p:attrName>
                                        </p:attrNameLst>
                                      </p:cBhvr>
                                      <p:to>
                                        <p:strVal val="visible"/>
                                      </p:to>
                                    </p:set>
                                    <p:anim calcmode="lin" valueType="num">
                                      <p:cBhvr>
                                        <p:cTn id="11" dur="500" fill="hold"/>
                                        <p:tgtEl>
                                          <p:spTgt spid="74759"/>
                                        </p:tgtEl>
                                        <p:attrNameLst>
                                          <p:attrName>ppt_w</p:attrName>
                                        </p:attrNameLst>
                                      </p:cBhvr>
                                      <p:tavLst>
                                        <p:tav tm="0">
                                          <p:val>
                                            <p:fltVal val="0"/>
                                          </p:val>
                                        </p:tav>
                                        <p:tav tm="100000">
                                          <p:val>
                                            <p:strVal val="#ppt_w"/>
                                          </p:val>
                                        </p:tav>
                                      </p:tavLst>
                                    </p:anim>
                                    <p:anim calcmode="lin" valueType="num">
                                      <p:cBhvr>
                                        <p:cTn id="12" dur="500" fill="hold"/>
                                        <p:tgtEl>
                                          <p:spTgt spid="74759"/>
                                        </p:tgtEl>
                                        <p:attrNameLst>
                                          <p:attrName>ppt_h</p:attrName>
                                        </p:attrNameLst>
                                      </p:cBhvr>
                                      <p:tavLst>
                                        <p:tav tm="0">
                                          <p:val>
                                            <p:fltVal val="0"/>
                                          </p:val>
                                        </p:tav>
                                        <p:tav tm="100000">
                                          <p:val>
                                            <p:strVal val="#ppt_h"/>
                                          </p:val>
                                        </p:tav>
                                      </p:tavLst>
                                    </p:anim>
                                  </p:childTnLst>
                                </p:cTn>
                              </p:par>
                            </p:childTnLst>
                          </p:cTn>
                        </p:par>
                        <p:par>
                          <p:cTn id="13" fill="hold" nodeType="afterGroup">
                            <p:stCondLst>
                              <p:cond delay="8000"/>
                            </p:stCondLst>
                            <p:childTnLst>
                              <p:par>
                                <p:cTn id="14" presetID="22" presetClass="entr" presetSubtype="8" fill="hold" nodeType="afterEffect">
                                  <p:stCondLst>
                                    <p:cond delay="300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par>
                          <p:cTn id="17" fill="hold" nodeType="afterGroup">
                            <p:stCondLst>
                              <p:cond delay="11500"/>
                            </p:stCondLst>
                            <p:childTnLst>
                              <p:par>
                                <p:cTn id="18" presetID="23" presetClass="entr" presetSubtype="16" fill="hold" grpId="0" nodeType="afterEffect">
                                  <p:stCondLst>
                                    <p:cond delay="2000"/>
                                  </p:stCondLst>
                                  <p:childTnLst>
                                    <p:set>
                                      <p:cBhvr>
                                        <p:cTn id="19" dur="1" fill="hold">
                                          <p:stCondLst>
                                            <p:cond delay="0"/>
                                          </p:stCondLst>
                                        </p:cTn>
                                        <p:tgtEl>
                                          <p:spTgt spid="74760"/>
                                        </p:tgtEl>
                                        <p:attrNameLst>
                                          <p:attrName>style.visibility</p:attrName>
                                        </p:attrNameLst>
                                      </p:cBhvr>
                                      <p:to>
                                        <p:strVal val="visible"/>
                                      </p:to>
                                    </p:set>
                                    <p:anim calcmode="lin" valueType="num">
                                      <p:cBhvr>
                                        <p:cTn id="20" dur="500" fill="hold"/>
                                        <p:tgtEl>
                                          <p:spTgt spid="74760"/>
                                        </p:tgtEl>
                                        <p:attrNameLst>
                                          <p:attrName>ppt_w</p:attrName>
                                        </p:attrNameLst>
                                      </p:cBhvr>
                                      <p:tavLst>
                                        <p:tav tm="0">
                                          <p:val>
                                            <p:fltVal val="0"/>
                                          </p:val>
                                        </p:tav>
                                        <p:tav tm="100000">
                                          <p:val>
                                            <p:strVal val="#ppt_w"/>
                                          </p:val>
                                        </p:tav>
                                      </p:tavLst>
                                    </p:anim>
                                    <p:anim calcmode="lin" valueType="num">
                                      <p:cBhvr>
                                        <p:cTn id="21" dur="500" fill="hold"/>
                                        <p:tgtEl>
                                          <p:spTgt spid="74760"/>
                                        </p:tgtEl>
                                        <p:attrNameLst>
                                          <p:attrName>ppt_h</p:attrName>
                                        </p:attrNameLst>
                                      </p:cBhvr>
                                      <p:tavLst>
                                        <p:tav tm="0">
                                          <p:val>
                                            <p:fltVal val="0"/>
                                          </p:val>
                                        </p:tav>
                                        <p:tav tm="100000">
                                          <p:val>
                                            <p:strVal val="#ppt_h"/>
                                          </p:val>
                                        </p:tav>
                                      </p:tavLst>
                                    </p:anim>
                                  </p:childTnLst>
                                </p:cTn>
                              </p:par>
                            </p:childTnLst>
                          </p:cTn>
                        </p:par>
                        <p:par>
                          <p:cTn id="22" fill="hold" nodeType="afterGroup">
                            <p:stCondLst>
                              <p:cond delay="14000"/>
                            </p:stCondLst>
                            <p:childTnLst>
                              <p:par>
                                <p:cTn id="23" presetID="2" presetClass="entr" presetSubtype="6" fill="hold" grpId="0" nodeType="afterEffect">
                                  <p:stCondLst>
                                    <p:cond delay="3000"/>
                                  </p:stCondLst>
                                  <p:childTnLst>
                                    <p:set>
                                      <p:cBhvr>
                                        <p:cTn id="24" dur="1" fill="hold">
                                          <p:stCondLst>
                                            <p:cond delay="0"/>
                                          </p:stCondLst>
                                        </p:cTn>
                                        <p:tgtEl>
                                          <p:spTgt spid="74756"/>
                                        </p:tgtEl>
                                        <p:attrNameLst>
                                          <p:attrName>style.visibility</p:attrName>
                                        </p:attrNameLst>
                                      </p:cBhvr>
                                      <p:to>
                                        <p:strVal val="visible"/>
                                      </p:to>
                                    </p:set>
                                    <p:anim calcmode="lin" valueType="num">
                                      <p:cBhvr additive="base">
                                        <p:cTn id="25" dur="500" fill="hold"/>
                                        <p:tgtEl>
                                          <p:spTgt spid="74756"/>
                                        </p:tgtEl>
                                        <p:attrNameLst>
                                          <p:attrName>ppt_x</p:attrName>
                                        </p:attrNameLst>
                                      </p:cBhvr>
                                      <p:tavLst>
                                        <p:tav tm="0">
                                          <p:val>
                                            <p:strVal val="1+#ppt_w/2"/>
                                          </p:val>
                                        </p:tav>
                                        <p:tav tm="100000">
                                          <p:val>
                                            <p:strVal val="#ppt_x"/>
                                          </p:val>
                                        </p:tav>
                                      </p:tavLst>
                                    </p:anim>
                                    <p:anim calcmode="lin" valueType="num">
                                      <p:cBhvr additive="base">
                                        <p:cTn id="26" dur="500" fill="hold"/>
                                        <p:tgtEl>
                                          <p:spTgt spid="74756"/>
                                        </p:tgtEl>
                                        <p:attrNameLst>
                                          <p:attrName>ppt_y</p:attrName>
                                        </p:attrNameLst>
                                      </p:cBhvr>
                                      <p:tavLst>
                                        <p:tav tm="0">
                                          <p:val>
                                            <p:strVal val="1+#ppt_h/2"/>
                                          </p:val>
                                        </p:tav>
                                        <p:tav tm="100000">
                                          <p:val>
                                            <p:strVal val="#ppt_y"/>
                                          </p:val>
                                        </p:tav>
                                      </p:tavLst>
                                    </p:anim>
                                  </p:childTnLst>
                                </p:cTn>
                              </p:par>
                            </p:childTnLst>
                          </p:cTn>
                        </p:par>
                        <p:par>
                          <p:cTn id="27" fill="hold" nodeType="afterGroup">
                            <p:stCondLst>
                              <p:cond delay="17500"/>
                            </p:stCondLst>
                            <p:childTnLst>
                              <p:par>
                                <p:cTn id="28" presetID="23" presetClass="entr" presetSubtype="16" fill="hold" grpId="0" nodeType="afterEffect">
                                  <p:stCondLst>
                                    <p:cond delay="3000"/>
                                  </p:stCondLst>
                                  <p:childTnLst>
                                    <p:set>
                                      <p:cBhvr>
                                        <p:cTn id="29" dur="1" fill="hold">
                                          <p:stCondLst>
                                            <p:cond delay="0"/>
                                          </p:stCondLst>
                                        </p:cTn>
                                        <p:tgtEl>
                                          <p:spTgt spid="74761"/>
                                        </p:tgtEl>
                                        <p:attrNameLst>
                                          <p:attrName>style.visibility</p:attrName>
                                        </p:attrNameLst>
                                      </p:cBhvr>
                                      <p:to>
                                        <p:strVal val="visible"/>
                                      </p:to>
                                    </p:set>
                                    <p:anim calcmode="lin" valueType="num">
                                      <p:cBhvr>
                                        <p:cTn id="30" dur="500" fill="hold"/>
                                        <p:tgtEl>
                                          <p:spTgt spid="74761"/>
                                        </p:tgtEl>
                                        <p:attrNameLst>
                                          <p:attrName>ppt_w</p:attrName>
                                        </p:attrNameLst>
                                      </p:cBhvr>
                                      <p:tavLst>
                                        <p:tav tm="0">
                                          <p:val>
                                            <p:fltVal val="0"/>
                                          </p:val>
                                        </p:tav>
                                        <p:tav tm="100000">
                                          <p:val>
                                            <p:strVal val="#ppt_w"/>
                                          </p:val>
                                        </p:tav>
                                      </p:tavLst>
                                    </p:anim>
                                    <p:anim calcmode="lin" valueType="num">
                                      <p:cBhvr>
                                        <p:cTn id="31" dur="500" fill="hold"/>
                                        <p:tgtEl>
                                          <p:spTgt spid="74761"/>
                                        </p:tgtEl>
                                        <p:attrNameLst>
                                          <p:attrName>ppt_h</p:attrName>
                                        </p:attrNameLst>
                                      </p:cBhvr>
                                      <p:tavLst>
                                        <p:tav tm="0">
                                          <p:val>
                                            <p:fltVal val="0"/>
                                          </p:val>
                                        </p:tav>
                                        <p:tav tm="100000">
                                          <p:val>
                                            <p:strVal val="#ppt_h"/>
                                          </p:val>
                                        </p:tav>
                                      </p:tavLst>
                                    </p:anim>
                                  </p:childTnLst>
                                </p:cTn>
                              </p:par>
                            </p:childTnLst>
                          </p:cTn>
                        </p:par>
                        <p:par>
                          <p:cTn id="32" fill="hold" nodeType="afterGroup">
                            <p:stCondLst>
                              <p:cond delay="21000"/>
                            </p:stCondLst>
                            <p:childTnLst>
                              <p:par>
                                <p:cTn id="33" presetID="22" presetClass="entr" presetSubtype="4" fill="hold" grpId="0" nodeType="afterEffect">
                                  <p:stCondLst>
                                    <p:cond delay="3000"/>
                                  </p:stCondLst>
                                  <p:childTnLst>
                                    <p:set>
                                      <p:cBhvr>
                                        <p:cTn id="34" dur="1" fill="hold">
                                          <p:stCondLst>
                                            <p:cond delay="0"/>
                                          </p:stCondLst>
                                        </p:cTn>
                                        <p:tgtEl>
                                          <p:spTgt spid="74757"/>
                                        </p:tgtEl>
                                        <p:attrNameLst>
                                          <p:attrName>style.visibility</p:attrName>
                                        </p:attrNameLst>
                                      </p:cBhvr>
                                      <p:to>
                                        <p:strVal val="visible"/>
                                      </p:to>
                                    </p:set>
                                    <p:animEffect transition="in" filter="wipe(down)">
                                      <p:cBhvr>
                                        <p:cTn id="35" dur="500"/>
                                        <p:tgtEl>
                                          <p:spTgt spid="74757"/>
                                        </p:tgtEl>
                                      </p:cBhvr>
                                    </p:animEffect>
                                  </p:childTnLst>
                                </p:cTn>
                              </p:par>
                            </p:childTnLst>
                          </p:cTn>
                        </p:par>
                        <p:par>
                          <p:cTn id="36" fill="hold" nodeType="afterGroup">
                            <p:stCondLst>
                              <p:cond delay="24500"/>
                            </p:stCondLst>
                            <p:childTnLst>
                              <p:par>
                                <p:cTn id="37" presetID="22" presetClass="entr" presetSubtype="8" fill="hold" nodeType="afterEffect">
                                  <p:stCondLst>
                                    <p:cond delay="3000"/>
                                  </p:stCondLst>
                                  <p:childTnLst>
                                    <p:set>
                                      <p:cBhvr>
                                        <p:cTn id="38" dur="1" fill="hold">
                                          <p:stCondLst>
                                            <p:cond delay="0"/>
                                          </p:stCondLst>
                                        </p:cTn>
                                        <p:tgtEl>
                                          <p:spTgt spid="3"/>
                                        </p:tgtEl>
                                        <p:attrNameLst>
                                          <p:attrName>style.visibility</p:attrName>
                                        </p:attrNameLst>
                                      </p:cBhvr>
                                      <p:to>
                                        <p:strVal val="visible"/>
                                      </p:to>
                                    </p:set>
                                    <p:animEffect transition="in" filter="wipe(left)">
                                      <p:cBhvr>
                                        <p:cTn id="39" dur="500"/>
                                        <p:tgtEl>
                                          <p:spTgt spid="3"/>
                                        </p:tgtEl>
                                      </p:cBhvr>
                                    </p:animEffect>
                                  </p:childTnLst>
                                </p:cTn>
                              </p:par>
                            </p:childTnLst>
                          </p:cTn>
                        </p:par>
                        <p:par>
                          <p:cTn id="40" fill="hold" nodeType="afterGroup">
                            <p:stCondLst>
                              <p:cond delay="28000"/>
                            </p:stCondLst>
                            <p:childTnLst>
                              <p:par>
                                <p:cTn id="41" presetID="23" presetClass="entr" presetSubtype="16" fill="hold" grpId="0" nodeType="afterEffect">
                                  <p:stCondLst>
                                    <p:cond delay="3000"/>
                                  </p:stCondLst>
                                  <p:childTnLst>
                                    <p:set>
                                      <p:cBhvr>
                                        <p:cTn id="42" dur="1" fill="hold">
                                          <p:stCondLst>
                                            <p:cond delay="0"/>
                                          </p:stCondLst>
                                        </p:cTn>
                                        <p:tgtEl>
                                          <p:spTgt spid="74762"/>
                                        </p:tgtEl>
                                        <p:attrNameLst>
                                          <p:attrName>style.visibility</p:attrName>
                                        </p:attrNameLst>
                                      </p:cBhvr>
                                      <p:to>
                                        <p:strVal val="visible"/>
                                      </p:to>
                                    </p:set>
                                    <p:anim calcmode="lin" valueType="num">
                                      <p:cBhvr>
                                        <p:cTn id="43" dur="500" fill="hold"/>
                                        <p:tgtEl>
                                          <p:spTgt spid="74762"/>
                                        </p:tgtEl>
                                        <p:attrNameLst>
                                          <p:attrName>ppt_w</p:attrName>
                                        </p:attrNameLst>
                                      </p:cBhvr>
                                      <p:tavLst>
                                        <p:tav tm="0">
                                          <p:val>
                                            <p:fltVal val="0"/>
                                          </p:val>
                                        </p:tav>
                                        <p:tav tm="100000">
                                          <p:val>
                                            <p:strVal val="#ppt_w"/>
                                          </p:val>
                                        </p:tav>
                                      </p:tavLst>
                                    </p:anim>
                                    <p:anim calcmode="lin" valueType="num">
                                      <p:cBhvr>
                                        <p:cTn id="44" dur="500" fill="hold"/>
                                        <p:tgtEl>
                                          <p:spTgt spid="74762"/>
                                        </p:tgtEl>
                                        <p:attrNameLst>
                                          <p:attrName>ppt_h</p:attrName>
                                        </p:attrNameLst>
                                      </p:cBhvr>
                                      <p:tavLst>
                                        <p:tav tm="0">
                                          <p:val>
                                            <p:fltVal val="0"/>
                                          </p:val>
                                        </p:tav>
                                        <p:tav tm="100000">
                                          <p:val>
                                            <p:strVal val="#ppt_h"/>
                                          </p:val>
                                        </p:tav>
                                      </p:tavLst>
                                    </p:anim>
                                  </p:childTnLst>
                                </p:cTn>
                              </p:par>
                            </p:childTnLst>
                          </p:cTn>
                        </p:par>
                        <p:par>
                          <p:cTn id="45" fill="hold" nodeType="afterGroup">
                            <p:stCondLst>
                              <p:cond delay="31500"/>
                            </p:stCondLst>
                            <p:childTnLst>
                              <p:par>
                                <p:cTn id="46" presetID="22" presetClass="entr" presetSubtype="4" fill="hold" grpId="0" nodeType="afterEffect">
                                  <p:stCondLst>
                                    <p:cond delay="2000"/>
                                  </p:stCondLst>
                                  <p:childTnLst>
                                    <p:set>
                                      <p:cBhvr>
                                        <p:cTn id="47" dur="1" fill="hold">
                                          <p:stCondLst>
                                            <p:cond delay="0"/>
                                          </p:stCondLst>
                                        </p:cTn>
                                        <p:tgtEl>
                                          <p:spTgt spid="74758"/>
                                        </p:tgtEl>
                                        <p:attrNameLst>
                                          <p:attrName>style.visibility</p:attrName>
                                        </p:attrNameLst>
                                      </p:cBhvr>
                                      <p:to>
                                        <p:strVal val="visible"/>
                                      </p:to>
                                    </p:set>
                                    <p:animEffect transition="in" filter="wipe(down)">
                                      <p:cBhvr>
                                        <p:cTn id="48" dur="500"/>
                                        <p:tgtEl>
                                          <p:spTgt spid="74758"/>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8" presetClass="emph" presetSubtype="0" fill="hold" nodeType="clickEffect">
                                  <p:stCondLst>
                                    <p:cond delay="0"/>
                                  </p:stCondLst>
                                  <p:childTnLst>
                                    <p:animRot by="21600000">
                                      <p:cBhvr>
                                        <p:cTn id="52" dur="2000" fill="hold"/>
                                        <p:tgtEl>
                                          <p:spTgt spid="4"/>
                                        </p:tgtEl>
                                        <p:attrNameLst>
                                          <p:attrName>r</p:attrName>
                                        </p:attrNameLst>
                                      </p:cBhvr>
                                    </p:animRot>
                                  </p:childTnLst>
                                </p:cTn>
                              </p:par>
                            </p:childTnLst>
                          </p:cTn>
                        </p:par>
                      </p:childTnLst>
                    </p:cTn>
                  </p:par>
                  <p:par>
                    <p:cTn id="53" fill="hold" nodeType="clickPar">
                      <p:stCondLst>
                        <p:cond delay="indefinite"/>
                      </p:stCondLst>
                      <p:childTnLst>
                        <p:par>
                          <p:cTn id="54" fill="hold" nodeType="withGroup">
                            <p:stCondLst>
                              <p:cond delay="0"/>
                            </p:stCondLst>
                            <p:childTnLst>
                              <p:par>
                                <p:cTn id="55" presetID="8" presetClass="emph" presetSubtype="0" fill="hold" nodeType="clickEffect">
                                  <p:stCondLst>
                                    <p:cond delay="0"/>
                                  </p:stCondLst>
                                  <p:childTnLst>
                                    <p:animRot by="21600000">
                                      <p:cBhvr>
                                        <p:cTn id="56" dur="2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6" grpId="0" animBg="1" autoUpdateAnimBg="0"/>
      <p:bldP spid="74757" grpId="0" animBg="1"/>
      <p:bldP spid="74758" grpId="0" animBg="1"/>
      <p:bldP spid="74759" grpId="0" animBg="1" autoUpdateAnimBg="0"/>
      <p:bldP spid="74760" grpId="0" animBg="1" autoUpdateAnimBg="0"/>
      <p:bldP spid="74761" grpId="0" animBg="1" autoUpdateAnimBg="0"/>
      <p:bldP spid="74762" grpId="0" animBg="1"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Redemption</a:t>
            </a: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Israel's faith in David as redeeming shepherd-ruler (5:2) typifies the redemption faith of other covenant people in the eternal Ruler from David's line who will secure eternal salvation for man. </a:t>
            </a:r>
          </a:p>
        </p:txBody>
      </p:sp>
      <p:sp>
        <p:nvSpPr>
          <p:cNvPr id="7"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42c</a:t>
            </a: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Samuel</a:t>
            </a:r>
          </a:p>
        </p:txBody>
      </p:sp>
    </p:spTree>
    <p:extLst>
      <p:ext uri="{BB962C8B-B14F-4D97-AF65-F5344CB8AC3E}">
        <p14:creationId xmlns:p14="http://schemas.microsoft.com/office/powerpoint/2010/main" val="799031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0" name="Text Box 4"/>
          <p:cNvSpPr txBox="1">
            <a:spLocks noChangeArrowheads="1"/>
          </p:cNvSpPr>
          <p:nvPr/>
        </p:nvSpPr>
        <p:spPr bwMode="auto">
          <a:xfrm>
            <a:off x="1447800" y="3505200"/>
            <a:ext cx="6096000" cy="1016000"/>
          </a:xfrm>
          <a:prstGeom prst="rect">
            <a:avLst/>
          </a:prstGeom>
          <a:gradFill rotWithShape="0">
            <a:gsLst>
              <a:gs pos="0">
                <a:srgbClr val="0066CC"/>
              </a:gs>
              <a:gs pos="100000">
                <a:srgbClr val="0066CC">
                  <a:gamma/>
                  <a:shade val="46275"/>
                  <a:invGamma/>
                </a:srgbClr>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3200" b="1" dirty="0">
                <a:solidFill>
                  <a:schemeClr val="bg2"/>
                </a:solidFill>
                <a:effectLst>
                  <a:outerShdw blurRad="38100" dist="38100" dir="2700000" algn="tl">
                    <a:srgbClr val="000000"/>
                  </a:outerShdw>
                </a:effectLst>
                <a:latin typeface="Arial"/>
                <a:cs typeface="Arial"/>
              </a:rPr>
              <a:t>Administrative Covenants </a:t>
            </a:r>
            <a:br>
              <a:rPr lang="en-US" sz="3200" b="1" dirty="0">
                <a:solidFill>
                  <a:schemeClr val="bg2"/>
                </a:solidFill>
                <a:effectLst>
                  <a:outerShdw blurRad="38100" dist="38100" dir="2700000" algn="tl">
                    <a:srgbClr val="000000"/>
                  </a:outerShdw>
                </a:effectLst>
                <a:latin typeface="Arial"/>
                <a:cs typeface="Arial"/>
              </a:rPr>
            </a:br>
            <a:r>
              <a:rPr lang="en-US" sz="2800" b="1" i="1" dirty="0">
                <a:solidFill>
                  <a:schemeClr val="bg2"/>
                </a:solidFill>
                <a:effectLst>
                  <a:outerShdw blurRad="38100" dist="38100" dir="2700000" algn="tl">
                    <a:srgbClr val="000000"/>
                  </a:outerShdw>
                </a:effectLst>
                <a:latin typeface="Arial"/>
                <a:cs typeface="Arial"/>
              </a:rPr>
              <a:t>How to experience the blessing</a:t>
            </a:r>
          </a:p>
        </p:txBody>
      </p:sp>
      <p:sp>
        <p:nvSpPr>
          <p:cNvPr id="75781" name="AutoShape 5"/>
          <p:cNvSpPr>
            <a:spLocks noChangeArrowheads="1"/>
          </p:cNvSpPr>
          <p:nvPr/>
        </p:nvSpPr>
        <p:spPr bwMode="auto">
          <a:xfrm>
            <a:off x="533400" y="990600"/>
            <a:ext cx="762000" cy="4114800"/>
          </a:xfrm>
          <a:prstGeom prst="upArrow">
            <a:avLst>
              <a:gd name="adj1" fmla="val 50000"/>
              <a:gd name="adj2" fmla="val 135000"/>
            </a:avLst>
          </a:prstGeom>
          <a:gradFill rotWithShape="0">
            <a:gsLst>
              <a:gs pos="0">
                <a:srgbClr val="0066CC"/>
              </a:gs>
              <a:gs pos="100000">
                <a:srgbClr val="0066CC">
                  <a:gamma/>
                  <a:shade val="46275"/>
                  <a:invGamma/>
                </a:srgbClr>
              </a:gs>
            </a:gsLst>
            <a:lin ang="5400000" scaled="1"/>
          </a:gradFill>
          <a:ln w="9525">
            <a:solidFill>
              <a:schemeClr val="tx1"/>
            </a:solidFill>
            <a:miter lim="800000"/>
            <a:headEnd/>
            <a:tailEnd/>
          </a:ln>
          <a:effectLst>
            <a:outerShdw blurRad="63500" dist="68978" dir="1379351" algn="ctr" rotWithShape="0">
              <a:srgbClr val="CC9900">
                <a:alpha val="74998"/>
              </a:srgbClr>
            </a:outerShdw>
          </a:effectLst>
        </p:spPr>
        <p:txBody>
          <a:bodyPr wrap="none" anchor="ctr"/>
          <a:lstStyle/>
          <a:p>
            <a:pPr>
              <a:defRPr/>
            </a:pPr>
            <a:endParaRPr lang="en-US" sz="1600">
              <a:latin typeface="Arial"/>
              <a:ea typeface="+mn-ea"/>
              <a:cs typeface="Arial"/>
            </a:endParaRPr>
          </a:p>
        </p:txBody>
      </p:sp>
      <p:sp>
        <p:nvSpPr>
          <p:cNvPr id="75782" name="AutoShape 6"/>
          <p:cNvSpPr>
            <a:spLocks noChangeArrowheads="1"/>
          </p:cNvSpPr>
          <p:nvPr/>
        </p:nvSpPr>
        <p:spPr bwMode="auto">
          <a:xfrm>
            <a:off x="7696200" y="838200"/>
            <a:ext cx="838200" cy="4343400"/>
          </a:xfrm>
          <a:prstGeom prst="upArrow">
            <a:avLst>
              <a:gd name="adj1" fmla="val 50000"/>
              <a:gd name="adj2" fmla="val 129545"/>
            </a:avLst>
          </a:prstGeom>
          <a:gradFill rotWithShape="0">
            <a:gsLst>
              <a:gs pos="0">
                <a:srgbClr val="0066CC"/>
              </a:gs>
              <a:gs pos="100000">
                <a:srgbClr val="0066CC">
                  <a:gamma/>
                  <a:shade val="46275"/>
                  <a:invGamma/>
                </a:srgbClr>
              </a:gs>
            </a:gsLst>
            <a:lin ang="5400000" scaled="1"/>
          </a:gradFill>
          <a:ln w="9525">
            <a:solidFill>
              <a:schemeClr val="tx1"/>
            </a:solidFill>
            <a:miter lim="800000"/>
            <a:headEnd/>
            <a:tailEnd/>
          </a:ln>
          <a:effectLst>
            <a:outerShdw blurRad="63500" dist="68978" dir="1379351" algn="ctr" rotWithShape="0">
              <a:srgbClr val="CC9900">
                <a:alpha val="74998"/>
              </a:srgbClr>
            </a:outerShdw>
          </a:effectLst>
        </p:spPr>
        <p:txBody>
          <a:bodyPr wrap="none" anchor="ctr"/>
          <a:lstStyle/>
          <a:p>
            <a:pPr>
              <a:defRPr/>
            </a:pPr>
            <a:endParaRPr lang="en-US" sz="1600">
              <a:latin typeface="Arial"/>
              <a:ea typeface="+mn-ea"/>
              <a:cs typeface="Arial"/>
            </a:endParaRPr>
          </a:p>
        </p:txBody>
      </p:sp>
      <p:sp>
        <p:nvSpPr>
          <p:cNvPr id="75783" name="Text Box 7"/>
          <p:cNvSpPr txBox="1">
            <a:spLocks noChangeArrowheads="1"/>
          </p:cNvSpPr>
          <p:nvPr/>
        </p:nvSpPr>
        <p:spPr bwMode="auto">
          <a:xfrm>
            <a:off x="152400" y="2543175"/>
            <a:ext cx="3124200" cy="584200"/>
          </a:xfrm>
          <a:prstGeom prst="rect">
            <a:avLst/>
          </a:prstGeom>
          <a:gradFill rotWithShape="0">
            <a:gsLst>
              <a:gs pos="0">
                <a:srgbClr val="993300"/>
              </a:gs>
              <a:gs pos="100000">
                <a:schemeClr val="tx2"/>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3200" b="1">
                <a:solidFill>
                  <a:schemeClr val="bg2"/>
                </a:solidFill>
                <a:effectLst>
                  <a:outerShdw blurRad="38100" dist="38100" dir="2700000" algn="tl">
                    <a:srgbClr val="000000"/>
                  </a:outerShdw>
                </a:effectLst>
                <a:latin typeface="Arial"/>
                <a:cs typeface="Arial"/>
              </a:rPr>
              <a:t>Abrahamic</a:t>
            </a:r>
          </a:p>
        </p:txBody>
      </p:sp>
      <p:sp>
        <p:nvSpPr>
          <p:cNvPr id="75784" name="Text Box 8"/>
          <p:cNvSpPr txBox="1">
            <a:spLocks noChangeArrowheads="1"/>
          </p:cNvSpPr>
          <p:nvPr/>
        </p:nvSpPr>
        <p:spPr bwMode="auto">
          <a:xfrm>
            <a:off x="5657850" y="2559050"/>
            <a:ext cx="3105150" cy="584200"/>
          </a:xfrm>
          <a:prstGeom prst="rect">
            <a:avLst/>
          </a:prstGeom>
          <a:gradFill rotWithShape="0">
            <a:gsLst>
              <a:gs pos="0">
                <a:srgbClr val="800080">
                  <a:gamma/>
                  <a:shade val="46275"/>
                  <a:invGamma/>
                </a:srgbClr>
              </a:gs>
              <a:gs pos="100000">
                <a:srgbClr val="800080"/>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3200" b="1">
                <a:solidFill>
                  <a:schemeClr val="bg1"/>
                </a:solidFill>
                <a:effectLst>
                  <a:outerShdw blurRad="38100" dist="38100" dir="2700000" algn="tl">
                    <a:srgbClr val="000000"/>
                  </a:outerShdw>
                </a:effectLst>
                <a:latin typeface="Arial"/>
                <a:cs typeface="Arial"/>
              </a:rPr>
              <a:t>Davidic</a:t>
            </a:r>
          </a:p>
        </p:txBody>
      </p:sp>
      <p:sp>
        <p:nvSpPr>
          <p:cNvPr id="75785" name="Text Box 9"/>
          <p:cNvSpPr txBox="1">
            <a:spLocks noChangeArrowheads="1"/>
          </p:cNvSpPr>
          <p:nvPr/>
        </p:nvSpPr>
        <p:spPr bwMode="auto">
          <a:xfrm>
            <a:off x="238125" y="5041900"/>
            <a:ext cx="4029075" cy="1570038"/>
          </a:xfrm>
          <a:prstGeom prst="rect">
            <a:avLst/>
          </a:prstGeom>
          <a:gradFill rotWithShape="0">
            <a:gsLst>
              <a:gs pos="0">
                <a:srgbClr val="0066CC"/>
              </a:gs>
              <a:gs pos="100000">
                <a:srgbClr val="0066CC">
                  <a:gamma/>
                  <a:shade val="46275"/>
                  <a:invGamma/>
                </a:srgbClr>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3200" b="1" dirty="0">
                <a:solidFill>
                  <a:schemeClr val="bg2"/>
                </a:solidFill>
                <a:effectLst>
                  <a:outerShdw blurRad="38100" dist="38100" dir="2700000" algn="tl">
                    <a:srgbClr val="000000"/>
                  </a:outerShdw>
                </a:effectLst>
                <a:latin typeface="Arial"/>
                <a:cs typeface="Arial"/>
              </a:rPr>
              <a:t>Mosaic          </a:t>
            </a:r>
            <a:r>
              <a:rPr lang="en-US" sz="3200" b="1" i="1" dirty="0">
                <a:solidFill>
                  <a:schemeClr val="bg2"/>
                </a:solidFill>
                <a:effectLst>
                  <a:outerShdw blurRad="38100" dist="38100" dir="2700000" algn="tl">
                    <a:srgbClr val="000000"/>
                  </a:outerShdw>
                </a:effectLst>
                <a:latin typeface="Arial"/>
                <a:cs typeface="Arial"/>
              </a:rPr>
              <a:t>Israel</a:t>
            </a:r>
            <a:r>
              <a:rPr lang="uk-UA" altLang="ja-JP" sz="3200" b="1" i="1" dirty="0">
                <a:solidFill>
                  <a:schemeClr val="bg2"/>
                </a:solidFill>
                <a:effectLst>
                  <a:outerShdw blurRad="38100" dist="38100" dir="2700000" algn="tl">
                    <a:srgbClr val="000000"/>
                  </a:outerShdw>
                </a:effectLst>
                <a:latin typeface="Arial"/>
                <a:cs typeface="Arial"/>
              </a:rPr>
              <a:t>'</a:t>
            </a:r>
            <a:r>
              <a:rPr lang="en-US" sz="3200" b="1" i="1" dirty="0">
                <a:solidFill>
                  <a:schemeClr val="bg2"/>
                </a:solidFill>
                <a:effectLst>
                  <a:outerShdw blurRad="38100" dist="38100" dir="2700000" algn="tl">
                    <a:srgbClr val="000000"/>
                  </a:outerShdw>
                </a:effectLst>
                <a:latin typeface="Arial"/>
                <a:cs typeface="Arial"/>
              </a:rPr>
              <a:t>s terms of obedience</a:t>
            </a:r>
          </a:p>
        </p:txBody>
      </p:sp>
      <p:sp>
        <p:nvSpPr>
          <p:cNvPr id="75786" name="Text Box 10"/>
          <p:cNvSpPr txBox="1">
            <a:spLocks noChangeArrowheads="1"/>
          </p:cNvSpPr>
          <p:nvPr/>
        </p:nvSpPr>
        <p:spPr bwMode="auto">
          <a:xfrm>
            <a:off x="4800600" y="5041900"/>
            <a:ext cx="4200525" cy="1570038"/>
          </a:xfrm>
          <a:prstGeom prst="rect">
            <a:avLst/>
          </a:prstGeom>
          <a:gradFill rotWithShape="0">
            <a:gsLst>
              <a:gs pos="0">
                <a:srgbClr val="0066CC"/>
              </a:gs>
              <a:gs pos="100000">
                <a:srgbClr val="0066CC">
                  <a:gamma/>
                  <a:shade val="46275"/>
                  <a:invGamma/>
                </a:srgbClr>
              </a:gs>
            </a:gsLst>
            <a:lin ang="5400000" scaled="1"/>
          </a:grad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3200" b="1">
                <a:solidFill>
                  <a:schemeClr val="bg2"/>
                </a:solidFill>
                <a:effectLst>
                  <a:outerShdw blurRad="38100" dist="38100" dir="2700000" algn="tl">
                    <a:srgbClr val="000000"/>
                  </a:outerShdw>
                </a:effectLst>
                <a:latin typeface="Arial"/>
                <a:cs typeface="Arial"/>
              </a:rPr>
              <a:t>New                      </a:t>
            </a:r>
            <a:r>
              <a:rPr lang="en-US" sz="3200" b="1" i="1">
                <a:solidFill>
                  <a:schemeClr val="bg2"/>
                </a:solidFill>
                <a:effectLst>
                  <a:outerShdw blurRad="38100" dist="38100" dir="2700000" algn="tl">
                    <a:srgbClr val="000000"/>
                  </a:outerShdw>
                </a:effectLst>
                <a:latin typeface="Arial"/>
                <a:cs typeface="Arial"/>
              </a:rPr>
              <a:t>Terms of obedience under Messiah</a:t>
            </a:r>
          </a:p>
        </p:txBody>
      </p:sp>
      <p:sp>
        <p:nvSpPr>
          <p:cNvPr id="75787" name="Text Box 11"/>
          <p:cNvSpPr txBox="1">
            <a:spLocks noChangeArrowheads="1"/>
          </p:cNvSpPr>
          <p:nvPr/>
        </p:nvSpPr>
        <p:spPr bwMode="auto">
          <a:xfrm>
            <a:off x="1143000" y="533400"/>
            <a:ext cx="6705600"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l">
              <a:spcBef>
                <a:spcPct val="50000"/>
              </a:spcBef>
              <a:defRPr/>
            </a:pPr>
            <a:r>
              <a:rPr lang="en-US" sz="2400" b="1">
                <a:solidFill>
                  <a:schemeClr val="bg1"/>
                </a:solidFill>
                <a:latin typeface="Arial"/>
                <a:ea typeface="+mn-ea"/>
                <a:cs typeface="Arial"/>
              </a:rPr>
              <a:t>Walt Russell, </a:t>
            </a:r>
            <a:r>
              <a:rPr lang="en-US" sz="2400" b="1" u="sng">
                <a:solidFill>
                  <a:schemeClr val="bg1"/>
                </a:solidFill>
                <a:latin typeface="Arial"/>
                <a:ea typeface="+mn-ea"/>
                <a:cs typeface="Arial"/>
              </a:rPr>
              <a:t>Playing with Fire</a:t>
            </a:r>
            <a:r>
              <a:rPr lang="en-US" sz="2400" b="1">
                <a:solidFill>
                  <a:schemeClr val="bg1"/>
                </a:solidFill>
                <a:latin typeface="Arial"/>
                <a:ea typeface="+mn-ea"/>
                <a:cs typeface="Arial"/>
              </a:rPr>
              <a:t>, p. 121</a:t>
            </a:r>
          </a:p>
        </p:txBody>
      </p:sp>
      <p:sp>
        <p:nvSpPr>
          <p:cNvPr id="75788" name="AutoShape 12"/>
          <p:cNvSpPr>
            <a:spLocks noChangeArrowheads="1"/>
          </p:cNvSpPr>
          <p:nvPr/>
        </p:nvSpPr>
        <p:spPr bwMode="auto">
          <a:xfrm>
            <a:off x="228600" y="76200"/>
            <a:ext cx="8686800" cy="1371600"/>
          </a:xfrm>
          <a:prstGeom prst="rightArrow">
            <a:avLst>
              <a:gd name="adj1" fmla="val 50000"/>
              <a:gd name="adj2" fmla="val 158333"/>
            </a:avLst>
          </a:prstGeom>
          <a:gradFill rotWithShape="0">
            <a:gsLst>
              <a:gs pos="0">
                <a:schemeClr val="tx1"/>
              </a:gs>
              <a:gs pos="50000">
                <a:srgbClr val="993300"/>
              </a:gs>
              <a:gs pos="100000">
                <a:schemeClr val="tx1"/>
              </a:gs>
            </a:gsLst>
            <a:lin ang="5400000" scaled="1"/>
          </a:gradFill>
          <a:ln w="9525">
            <a:solidFill>
              <a:schemeClr val="tx1"/>
            </a:solidFill>
            <a:miter lim="800000"/>
            <a:headEnd/>
            <a:tailEnd/>
          </a:ln>
          <a:effectLst>
            <a:outerShdw blurRad="63500" dist="91581" dir="3378596" algn="ctr" rotWithShape="0">
              <a:srgbClr val="CC9900">
                <a:alpha val="74998"/>
              </a:srgbClr>
            </a:outerShdw>
          </a:effectLst>
        </p:spPr>
        <p:txBody>
          <a:bodyPr wrap="none" anchor="ctr"/>
          <a:lstStyle/>
          <a:p>
            <a:pPr>
              <a:defRPr/>
            </a:pPr>
            <a:endParaRPr lang="en-US" sz="1600">
              <a:latin typeface="Arial"/>
              <a:ea typeface="+mn-ea"/>
              <a:cs typeface="Arial"/>
            </a:endParaRPr>
          </a:p>
        </p:txBody>
      </p:sp>
      <p:sp>
        <p:nvSpPr>
          <p:cNvPr id="75789" name="Text Box 13"/>
          <p:cNvSpPr txBox="1">
            <a:spLocks noChangeArrowheads="1"/>
          </p:cNvSpPr>
          <p:nvPr/>
        </p:nvSpPr>
        <p:spPr bwMode="auto">
          <a:xfrm>
            <a:off x="838200" y="350838"/>
            <a:ext cx="7207250" cy="769937"/>
          </a:xfrm>
          <a:prstGeom prst="rect">
            <a:avLst/>
          </a:prstGeom>
          <a:noFill/>
          <a:ln w="9525">
            <a:noFill/>
            <a:miter lim="800000"/>
            <a:headEnd/>
            <a:tailEnd/>
          </a:ln>
          <a:effectLst>
            <a:outerShdw blurRad="63500" dist="91581" dir="3378596" algn="ctr" rotWithShape="0">
              <a:schemeClr val="tx1">
                <a:alpha val="74998"/>
              </a:schemeClr>
            </a:outerShdw>
          </a:effectLst>
        </p:spPr>
        <p:txBody>
          <a:bodyPr>
            <a:spAutoFit/>
          </a:bodyPr>
          <a:lstStyle/>
          <a:p>
            <a:pPr>
              <a:spcBef>
                <a:spcPct val="50000"/>
              </a:spcBef>
              <a:defRPr/>
            </a:pPr>
            <a:r>
              <a:rPr lang="en-US" sz="4400" b="1">
                <a:solidFill>
                  <a:schemeClr val="bg2"/>
                </a:solidFill>
                <a:latin typeface="Arial"/>
                <a:ea typeface="+mn-ea"/>
                <a:cs typeface="Arial"/>
              </a:rPr>
              <a:t>BLESSING</a:t>
            </a:r>
          </a:p>
        </p:txBody>
      </p:sp>
      <p:sp>
        <p:nvSpPr>
          <p:cNvPr id="75790" name="AutoShape 14"/>
          <p:cNvSpPr>
            <a:spLocks noChangeArrowheads="1"/>
          </p:cNvSpPr>
          <p:nvPr/>
        </p:nvSpPr>
        <p:spPr bwMode="auto">
          <a:xfrm>
            <a:off x="3048000" y="4876800"/>
            <a:ext cx="2895600" cy="838200"/>
          </a:xfrm>
          <a:prstGeom prst="rightArrow">
            <a:avLst>
              <a:gd name="adj1" fmla="val 50000"/>
              <a:gd name="adj2" fmla="val 86364"/>
            </a:avLst>
          </a:prstGeom>
          <a:gradFill rotWithShape="0">
            <a:gsLst>
              <a:gs pos="0">
                <a:srgbClr val="0066CC"/>
              </a:gs>
              <a:gs pos="100000">
                <a:schemeClr val="tx2"/>
              </a:gs>
            </a:gsLst>
            <a:lin ang="5400000" scaled="1"/>
          </a:gradFill>
          <a:ln w="9525">
            <a:solidFill>
              <a:schemeClr val="tx1"/>
            </a:solidFill>
            <a:miter lim="800000"/>
            <a:headEnd/>
            <a:tailEnd/>
          </a:ln>
          <a:effectLst>
            <a:outerShdw blurRad="63500" dist="38099" dir="2700000" algn="ctr" rotWithShape="0">
              <a:schemeClr val="bg1">
                <a:alpha val="74998"/>
              </a:schemeClr>
            </a:outerShdw>
          </a:effectLst>
        </p:spPr>
        <p:txBody>
          <a:bodyPr wrap="none" anchor="ctr"/>
          <a:lstStyle/>
          <a:p>
            <a:pPr>
              <a:defRPr/>
            </a:pPr>
            <a:endParaRPr lang="en-US" sz="1600">
              <a:latin typeface="Arial"/>
              <a:ea typeface="+mn-ea"/>
              <a:cs typeface="Arial"/>
            </a:endParaRPr>
          </a:p>
        </p:txBody>
      </p:sp>
      <p:sp>
        <p:nvSpPr>
          <p:cNvPr id="75791" name="Text Box 15"/>
          <p:cNvSpPr txBox="1">
            <a:spLocks noChangeArrowheads="1"/>
          </p:cNvSpPr>
          <p:nvPr/>
        </p:nvSpPr>
        <p:spPr bwMode="auto">
          <a:xfrm>
            <a:off x="2895600" y="5035550"/>
            <a:ext cx="3200400"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400" b="1">
                <a:solidFill>
                  <a:schemeClr val="bg2"/>
                </a:solidFill>
                <a:latin typeface="Arial"/>
                <a:ea typeface="+mn-ea"/>
                <a:cs typeface="Arial"/>
              </a:rPr>
              <a:t>Superceded by</a:t>
            </a:r>
          </a:p>
        </p:txBody>
      </p:sp>
      <p:sp>
        <p:nvSpPr>
          <p:cNvPr id="75792" name="AutoShape 16"/>
          <p:cNvSpPr>
            <a:spLocks noChangeArrowheads="1"/>
          </p:cNvSpPr>
          <p:nvPr/>
        </p:nvSpPr>
        <p:spPr bwMode="auto">
          <a:xfrm>
            <a:off x="3200400" y="1997075"/>
            <a:ext cx="2514600" cy="838200"/>
          </a:xfrm>
          <a:prstGeom prst="rightArrow">
            <a:avLst>
              <a:gd name="adj1" fmla="val 50000"/>
              <a:gd name="adj2" fmla="val 75000"/>
            </a:avLst>
          </a:prstGeom>
          <a:gradFill rotWithShape="0">
            <a:gsLst>
              <a:gs pos="0">
                <a:srgbClr val="BE5F00">
                  <a:gamma/>
                  <a:shade val="46275"/>
                  <a:invGamma/>
                </a:srgbClr>
              </a:gs>
              <a:gs pos="100000">
                <a:srgbClr val="BE5F00"/>
              </a:gs>
            </a:gsLst>
            <a:lin ang="5400000" scaled="1"/>
          </a:gradFill>
          <a:ln w="9525">
            <a:solidFill>
              <a:schemeClr val="tx1"/>
            </a:solidFill>
            <a:miter lim="800000"/>
            <a:headEnd/>
            <a:tailEnd/>
          </a:ln>
          <a:effectLst>
            <a:outerShdw blurRad="63500" dist="38099" dir="2700000" algn="ctr" rotWithShape="0">
              <a:srgbClr val="CC9900">
                <a:alpha val="74998"/>
              </a:srgbClr>
            </a:outerShdw>
          </a:effectLst>
        </p:spPr>
        <p:txBody>
          <a:bodyPr wrap="none" anchor="ctr"/>
          <a:lstStyle/>
          <a:p>
            <a:pPr>
              <a:defRPr/>
            </a:pPr>
            <a:endParaRPr lang="en-US" sz="1600">
              <a:latin typeface="Arial"/>
              <a:ea typeface="+mn-ea"/>
              <a:cs typeface="Arial"/>
            </a:endParaRPr>
          </a:p>
        </p:txBody>
      </p:sp>
      <p:sp>
        <p:nvSpPr>
          <p:cNvPr id="75793" name="Text Box 17"/>
          <p:cNvSpPr txBox="1">
            <a:spLocks noChangeArrowheads="1"/>
          </p:cNvSpPr>
          <p:nvPr/>
        </p:nvSpPr>
        <p:spPr bwMode="auto">
          <a:xfrm>
            <a:off x="3352800" y="2155825"/>
            <a:ext cx="2209800"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l">
              <a:spcBef>
                <a:spcPct val="50000"/>
              </a:spcBef>
              <a:defRPr/>
            </a:pPr>
            <a:r>
              <a:rPr lang="en-US" sz="2400" b="1">
                <a:solidFill>
                  <a:schemeClr val="bg2"/>
                </a:solidFill>
                <a:latin typeface="Arial"/>
                <a:ea typeface="+mn-ea"/>
                <a:cs typeface="Arial"/>
              </a:rPr>
              <a:t>Amplified by</a:t>
            </a:r>
          </a:p>
        </p:txBody>
      </p:sp>
      <p:sp>
        <p:nvSpPr>
          <p:cNvPr id="75794" name="Text Box 18"/>
          <p:cNvSpPr txBox="1">
            <a:spLocks noChangeArrowheads="1"/>
          </p:cNvSpPr>
          <p:nvPr/>
        </p:nvSpPr>
        <p:spPr bwMode="auto">
          <a:xfrm>
            <a:off x="5438775" y="3190875"/>
            <a:ext cx="3505200" cy="523875"/>
          </a:xfrm>
          <a:prstGeom prst="rect">
            <a:avLst/>
          </a:prstGeom>
          <a:gradFill rotWithShape="0">
            <a:gsLst>
              <a:gs pos="0">
                <a:srgbClr val="800080">
                  <a:gamma/>
                  <a:shade val="46275"/>
                  <a:invGamma/>
                </a:srgbClr>
              </a:gs>
              <a:gs pos="100000">
                <a:srgbClr val="800080"/>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2800" b="1">
                <a:solidFill>
                  <a:schemeClr val="bg1"/>
                </a:solidFill>
                <a:effectLst>
                  <a:outerShdw blurRad="38100" dist="38100" dir="2700000" algn="tl">
                    <a:srgbClr val="000000"/>
                  </a:outerShdw>
                </a:effectLst>
                <a:latin typeface="Arial"/>
                <a:cs typeface="Arial"/>
              </a:rPr>
              <a:t>2 Samuel 7:12-16</a:t>
            </a:r>
          </a:p>
        </p:txBody>
      </p:sp>
      <p:sp>
        <p:nvSpPr>
          <p:cNvPr id="75795" name="Rectangle 19"/>
          <p:cNvSpPr>
            <a:spLocks noGrp="1" noChangeArrowheads="1"/>
          </p:cNvSpPr>
          <p:nvPr>
            <p:ph type="title" idx="4294967295"/>
          </p:nvPr>
        </p:nvSpPr>
        <p:spPr>
          <a:xfrm>
            <a:off x="2057400" y="1263650"/>
            <a:ext cx="4876800" cy="584200"/>
          </a:xfrm>
          <a:gradFill rotWithShape="0">
            <a:gsLst>
              <a:gs pos="0">
                <a:srgbClr val="993300"/>
              </a:gs>
              <a:gs pos="100000">
                <a:schemeClr val="tx2"/>
              </a:gs>
            </a:gsLst>
            <a:lin ang="5400000" scaled="1"/>
          </a:gra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3200" b="1">
                <a:solidFill>
                  <a:schemeClr val="bg2"/>
                </a:solidFill>
                <a:effectLst>
                  <a:outerShdw blurRad="38100" dist="38100" dir="2700000" algn="tl">
                    <a:srgbClr val="000000"/>
                  </a:outerShdw>
                </a:effectLst>
                <a:latin typeface="Arial"/>
                <a:ea typeface="ＭＳ Ｐゴシック" charset="0"/>
                <a:cs typeface="Arial"/>
              </a:rPr>
              <a:t>Covenants of Promise</a:t>
            </a:r>
          </a:p>
        </p:txBody>
      </p:sp>
      <p:sp>
        <p:nvSpPr>
          <p:cNvPr id="192530" name="TextBox 18"/>
          <p:cNvSpPr txBox="1">
            <a:spLocks noChangeArrowheads="1"/>
          </p:cNvSpPr>
          <p:nvPr/>
        </p:nvSpPr>
        <p:spPr bwMode="auto">
          <a:xfrm>
            <a:off x="0" y="6492875"/>
            <a:ext cx="91440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D9D9D9"/>
                </a:solidFill>
              </a:rPr>
              <a:t>Walt Russell, </a:t>
            </a:r>
            <a:r>
              <a:rPr lang="en-US" sz="1800" b="1" i="1">
                <a:solidFill>
                  <a:srgbClr val="D9D9D9"/>
                </a:solidFill>
              </a:rPr>
              <a:t>Playing with Fire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5000"/>
                                  </p:stCondLst>
                                  <p:childTnLst>
                                    <p:set>
                                      <p:cBhvr>
                                        <p:cTn id="6" dur="1" fill="hold">
                                          <p:stCondLst>
                                            <p:cond delay="0"/>
                                          </p:stCondLst>
                                        </p:cTn>
                                        <p:tgtEl>
                                          <p:spTgt spid="75794"/>
                                        </p:tgtEl>
                                        <p:attrNameLst>
                                          <p:attrName>style.visibility</p:attrName>
                                        </p:attrNameLst>
                                      </p:cBhvr>
                                      <p:to>
                                        <p:strVal val="visible"/>
                                      </p:to>
                                    </p:set>
                                    <p:anim calcmode="lin" valueType="num">
                                      <p:cBhvr>
                                        <p:cTn id="7" dur="500" fill="hold"/>
                                        <p:tgtEl>
                                          <p:spTgt spid="75794"/>
                                        </p:tgtEl>
                                        <p:attrNameLst>
                                          <p:attrName>ppt_w</p:attrName>
                                        </p:attrNameLst>
                                      </p:cBhvr>
                                      <p:tavLst>
                                        <p:tav tm="0">
                                          <p:val>
                                            <p:fltVal val="0"/>
                                          </p:val>
                                        </p:tav>
                                        <p:tav tm="100000">
                                          <p:val>
                                            <p:strVal val="#ppt_w"/>
                                          </p:val>
                                        </p:tav>
                                      </p:tavLst>
                                    </p:anim>
                                    <p:anim calcmode="lin" valueType="num">
                                      <p:cBhvr>
                                        <p:cTn id="8" dur="500" fill="hold"/>
                                        <p:tgtEl>
                                          <p:spTgt spid="7579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6" presetClass="emph" presetSubtype="0" fill="hold" grpId="0" nodeType="clickEffect">
                                  <p:stCondLst>
                                    <p:cond delay="0"/>
                                  </p:stCondLst>
                                  <p:childTnLst>
                                    <p:animScale>
                                      <p:cBhvr>
                                        <p:cTn id="12" dur="2000" fill="hold"/>
                                        <p:tgtEl>
                                          <p:spTgt spid="75784"/>
                                        </p:tgtEl>
                                      </p:cBhvr>
                                      <p:by x="150000" y="150000"/>
                                    </p:animScale>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mph" presetSubtype="0" fill="hold" grpId="1" nodeType="clickEffect">
                                  <p:stCondLst>
                                    <p:cond delay="0"/>
                                  </p:stCondLst>
                                  <p:childTnLst>
                                    <p:animScale>
                                      <p:cBhvr>
                                        <p:cTn id="16" dur="2000" fill="hold"/>
                                        <p:tgtEl>
                                          <p:spTgt spid="7579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4" grpId="0" animBg="1"/>
      <p:bldP spid="75794" grpId="0" animBg="1" autoUpdateAnimBg="0"/>
      <p:bldP spid="75794" grpId="1" animBg="1"/>
    </p:bld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865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44500"/>
            <a:ext cx="9144000" cy="595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465" name="Rectangle 2"/>
          <p:cNvSpPr>
            <a:spLocks noGrp="1" noChangeArrowheads="1"/>
          </p:cNvSpPr>
          <p:nvPr>
            <p:ph type="title"/>
          </p:nvPr>
        </p:nvSpPr>
        <p:spPr/>
        <p:txBody>
          <a:bodyPr/>
          <a:lstStyle/>
          <a:p>
            <a:pPr algn="ctr" eaLnBrk="1" hangingPunct="1">
              <a:defRPr/>
            </a:pPr>
            <a:r>
              <a:rPr lang="en-US" b="1" dirty="0">
                <a:solidFill>
                  <a:srgbClr val="FFFFFF"/>
                </a:solidFill>
                <a:effectLst>
                  <a:glow rad="355600">
                    <a:schemeClr val="bg1">
                      <a:alpha val="89000"/>
                    </a:schemeClr>
                  </a:glow>
                </a:effectLst>
                <a:latin typeface="Arial" panose="020B0604020202020204" pitchFamily="34" charset="0"/>
                <a:cs typeface="Arial" panose="020B0604020202020204" pitchFamily="34" charset="0"/>
              </a:rPr>
              <a:t>The Promised Seed </a:t>
            </a:r>
          </a:p>
        </p:txBody>
      </p:sp>
      <p:sp>
        <p:nvSpPr>
          <p:cNvPr id="62466" name="Rectangle 3"/>
          <p:cNvSpPr>
            <a:spLocks noGrp="1" noChangeArrowheads="1"/>
          </p:cNvSpPr>
          <p:nvPr>
            <p:ph type="body" idx="1"/>
          </p:nvPr>
        </p:nvSpPr>
        <p:spPr>
          <a:xfrm>
            <a:off x="762000" y="1600200"/>
            <a:ext cx="8130480" cy="4530725"/>
          </a:xfrm>
        </p:spPr>
        <p:txBody>
          <a:bodyPr/>
          <a:lstStyle/>
          <a:p>
            <a:pPr eaLnBrk="1" hangingPunct="1">
              <a:buFontTx/>
              <a:buChar char="-"/>
              <a:defRPr/>
            </a:pPr>
            <a:r>
              <a:rPr lang="en-US" b="1" dirty="0">
                <a:solidFill>
                  <a:srgbClr val="FFFFFF"/>
                </a:solidFill>
                <a:effectLst>
                  <a:glow rad="355600">
                    <a:schemeClr val="bg1">
                      <a:alpha val="89000"/>
                    </a:schemeClr>
                  </a:glow>
                </a:effectLst>
                <a:latin typeface="Arial" panose="020B0604020202020204" pitchFamily="34" charset="0"/>
                <a:cs typeface="Arial" panose="020B0604020202020204" pitchFamily="34" charset="0"/>
              </a:rPr>
              <a:t>David met the lineage requirements of Judah</a:t>
            </a:r>
            <a:r>
              <a:rPr lang="fr-FR" altLang="ja-JP" b="1" dirty="0">
                <a:solidFill>
                  <a:srgbClr val="FFFFFF"/>
                </a:solidFill>
                <a:effectLst>
                  <a:glow rad="355600">
                    <a:schemeClr val="bg1">
                      <a:alpha val="89000"/>
                    </a:schemeClr>
                  </a:glow>
                </a:effectLst>
                <a:latin typeface="Arial" panose="020B0604020202020204" pitchFamily="34" charset="0"/>
                <a:cs typeface="Arial" panose="020B0604020202020204" pitchFamily="34" charset="0"/>
              </a:rPr>
              <a:t>'</a:t>
            </a:r>
            <a:r>
              <a:rPr lang="en-US" altLang="ja-JP" b="1" dirty="0">
                <a:solidFill>
                  <a:srgbClr val="FFFFFF"/>
                </a:solidFill>
                <a:effectLst>
                  <a:glow rad="355600">
                    <a:schemeClr val="bg1">
                      <a:alpha val="89000"/>
                    </a:schemeClr>
                  </a:glow>
                </a:effectLst>
                <a:latin typeface="Arial" panose="020B0604020202020204" pitchFamily="34" charset="0"/>
                <a:cs typeface="Arial" panose="020B0604020202020204" pitchFamily="34" charset="0"/>
              </a:rPr>
              <a:t>s line (Genesis 49:10; </a:t>
            </a:r>
            <a:r>
              <a:rPr lang="en-US" b="1" dirty="0">
                <a:solidFill>
                  <a:srgbClr val="FFFFFF"/>
                </a:solidFill>
                <a:effectLst>
                  <a:glow rad="355600">
                    <a:schemeClr val="bg1">
                      <a:alpha val="89000"/>
                    </a:schemeClr>
                  </a:glow>
                </a:effectLst>
                <a:latin typeface="Arial" panose="020B0604020202020204" pitchFamily="34" charset="0"/>
                <a:cs typeface="Arial" panose="020B0604020202020204" pitchFamily="34" charset="0"/>
              </a:rPr>
              <a:t>Numbers 24:17)</a:t>
            </a:r>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61" name="Picture 2"/>
          <p:cNvPicPr>
            <a:picLocks noChangeAspect="1"/>
          </p:cNvPicPr>
          <p:nvPr/>
        </p:nvPicPr>
        <p:blipFill>
          <a:blip r:embed="rId2" cstate="screen">
            <a:extLst>
              <a:ext uri="{28A0092B-C50C-407E-A947-70E740481C1C}">
                <a14:useLocalDpi xmlns:a14="http://schemas.microsoft.com/office/drawing/2010/main"/>
              </a:ext>
            </a:extLst>
          </a:blip>
          <a:srcRect l="1617" r="1582"/>
          <a:stretch>
            <a:fillRect/>
          </a:stretch>
        </p:blipFill>
        <p:spPr bwMode="auto">
          <a:xfrm>
            <a:off x="0" y="468313"/>
            <a:ext cx="9144000" cy="6386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103"/>
          <p:cNvGrpSpPr>
            <a:grpSpLocks/>
          </p:cNvGrpSpPr>
          <p:nvPr/>
        </p:nvGrpSpPr>
        <p:grpSpPr bwMode="auto">
          <a:xfrm>
            <a:off x="2178050" y="185738"/>
            <a:ext cx="7143750" cy="6556375"/>
            <a:chOff x="144" y="192"/>
            <a:chExt cx="4500" cy="4130"/>
          </a:xfrm>
        </p:grpSpPr>
        <p:sp>
          <p:nvSpPr>
            <p:cNvPr id="63492" name="Text Box 5"/>
            <p:cNvSpPr txBox="1">
              <a:spLocks noChangeArrowheads="1"/>
            </p:cNvSpPr>
            <p:nvPr/>
          </p:nvSpPr>
          <p:spPr bwMode="auto">
            <a:xfrm>
              <a:off x="144" y="192"/>
              <a:ext cx="1344" cy="2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l">
                <a:spcBef>
                  <a:spcPct val="50000"/>
                </a:spcBef>
                <a:defRPr/>
              </a:pPr>
              <a:r>
                <a:rPr lang="en-US" b="1">
                  <a:solidFill>
                    <a:srgbClr val="FFFFFF"/>
                  </a:solidFill>
                  <a:effectLst>
                    <a:glow rad="241300">
                      <a:srgbClr val="000000">
                        <a:alpha val="89000"/>
                      </a:srgbClr>
                    </a:glow>
                  </a:effectLst>
                  <a:latin typeface="Tahoma" charset="0"/>
                </a:rPr>
                <a:t>ABRAHAM</a:t>
              </a:r>
              <a:endParaRPr lang="en-GB" b="1">
                <a:solidFill>
                  <a:srgbClr val="FFFFFF"/>
                </a:solidFill>
                <a:effectLst>
                  <a:glow rad="241300">
                    <a:srgbClr val="000000">
                      <a:alpha val="89000"/>
                    </a:srgbClr>
                  </a:glow>
                </a:effectLst>
                <a:latin typeface="Tahoma" charset="0"/>
              </a:endParaRPr>
            </a:p>
          </p:txBody>
        </p:sp>
        <p:grpSp>
          <p:nvGrpSpPr>
            <p:cNvPr id="194565" name="Group 100"/>
            <p:cNvGrpSpPr>
              <a:grpSpLocks/>
            </p:cNvGrpSpPr>
            <p:nvPr/>
          </p:nvGrpSpPr>
          <p:grpSpPr bwMode="auto">
            <a:xfrm>
              <a:off x="576" y="432"/>
              <a:ext cx="4068" cy="3890"/>
              <a:chOff x="576" y="432"/>
              <a:chExt cx="4068" cy="3890"/>
            </a:xfrm>
          </p:grpSpPr>
          <p:cxnSp>
            <p:nvCxnSpPr>
              <p:cNvPr id="194566" name="AutoShape 7"/>
              <p:cNvCxnSpPr>
                <a:cxnSpLocks noChangeShapeType="1"/>
              </p:cNvCxnSpPr>
              <p:nvPr/>
            </p:nvCxnSpPr>
            <p:spPr bwMode="auto">
              <a:xfrm>
                <a:off x="672" y="432"/>
                <a:ext cx="228" cy="132"/>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63495" name="Text Box 8"/>
              <p:cNvSpPr txBox="1">
                <a:spLocks noChangeArrowheads="1"/>
              </p:cNvSpPr>
              <p:nvPr/>
            </p:nvSpPr>
            <p:spPr bwMode="auto">
              <a:xfrm>
                <a:off x="576" y="480"/>
                <a:ext cx="610"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l">
                  <a:spcBef>
                    <a:spcPct val="50000"/>
                  </a:spcBef>
                  <a:defRPr/>
                </a:pPr>
                <a:r>
                  <a:rPr lang="en-US" b="1">
                    <a:solidFill>
                      <a:srgbClr val="FFFFFF"/>
                    </a:solidFill>
                    <a:effectLst>
                      <a:glow rad="241300">
                        <a:srgbClr val="000000">
                          <a:alpha val="89000"/>
                        </a:srgbClr>
                      </a:glow>
                    </a:effectLst>
                    <a:latin typeface="Arial" charset="0"/>
                  </a:rPr>
                  <a:t>Isaac</a:t>
                </a:r>
                <a:endParaRPr lang="en-GB" b="1">
                  <a:solidFill>
                    <a:srgbClr val="FFFFFF"/>
                  </a:solidFill>
                  <a:effectLst>
                    <a:glow rad="241300">
                      <a:srgbClr val="000000">
                        <a:alpha val="89000"/>
                      </a:srgbClr>
                    </a:glow>
                  </a:effectLst>
                  <a:latin typeface="Arial" charset="0"/>
                </a:endParaRPr>
              </a:p>
            </p:txBody>
          </p:sp>
          <p:cxnSp>
            <p:nvCxnSpPr>
              <p:cNvPr id="194568" name="AutoShape 9"/>
              <p:cNvCxnSpPr>
                <a:cxnSpLocks noChangeShapeType="1"/>
              </p:cNvCxnSpPr>
              <p:nvPr/>
            </p:nvCxnSpPr>
            <p:spPr bwMode="auto">
              <a:xfrm rot="16200000" flipH="1">
                <a:off x="879" y="753"/>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63497" name="Text Box 10"/>
              <p:cNvSpPr txBox="1">
                <a:spLocks noChangeArrowheads="1"/>
              </p:cNvSpPr>
              <p:nvPr/>
            </p:nvSpPr>
            <p:spPr bwMode="auto">
              <a:xfrm>
                <a:off x="864" y="816"/>
                <a:ext cx="610"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l">
                  <a:spcBef>
                    <a:spcPct val="50000"/>
                  </a:spcBef>
                  <a:defRPr/>
                </a:pPr>
                <a:r>
                  <a:rPr lang="en-US" sz="2000" b="1">
                    <a:solidFill>
                      <a:srgbClr val="FFFFFF"/>
                    </a:solidFill>
                    <a:effectLst>
                      <a:glow rad="241300">
                        <a:srgbClr val="000000">
                          <a:alpha val="89000"/>
                        </a:srgbClr>
                      </a:glow>
                    </a:effectLst>
                    <a:latin typeface="Arial" charset="0"/>
                  </a:rPr>
                  <a:t>Jacob</a:t>
                </a:r>
                <a:endParaRPr lang="en-GB" sz="2000" b="1">
                  <a:solidFill>
                    <a:srgbClr val="FFFFFF"/>
                  </a:solidFill>
                  <a:effectLst>
                    <a:glow rad="241300">
                      <a:srgbClr val="000000">
                        <a:alpha val="89000"/>
                      </a:srgbClr>
                    </a:glow>
                  </a:effectLst>
                  <a:latin typeface="Arial" charset="0"/>
                </a:endParaRPr>
              </a:p>
            </p:txBody>
          </p:sp>
          <p:cxnSp>
            <p:nvCxnSpPr>
              <p:cNvPr id="194570" name="AutoShape 11"/>
              <p:cNvCxnSpPr>
                <a:cxnSpLocks noChangeShapeType="1"/>
              </p:cNvCxnSpPr>
              <p:nvPr/>
            </p:nvCxnSpPr>
            <p:spPr bwMode="auto">
              <a:xfrm rot="16200000" flipH="1">
                <a:off x="1119" y="104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63499" name="Text Box 12"/>
              <p:cNvSpPr txBox="1">
                <a:spLocks noChangeArrowheads="1"/>
              </p:cNvSpPr>
              <p:nvPr/>
            </p:nvSpPr>
            <p:spPr bwMode="auto">
              <a:xfrm>
                <a:off x="1056" y="1104"/>
                <a:ext cx="610"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l">
                  <a:spcBef>
                    <a:spcPct val="50000"/>
                  </a:spcBef>
                  <a:defRPr/>
                </a:pPr>
                <a:r>
                  <a:rPr lang="en-US" sz="2000" b="1">
                    <a:solidFill>
                      <a:srgbClr val="FFFFFF"/>
                    </a:solidFill>
                    <a:effectLst>
                      <a:glow rad="241300">
                        <a:srgbClr val="000000">
                          <a:alpha val="89000"/>
                        </a:srgbClr>
                      </a:glow>
                    </a:effectLst>
                    <a:latin typeface="Arial" charset="0"/>
                  </a:rPr>
                  <a:t>Judah</a:t>
                </a:r>
                <a:endParaRPr lang="en-GB" sz="2000" b="1">
                  <a:solidFill>
                    <a:srgbClr val="FFFFFF"/>
                  </a:solidFill>
                  <a:effectLst>
                    <a:glow rad="241300">
                      <a:srgbClr val="000000">
                        <a:alpha val="89000"/>
                      </a:srgbClr>
                    </a:glow>
                  </a:effectLst>
                  <a:latin typeface="Arial" charset="0"/>
                </a:endParaRPr>
              </a:p>
            </p:txBody>
          </p:sp>
          <p:cxnSp>
            <p:nvCxnSpPr>
              <p:cNvPr id="194572" name="AutoShape 13"/>
              <p:cNvCxnSpPr>
                <a:cxnSpLocks noChangeShapeType="1"/>
              </p:cNvCxnSpPr>
              <p:nvPr/>
            </p:nvCxnSpPr>
            <p:spPr bwMode="auto">
              <a:xfrm rot="16200000" flipH="1">
                <a:off x="1359" y="132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63501" name="Text Box 14"/>
              <p:cNvSpPr txBox="1">
                <a:spLocks noChangeArrowheads="1"/>
              </p:cNvSpPr>
              <p:nvPr/>
            </p:nvSpPr>
            <p:spPr bwMode="auto">
              <a:xfrm>
                <a:off x="1296" y="1392"/>
                <a:ext cx="610"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l">
                  <a:spcBef>
                    <a:spcPct val="50000"/>
                  </a:spcBef>
                  <a:defRPr/>
                </a:pPr>
                <a:r>
                  <a:rPr lang="en-US" sz="2000" b="1">
                    <a:solidFill>
                      <a:srgbClr val="FFFFFF"/>
                    </a:solidFill>
                    <a:effectLst>
                      <a:glow rad="241300">
                        <a:srgbClr val="000000">
                          <a:alpha val="89000"/>
                        </a:srgbClr>
                      </a:glow>
                    </a:effectLst>
                    <a:latin typeface="Arial" charset="0"/>
                  </a:rPr>
                  <a:t>Perez</a:t>
                </a:r>
                <a:endParaRPr lang="en-GB" sz="2000" b="1">
                  <a:solidFill>
                    <a:srgbClr val="FFFFFF"/>
                  </a:solidFill>
                  <a:effectLst>
                    <a:glow rad="241300">
                      <a:srgbClr val="000000">
                        <a:alpha val="89000"/>
                      </a:srgbClr>
                    </a:glow>
                  </a:effectLst>
                  <a:latin typeface="Arial" charset="0"/>
                </a:endParaRPr>
              </a:p>
            </p:txBody>
          </p:sp>
          <p:cxnSp>
            <p:nvCxnSpPr>
              <p:cNvPr id="194574" name="AutoShape 15"/>
              <p:cNvCxnSpPr>
                <a:cxnSpLocks noChangeShapeType="1"/>
              </p:cNvCxnSpPr>
              <p:nvPr/>
            </p:nvCxnSpPr>
            <p:spPr bwMode="auto">
              <a:xfrm rot="16200000" flipH="1">
                <a:off x="1599" y="161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63503" name="Text Box 16"/>
              <p:cNvSpPr txBox="1">
                <a:spLocks noChangeArrowheads="1"/>
              </p:cNvSpPr>
              <p:nvPr/>
            </p:nvSpPr>
            <p:spPr bwMode="auto">
              <a:xfrm>
                <a:off x="1440" y="1680"/>
                <a:ext cx="870"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l">
                  <a:spcBef>
                    <a:spcPct val="50000"/>
                  </a:spcBef>
                  <a:defRPr/>
                </a:pPr>
                <a:r>
                  <a:rPr lang="en-US" sz="2000" b="1">
                    <a:solidFill>
                      <a:srgbClr val="FFFFFF"/>
                    </a:solidFill>
                    <a:effectLst>
                      <a:glow rad="241300">
                        <a:srgbClr val="000000">
                          <a:alpha val="89000"/>
                        </a:srgbClr>
                      </a:glow>
                    </a:effectLst>
                    <a:latin typeface="Arial" charset="0"/>
                  </a:rPr>
                  <a:t>Hezron</a:t>
                </a:r>
                <a:endParaRPr lang="en-GB" sz="2000" b="1">
                  <a:solidFill>
                    <a:srgbClr val="FFFFFF"/>
                  </a:solidFill>
                  <a:effectLst>
                    <a:glow rad="241300">
                      <a:srgbClr val="000000">
                        <a:alpha val="89000"/>
                      </a:srgbClr>
                    </a:glow>
                  </a:effectLst>
                  <a:latin typeface="Arial" charset="0"/>
                </a:endParaRPr>
              </a:p>
            </p:txBody>
          </p:sp>
          <p:cxnSp>
            <p:nvCxnSpPr>
              <p:cNvPr id="194576" name="AutoShape 17"/>
              <p:cNvCxnSpPr>
                <a:cxnSpLocks noChangeShapeType="1"/>
              </p:cNvCxnSpPr>
              <p:nvPr/>
            </p:nvCxnSpPr>
            <p:spPr bwMode="auto">
              <a:xfrm rot="16200000" flipH="1">
                <a:off x="1839" y="190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63505" name="Text Box 18"/>
              <p:cNvSpPr txBox="1">
                <a:spLocks noChangeArrowheads="1"/>
              </p:cNvSpPr>
              <p:nvPr/>
            </p:nvSpPr>
            <p:spPr bwMode="auto">
              <a:xfrm>
                <a:off x="1776" y="1968"/>
                <a:ext cx="610"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l">
                  <a:spcBef>
                    <a:spcPct val="50000"/>
                  </a:spcBef>
                  <a:defRPr/>
                </a:pPr>
                <a:r>
                  <a:rPr lang="en-US" sz="2000" b="1">
                    <a:solidFill>
                      <a:srgbClr val="FFFFFF"/>
                    </a:solidFill>
                    <a:effectLst>
                      <a:glow rad="241300">
                        <a:srgbClr val="000000">
                          <a:alpha val="89000"/>
                        </a:srgbClr>
                      </a:glow>
                    </a:effectLst>
                    <a:latin typeface="Arial" charset="0"/>
                  </a:rPr>
                  <a:t>Ram</a:t>
                </a:r>
                <a:endParaRPr lang="en-GB" sz="2000" b="1">
                  <a:solidFill>
                    <a:srgbClr val="FFFFFF"/>
                  </a:solidFill>
                  <a:effectLst>
                    <a:glow rad="241300">
                      <a:srgbClr val="000000">
                        <a:alpha val="89000"/>
                      </a:srgbClr>
                    </a:glow>
                  </a:effectLst>
                  <a:latin typeface="Arial" charset="0"/>
                </a:endParaRPr>
              </a:p>
            </p:txBody>
          </p:sp>
          <p:cxnSp>
            <p:nvCxnSpPr>
              <p:cNvPr id="194578" name="AutoShape 19"/>
              <p:cNvCxnSpPr>
                <a:cxnSpLocks noChangeShapeType="1"/>
              </p:cNvCxnSpPr>
              <p:nvPr/>
            </p:nvCxnSpPr>
            <p:spPr bwMode="auto">
              <a:xfrm rot="16200000" flipH="1">
                <a:off x="2031" y="2193"/>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63507" name="Text Box 20"/>
              <p:cNvSpPr txBox="1">
                <a:spLocks noChangeArrowheads="1"/>
              </p:cNvSpPr>
              <p:nvPr/>
            </p:nvSpPr>
            <p:spPr bwMode="auto">
              <a:xfrm>
                <a:off x="1776" y="2256"/>
                <a:ext cx="1237"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l">
                  <a:spcBef>
                    <a:spcPct val="50000"/>
                  </a:spcBef>
                  <a:defRPr/>
                </a:pPr>
                <a:r>
                  <a:rPr lang="en-US" sz="2000" b="1" dirty="0" err="1">
                    <a:solidFill>
                      <a:srgbClr val="FFFFFF"/>
                    </a:solidFill>
                    <a:effectLst>
                      <a:glow rad="241300">
                        <a:srgbClr val="000000">
                          <a:alpha val="89000"/>
                        </a:srgbClr>
                      </a:glow>
                    </a:effectLst>
                    <a:latin typeface="Arial" charset="0"/>
                  </a:rPr>
                  <a:t>Amminadab</a:t>
                </a:r>
                <a:endParaRPr lang="en-GB" sz="2000" b="1" dirty="0">
                  <a:solidFill>
                    <a:srgbClr val="FFFFFF"/>
                  </a:solidFill>
                  <a:effectLst>
                    <a:glow rad="241300">
                      <a:srgbClr val="000000">
                        <a:alpha val="89000"/>
                      </a:srgbClr>
                    </a:glow>
                  </a:effectLst>
                  <a:latin typeface="Arial" charset="0"/>
                </a:endParaRPr>
              </a:p>
            </p:txBody>
          </p:sp>
          <p:cxnSp>
            <p:nvCxnSpPr>
              <p:cNvPr id="194580" name="AutoShape 21"/>
              <p:cNvCxnSpPr>
                <a:cxnSpLocks noChangeShapeType="1"/>
              </p:cNvCxnSpPr>
              <p:nvPr/>
            </p:nvCxnSpPr>
            <p:spPr bwMode="auto">
              <a:xfrm rot="16200000" flipH="1">
                <a:off x="2271" y="248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63509" name="Text Box 22"/>
              <p:cNvSpPr txBox="1">
                <a:spLocks noChangeArrowheads="1"/>
              </p:cNvSpPr>
              <p:nvPr/>
            </p:nvSpPr>
            <p:spPr bwMode="auto">
              <a:xfrm>
                <a:off x="2064" y="2544"/>
                <a:ext cx="856"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l">
                  <a:spcBef>
                    <a:spcPct val="50000"/>
                  </a:spcBef>
                  <a:defRPr/>
                </a:pPr>
                <a:r>
                  <a:rPr lang="en-US" sz="2000" b="1">
                    <a:solidFill>
                      <a:srgbClr val="FFFFFF"/>
                    </a:solidFill>
                    <a:effectLst>
                      <a:glow rad="241300">
                        <a:srgbClr val="000000">
                          <a:alpha val="89000"/>
                        </a:srgbClr>
                      </a:glow>
                    </a:effectLst>
                    <a:latin typeface="Arial" charset="0"/>
                  </a:rPr>
                  <a:t>Nahshon</a:t>
                </a:r>
                <a:endParaRPr lang="en-GB" sz="2000" b="1">
                  <a:solidFill>
                    <a:srgbClr val="FFFFFF"/>
                  </a:solidFill>
                  <a:effectLst>
                    <a:glow rad="241300">
                      <a:srgbClr val="000000">
                        <a:alpha val="89000"/>
                      </a:srgbClr>
                    </a:glow>
                  </a:effectLst>
                  <a:latin typeface="Arial" charset="0"/>
                </a:endParaRPr>
              </a:p>
            </p:txBody>
          </p:sp>
          <p:cxnSp>
            <p:nvCxnSpPr>
              <p:cNvPr id="194582" name="AutoShape 23"/>
              <p:cNvCxnSpPr>
                <a:cxnSpLocks noChangeShapeType="1"/>
              </p:cNvCxnSpPr>
              <p:nvPr/>
            </p:nvCxnSpPr>
            <p:spPr bwMode="auto">
              <a:xfrm rot="16200000" flipH="1">
                <a:off x="2415" y="276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63511" name="Text Box 24"/>
              <p:cNvSpPr txBox="1">
                <a:spLocks noChangeArrowheads="1"/>
              </p:cNvSpPr>
              <p:nvPr/>
            </p:nvSpPr>
            <p:spPr bwMode="auto">
              <a:xfrm>
                <a:off x="2304" y="2832"/>
                <a:ext cx="856"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l">
                  <a:spcBef>
                    <a:spcPct val="50000"/>
                  </a:spcBef>
                  <a:defRPr/>
                </a:pPr>
                <a:r>
                  <a:rPr lang="en-US" sz="2000" b="1">
                    <a:solidFill>
                      <a:srgbClr val="FFFFFF"/>
                    </a:solidFill>
                    <a:effectLst>
                      <a:glow rad="241300">
                        <a:srgbClr val="000000">
                          <a:alpha val="89000"/>
                        </a:srgbClr>
                      </a:glow>
                    </a:effectLst>
                    <a:latin typeface="Arial" charset="0"/>
                  </a:rPr>
                  <a:t>Salmon</a:t>
                </a:r>
                <a:endParaRPr lang="en-GB" sz="2000" b="1">
                  <a:solidFill>
                    <a:srgbClr val="FFFFFF"/>
                  </a:solidFill>
                  <a:effectLst>
                    <a:glow rad="241300">
                      <a:srgbClr val="000000">
                        <a:alpha val="89000"/>
                      </a:srgbClr>
                    </a:glow>
                  </a:effectLst>
                  <a:latin typeface="Arial" charset="0"/>
                </a:endParaRPr>
              </a:p>
            </p:txBody>
          </p:sp>
          <p:cxnSp>
            <p:nvCxnSpPr>
              <p:cNvPr id="194584" name="AutoShape 25"/>
              <p:cNvCxnSpPr>
                <a:cxnSpLocks noChangeShapeType="1"/>
              </p:cNvCxnSpPr>
              <p:nvPr/>
            </p:nvCxnSpPr>
            <p:spPr bwMode="auto">
              <a:xfrm rot="16200000" flipH="1">
                <a:off x="2703" y="310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63513" name="Text Box 26"/>
              <p:cNvSpPr txBox="1">
                <a:spLocks noChangeArrowheads="1"/>
              </p:cNvSpPr>
              <p:nvPr/>
            </p:nvSpPr>
            <p:spPr bwMode="auto">
              <a:xfrm>
                <a:off x="2640" y="3168"/>
                <a:ext cx="624"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l">
                  <a:spcBef>
                    <a:spcPct val="50000"/>
                  </a:spcBef>
                  <a:defRPr/>
                </a:pPr>
                <a:r>
                  <a:rPr lang="en-US" sz="2000" b="1">
                    <a:solidFill>
                      <a:srgbClr val="FFFFFF"/>
                    </a:solidFill>
                    <a:effectLst>
                      <a:glow rad="241300">
                        <a:srgbClr val="000000">
                          <a:alpha val="89000"/>
                        </a:srgbClr>
                      </a:glow>
                    </a:effectLst>
                    <a:latin typeface="Arial" charset="0"/>
                  </a:rPr>
                  <a:t>Boaz</a:t>
                </a:r>
                <a:endParaRPr lang="en-GB" sz="2000" b="1">
                  <a:solidFill>
                    <a:srgbClr val="FFFFFF"/>
                  </a:solidFill>
                  <a:effectLst>
                    <a:glow rad="241300">
                      <a:srgbClr val="000000">
                        <a:alpha val="89000"/>
                      </a:srgbClr>
                    </a:glow>
                  </a:effectLst>
                  <a:latin typeface="Arial" charset="0"/>
                </a:endParaRPr>
              </a:p>
            </p:txBody>
          </p:sp>
          <p:cxnSp>
            <p:nvCxnSpPr>
              <p:cNvPr id="194586" name="AutoShape 27"/>
              <p:cNvCxnSpPr>
                <a:cxnSpLocks noChangeShapeType="1"/>
              </p:cNvCxnSpPr>
              <p:nvPr/>
            </p:nvCxnSpPr>
            <p:spPr bwMode="auto">
              <a:xfrm rot="16200000" flipH="1">
                <a:off x="2895" y="344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63515" name="Text Box 28"/>
              <p:cNvSpPr txBox="1">
                <a:spLocks noChangeArrowheads="1"/>
              </p:cNvSpPr>
              <p:nvPr/>
            </p:nvSpPr>
            <p:spPr bwMode="auto">
              <a:xfrm>
                <a:off x="2736" y="3504"/>
                <a:ext cx="856"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l">
                  <a:spcBef>
                    <a:spcPct val="50000"/>
                  </a:spcBef>
                  <a:defRPr/>
                </a:pPr>
                <a:r>
                  <a:rPr lang="en-US" sz="2000" b="1">
                    <a:solidFill>
                      <a:srgbClr val="FFFFFF"/>
                    </a:solidFill>
                    <a:effectLst>
                      <a:glow rad="241300">
                        <a:srgbClr val="000000">
                          <a:alpha val="89000"/>
                        </a:srgbClr>
                      </a:glow>
                    </a:effectLst>
                    <a:latin typeface="Arial" charset="0"/>
                  </a:rPr>
                  <a:t>Obed</a:t>
                </a:r>
                <a:endParaRPr lang="en-GB" sz="2000" b="1">
                  <a:solidFill>
                    <a:srgbClr val="FFFFFF"/>
                  </a:solidFill>
                  <a:effectLst>
                    <a:glow rad="241300">
                      <a:srgbClr val="000000">
                        <a:alpha val="89000"/>
                      </a:srgbClr>
                    </a:glow>
                  </a:effectLst>
                  <a:latin typeface="Arial" charset="0"/>
                </a:endParaRPr>
              </a:p>
            </p:txBody>
          </p:sp>
          <p:cxnSp>
            <p:nvCxnSpPr>
              <p:cNvPr id="194588" name="AutoShape 29"/>
              <p:cNvCxnSpPr>
                <a:cxnSpLocks noChangeShapeType="1"/>
              </p:cNvCxnSpPr>
              <p:nvPr/>
            </p:nvCxnSpPr>
            <p:spPr bwMode="auto">
              <a:xfrm rot="16200000" flipH="1">
                <a:off x="3087" y="372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63517" name="Text Box 30"/>
              <p:cNvSpPr txBox="1">
                <a:spLocks noChangeArrowheads="1"/>
              </p:cNvSpPr>
              <p:nvPr/>
            </p:nvSpPr>
            <p:spPr bwMode="auto">
              <a:xfrm>
                <a:off x="2976" y="3744"/>
                <a:ext cx="856"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l">
                  <a:spcBef>
                    <a:spcPct val="50000"/>
                  </a:spcBef>
                  <a:defRPr/>
                </a:pPr>
                <a:r>
                  <a:rPr lang="en-US" sz="2000" b="1">
                    <a:solidFill>
                      <a:srgbClr val="FFFFFF"/>
                    </a:solidFill>
                    <a:effectLst>
                      <a:glow rad="241300">
                        <a:srgbClr val="000000">
                          <a:alpha val="89000"/>
                        </a:srgbClr>
                      </a:glow>
                    </a:effectLst>
                    <a:latin typeface="Arial" charset="0"/>
                  </a:rPr>
                  <a:t>Jesse</a:t>
                </a:r>
                <a:endParaRPr lang="en-GB" sz="2000" b="1">
                  <a:solidFill>
                    <a:srgbClr val="FFFFFF"/>
                  </a:solidFill>
                  <a:effectLst>
                    <a:glow rad="241300">
                      <a:srgbClr val="000000">
                        <a:alpha val="89000"/>
                      </a:srgbClr>
                    </a:glow>
                  </a:effectLst>
                  <a:latin typeface="Arial" charset="0"/>
                </a:endParaRPr>
              </a:p>
            </p:txBody>
          </p:sp>
          <p:cxnSp>
            <p:nvCxnSpPr>
              <p:cNvPr id="194590" name="AutoShape 31"/>
              <p:cNvCxnSpPr>
                <a:cxnSpLocks noChangeShapeType="1"/>
              </p:cNvCxnSpPr>
              <p:nvPr/>
            </p:nvCxnSpPr>
            <p:spPr bwMode="auto">
              <a:xfrm rot="16200000" flipH="1">
                <a:off x="3327" y="396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63519" name="Text Box 32"/>
              <p:cNvSpPr txBox="1">
                <a:spLocks noChangeArrowheads="1"/>
              </p:cNvSpPr>
              <p:nvPr/>
            </p:nvSpPr>
            <p:spPr bwMode="auto">
              <a:xfrm>
                <a:off x="3312" y="4032"/>
                <a:ext cx="1332" cy="2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l">
                  <a:spcBef>
                    <a:spcPct val="50000"/>
                  </a:spcBef>
                  <a:defRPr/>
                </a:pPr>
                <a:r>
                  <a:rPr lang="en-US" b="1">
                    <a:solidFill>
                      <a:srgbClr val="FFFFFF"/>
                    </a:solidFill>
                    <a:effectLst>
                      <a:glow rad="241300">
                        <a:srgbClr val="000000">
                          <a:alpha val="89000"/>
                        </a:srgbClr>
                      </a:glow>
                    </a:effectLst>
                    <a:latin typeface="Tahoma" charset="0"/>
                  </a:rPr>
                  <a:t>DAVID</a:t>
                </a:r>
                <a:endParaRPr lang="en-GB" b="1">
                  <a:solidFill>
                    <a:srgbClr val="FFFFFF"/>
                  </a:solidFill>
                  <a:effectLst>
                    <a:glow rad="241300">
                      <a:srgbClr val="000000">
                        <a:alpha val="89000"/>
                      </a:srgbClr>
                    </a:glow>
                  </a:effectLst>
                  <a:latin typeface="Tahoma" charset="0"/>
                </a:endParaRPr>
              </a:p>
            </p:txBody>
          </p:sp>
        </p:grpSp>
      </p:grpSp>
      <p:sp>
        <p:nvSpPr>
          <p:cNvPr id="63491" name="Rectangle 97"/>
          <p:cNvSpPr>
            <a:spLocks noGrp="1" noChangeArrowheads="1"/>
          </p:cNvSpPr>
          <p:nvPr>
            <p:ph type="title"/>
          </p:nvPr>
        </p:nvSpPr>
        <p:spPr>
          <a:xfrm>
            <a:off x="4739952" y="68833"/>
            <a:ext cx="4800600" cy="3505200"/>
          </a:xfrm>
        </p:spPr>
        <p:txBody>
          <a:bodyPr/>
          <a:lstStyle/>
          <a:p>
            <a:pPr algn="ctr" eaLnBrk="1" hangingPunct="1">
              <a:defRPr/>
            </a:pPr>
            <a:r>
              <a:rPr lang="en-US" b="1" dirty="0">
                <a:solidFill>
                  <a:srgbClr val="FFFFFF"/>
                </a:solidFill>
                <a:effectLst>
                  <a:glow rad="241300">
                    <a:schemeClr val="bg1">
                      <a:alpha val="89000"/>
                    </a:schemeClr>
                  </a:glow>
                </a:effectLst>
                <a:latin typeface="Tahoma" charset="0"/>
              </a:rPr>
              <a:t>The Lineage </a:t>
            </a:r>
            <a:br>
              <a:rPr lang="en-US" b="1" dirty="0">
                <a:solidFill>
                  <a:srgbClr val="FFFFFF"/>
                </a:solidFill>
                <a:effectLst>
                  <a:glow rad="241300">
                    <a:schemeClr val="bg1">
                      <a:alpha val="89000"/>
                    </a:schemeClr>
                  </a:glow>
                </a:effectLst>
                <a:latin typeface="Tahoma" charset="0"/>
              </a:rPr>
            </a:br>
            <a:r>
              <a:rPr lang="en-US" b="1" dirty="0">
                <a:solidFill>
                  <a:srgbClr val="FFFFFF"/>
                </a:solidFill>
                <a:effectLst>
                  <a:glow rad="241300">
                    <a:schemeClr val="bg1">
                      <a:alpha val="89000"/>
                    </a:schemeClr>
                  </a:glow>
                </a:effectLst>
                <a:latin typeface="Tahoma" charset="0"/>
              </a:rPr>
              <a:t>of </a:t>
            </a:r>
            <a:br>
              <a:rPr lang="en-US" b="1" dirty="0">
                <a:solidFill>
                  <a:srgbClr val="FFFFFF"/>
                </a:solidFill>
                <a:effectLst>
                  <a:glow rad="241300">
                    <a:schemeClr val="bg1">
                      <a:alpha val="89000"/>
                    </a:schemeClr>
                  </a:glow>
                </a:effectLst>
                <a:latin typeface="Tahoma" charset="0"/>
              </a:rPr>
            </a:br>
            <a:r>
              <a:rPr lang="en-US" b="1" dirty="0">
                <a:solidFill>
                  <a:srgbClr val="FFFFFF"/>
                </a:solidFill>
                <a:effectLst>
                  <a:glow rad="241300">
                    <a:schemeClr val="bg1">
                      <a:alpha val="89000"/>
                    </a:schemeClr>
                  </a:glow>
                </a:effectLst>
                <a:latin typeface="Tahoma" charset="0"/>
              </a:rPr>
              <a:t> David</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673" name="Picture 2" descr="king-davi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067800" cy="1097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2674" name="Rectangle 4"/>
          <p:cNvSpPr>
            <a:spLocks noGrp="1" noChangeArrowheads="1"/>
          </p:cNvSpPr>
          <p:nvPr>
            <p:ph type="title" idx="4294967295"/>
          </p:nvPr>
        </p:nvSpPr>
        <p:spPr>
          <a:xfrm>
            <a:off x="2133600" y="609600"/>
            <a:ext cx="6324600" cy="1066800"/>
          </a:xfrm>
        </p:spPr>
        <p:txBody>
          <a:bodyPr/>
          <a:lstStyle/>
          <a:p>
            <a:pPr eaLnBrk="1" hangingPunct="1"/>
            <a:r>
              <a:rPr lang="en-US" sz="2800" b="1">
                <a:solidFill>
                  <a:srgbClr val="FFFF00"/>
                </a:solidFill>
                <a:latin typeface="Century Gothic" charset="0"/>
                <a:ea typeface="ＭＳ Ｐゴシック" charset="0"/>
                <a:cs typeface="ＭＳ Ｐゴシック" charset="0"/>
              </a:rPr>
              <a:t>Nathan related God</a:t>
            </a:r>
            <a:r>
              <a:rPr lang="uk-UA" altLang="ja-JP" sz="2800" b="1">
                <a:solidFill>
                  <a:srgbClr val="FFFF00"/>
                </a:solidFill>
                <a:latin typeface="Century Gothic" charset="0"/>
                <a:ea typeface="ＭＳ Ｐゴシック" charset="0"/>
                <a:cs typeface="ＭＳ Ｐゴシック" charset="0"/>
              </a:rPr>
              <a:t>'</a:t>
            </a:r>
            <a:r>
              <a:rPr lang="en-US" altLang="ja-JP" sz="2800" b="1">
                <a:solidFill>
                  <a:srgbClr val="FFFF00"/>
                </a:solidFill>
                <a:latin typeface="Century Gothic" charset="0"/>
                <a:ea typeface="ＭＳ Ｐゴシック" charset="0"/>
                <a:cs typeface="ＭＳ Ｐゴシック" charset="0"/>
              </a:rPr>
              <a:t>s promise to David (2 Sam. 7)</a:t>
            </a:r>
            <a:endParaRPr lang="en-US">
              <a:latin typeface="Times New Roman" charset="0"/>
              <a:ea typeface="ＭＳ Ｐゴシック" charset="0"/>
              <a:cs typeface="ＭＳ Ｐゴシック"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6609" name="Rectangle 2"/>
          <p:cNvSpPr>
            <a:spLocks noGrp="1" noChangeArrowheads="1"/>
          </p:cNvSpPr>
          <p:nvPr>
            <p:ph type="title"/>
          </p:nvPr>
        </p:nvSpPr>
        <p:spPr>
          <a:xfrm>
            <a:off x="-36513" y="381000"/>
            <a:ext cx="2736851" cy="3408363"/>
          </a:xfrm>
        </p:spPr>
        <p:txBody>
          <a:bodyPr/>
          <a:lstStyle/>
          <a:p>
            <a:pPr algn="ctr" eaLnBrk="1" hangingPunct="1"/>
            <a:r>
              <a:rPr lang="en-US" sz="3600" b="1">
                <a:solidFill>
                  <a:srgbClr val="FFFFFF"/>
                </a:solidFill>
                <a:latin typeface="Arial" charset="0"/>
              </a:rPr>
              <a:t>David</a:t>
            </a:r>
            <a:r>
              <a:rPr lang="uk-UA" altLang="ja-JP" sz="3600" b="1">
                <a:solidFill>
                  <a:srgbClr val="FFFFFF"/>
                </a:solidFill>
                <a:latin typeface="Arial" charset="0"/>
              </a:rPr>
              <a:t>'</a:t>
            </a:r>
            <a:r>
              <a:rPr lang="en-US" altLang="ja-JP" sz="3600" b="1">
                <a:solidFill>
                  <a:srgbClr val="FFFFFF"/>
                </a:solidFill>
                <a:latin typeface="Arial" charset="0"/>
              </a:rPr>
              <a:t>s House: </a:t>
            </a:r>
            <a:br>
              <a:rPr lang="en-US" altLang="ja-JP" sz="3600" b="1">
                <a:solidFill>
                  <a:srgbClr val="FFFFFF"/>
                </a:solidFill>
                <a:latin typeface="Arial" charset="0"/>
              </a:rPr>
            </a:br>
            <a:r>
              <a:rPr lang="ru-RU" altLang="ja-JP" sz="3600" b="1">
                <a:solidFill>
                  <a:srgbClr val="FFFFFF"/>
                </a:solidFill>
                <a:latin typeface="Arial" charset="0"/>
              </a:rPr>
              <a:t>"</a:t>
            </a:r>
            <a:r>
              <a:rPr lang="en-US" altLang="ja-JP" sz="3600" b="1">
                <a:solidFill>
                  <a:srgbClr val="FFFFFF"/>
                </a:solidFill>
                <a:latin typeface="Arial" charset="0"/>
              </a:rPr>
              <a:t>I want to build a house for you…</a:t>
            </a:r>
            <a:r>
              <a:rPr lang="ru-RU" altLang="ja-JP" sz="3600" b="1">
                <a:solidFill>
                  <a:srgbClr val="FFFFFF"/>
                </a:solidFill>
                <a:latin typeface="Arial" charset="0"/>
              </a:rPr>
              <a:t>"</a:t>
            </a:r>
            <a:br>
              <a:rPr lang="en-US" altLang="ja-JP" sz="3600" b="1">
                <a:solidFill>
                  <a:srgbClr val="FFFFFF"/>
                </a:solidFill>
                <a:latin typeface="Arial" charset="0"/>
              </a:rPr>
            </a:br>
            <a:endParaRPr lang="en-US" sz="2800" b="1">
              <a:solidFill>
                <a:srgbClr val="FFFFFF"/>
              </a:solidFill>
              <a:latin typeface="Arial" charset="0"/>
            </a:endParaRPr>
          </a:p>
        </p:txBody>
      </p:sp>
      <p:pic>
        <p:nvPicPr>
          <p:cNvPr id="196610" name="Picture 4" descr="Man"/>
          <p:cNvPicPr>
            <a:picLocks noGrp="1" noChangeAspect="1" noChangeArrowheads="1"/>
          </p:cNvPicPr>
          <p:nvPr>
            <p:ph sz="quarter" idx="2"/>
          </p:nvPr>
        </p:nvPicPr>
        <p:blipFill>
          <a:blip r:embed="rId3">
            <a:extLst>
              <a:ext uri="{28A0092B-C50C-407E-A947-70E740481C1C}">
                <a14:useLocalDpi xmlns:a14="http://schemas.microsoft.com/office/drawing/2010/main"/>
              </a:ext>
            </a:extLst>
          </a:blip>
          <a:srcRect/>
          <a:stretch>
            <a:fillRect/>
          </a:stretch>
        </p:blipFill>
        <p:spPr>
          <a:xfrm>
            <a:off x="533400" y="4419600"/>
            <a:ext cx="838200" cy="2286000"/>
          </a:xfrm>
          <a:noFill/>
        </p:spPr>
      </p:pic>
      <p:pic>
        <p:nvPicPr>
          <p:cNvPr id="283653" name="Picture 5" descr="C0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840038" y="1143000"/>
            <a:ext cx="612445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6612" name="Text Box 6"/>
          <p:cNvSpPr txBox="1">
            <a:spLocks noChangeArrowheads="1"/>
          </p:cNvSpPr>
          <p:nvPr/>
        </p:nvSpPr>
        <p:spPr bwMode="auto">
          <a:xfrm>
            <a:off x="1511300" y="4953000"/>
            <a:ext cx="382588" cy="1631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FFFFFF"/>
                </a:solidFill>
                <a:cs typeface="Arial" charset="0"/>
              </a:rPr>
              <a:t>D</a:t>
            </a:r>
          </a:p>
          <a:p>
            <a:pPr eaLnBrk="1" hangingPunct="1"/>
            <a:r>
              <a:rPr lang="en-US" sz="2000" b="1">
                <a:solidFill>
                  <a:srgbClr val="FFFFFF"/>
                </a:solidFill>
                <a:cs typeface="Arial" charset="0"/>
              </a:rPr>
              <a:t>A</a:t>
            </a:r>
          </a:p>
          <a:p>
            <a:pPr eaLnBrk="1" hangingPunct="1"/>
            <a:r>
              <a:rPr lang="en-US" sz="2000" b="1">
                <a:solidFill>
                  <a:srgbClr val="FFFFFF"/>
                </a:solidFill>
                <a:cs typeface="Arial" charset="0"/>
              </a:rPr>
              <a:t>V</a:t>
            </a:r>
          </a:p>
          <a:p>
            <a:pPr eaLnBrk="1" hangingPunct="1"/>
            <a:r>
              <a:rPr lang="en-US" sz="2000" b="1">
                <a:solidFill>
                  <a:srgbClr val="FFFFFF"/>
                </a:solidFill>
                <a:cs typeface="Arial" charset="0"/>
              </a:rPr>
              <a:t>I</a:t>
            </a:r>
          </a:p>
          <a:p>
            <a:pPr eaLnBrk="1" hangingPunct="1"/>
            <a:r>
              <a:rPr lang="en-US" sz="2000" b="1">
                <a:solidFill>
                  <a:srgbClr val="FFFFFF"/>
                </a:solidFill>
                <a:cs typeface="Arial" charset="0"/>
              </a:rPr>
              <a:t>D</a:t>
            </a:r>
          </a:p>
        </p:txBody>
      </p:sp>
      <p:pic>
        <p:nvPicPr>
          <p:cNvPr id="196613" name="Picture 7" descr="crown option A small"/>
          <p:cNvPicPr>
            <a:picLocks noGrp="1" noChangeAspect="1" noChangeArrowheads="1"/>
          </p:cNvPicPr>
          <p:nvPr>
            <p:ph sz="quarter" idx="3"/>
          </p:nvPr>
        </p:nvPicPr>
        <p:blipFill>
          <a:blip r:embed="rId5">
            <a:extLst>
              <a:ext uri="{28A0092B-C50C-407E-A947-70E740481C1C}">
                <a14:useLocalDpi xmlns:a14="http://schemas.microsoft.com/office/drawing/2010/main"/>
              </a:ext>
            </a:extLst>
          </a:blip>
          <a:srcRect/>
          <a:stretch>
            <a:fillRect/>
          </a:stretch>
        </p:blipFill>
        <p:spPr>
          <a:xfrm>
            <a:off x="533400" y="3886200"/>
            <a:ext cx="838200" cy="452438"/>
          </a:xfrm>
          <a:noFill/>
        </p:spPr>
      </p:pic>
      <p:sp>
        <p:nvSpPr>
          <p:cNvPr id="283656" name="AutoShape 8"/>
          <p:cNvSpPr>
            <a:spLocks noChangeArrowheads="1"/>
          </p:cNvSpPr>
          <p:nvPr/>
        </p:nvSpPr>
        <p:spPr bwMode="auto">
          <a:xfrm>
            <a:off x="2843213" y="0"/>
            <a:ext cx="6300787" cy="6400800"/>
          </a:xfrm>
          <a:prstGeom prst="cloudCallout">
            <a:avLst>
              <a:gd name="adj1" fmla="val -72398"/>
              <a:gd name="adj2" fmla="val 21282"/>
            </a:avLst>
          </a:prstGeom>
          <a:noFill/>
          <a:ln w="25400">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solidFill>
                <a:srgbClr val="FFCC00"/>
              </a:solidFill>
              <a:latin typeface="Arial Black" charset="0"/>
            </a:endParaRPr>
          </a:p>
        </p:txBody>
      </p:sp>
    </p:spTree>
    <p:extLst>
      <p:ext uri="{BB962C8B-B14F-4D97-AF65-F5344CB8AC3E}">
        <p14:creationId xmlns:p14="http://schemas.microsoft.com/office/powerpoint/2010/main" val="199082276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365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7" presetClass="entr" presetSubtype="4" fill="hold" nodeType="clickEffect">
                                  <p:stCondLst>
                                    <p:cond delay="0"/>
                                  </p:stCondLst>
                                  <p:childTnLst>
                                    <p:set>
                                      <p:cBhvr>
                                        <p:cTn id="10" dur="1" fill="hold">
                                          <p:stCondLst>
                                            <p:cond delay="0"/>
                                          </p:stCondLst>
                                        </p:cTn>
                                        <p:tgtEl>
                                          <p:spTgt spid="283653"/>
                                        </p:tgtEl>
                                        <p:attrNameLst>
                                          <p:attrName>style.visibility</p:attrName>
                                        </p:attrNameLst>
                                      </p:cBhvr>
                                      <p:to>
                                        <p:strVal val="visible"/>
                                      </p:to>
                                    </p:set>
                                    <p:anim calcmode="lin" valueType="num">
                                      <p:cBhvr additive="base">
                                        <p:cTn id="11" dur="2000" fill="hold"/>
                                        <p:tgtEl>
                                          <p:spTgt spid="283653"/>
                                        </p:tgtEl>
                                        <p:attrNameLst>
                                          <p:attrName>ppt_x</p:attrName>
                                        </p:attrNameLst>
                                      </p:cBhvr>
                                      <p:tavLst>
                                        <p:tav tm="0">
                                          <p:val>
                                            <p:strVal val="#ppt_x"/>
                                          </p:val>
                                        </p:tav>
                                        <p:tav tm="100000">
                                          <p:val>
                                            <p:strVal val="#ppt_x"/>
                                          </p:val>
                                        </p:tav>
                                      </p:tavLst>
                                    </p:anim>
                                    <p:anim calcmode="lin" valueType="num">
                                      <p:cBhvr additive="base">
                                        <p:cTn id="12" dur="2000" fill="hold"/>
                                        <p:tgtEl>
                                          <p:spTgt spid="2836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656" grpId="0" animBg="1"/>
    </p:bld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7633" name="Rectangle 2"/>
          <p:cNvSpPr>
            <a:spLocks noGrp="1" noChangeArrowheads="1"/>
          </p:cNvSpPr>
          <p:nvPr>
            <p:ph type="title"/>
          </p:nvPr>
        </p:nvSpPr>
        <p:spPr>
          <a:xfrm>
            <a:off x="-36513" y="620713"/>
            <a:ext cx="7200901" cy="2182812"/>
          </a:xfrm>
        </p:spPr>
        <p:txBody>
          <a:bodyPr/>
          <a:lstStyle/>
          <a:p>
            <a:pPr algn="ctr" eaLnBrk="1" hangingPunct="1"/>
            <a:r>
              <a:rPr lang="en-US" sz="6000" dirty="0">
                <a:solidFill>
                  <a:srgbClr val="FFFFFF"/>
                </a:solidFill>
                <a:latin typeface="Tahoma" charset="0"/>
              </a:rPr>
              <a:t>But who would build the Temple ?</a:t>
            </a:r>
          </a:p>
        </p:txBody>
      </p:sp>
      <p:pic>
        <p:nvPicPr>
          <p:cNvPr id="19763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00113" y="2708275"/>
            <a:ext cx="5294312" cy="370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7635" name="Rectangle 2"/>
          <p:cNvSpPr txBox="1">
            <a:spLocks noChangeArrowheads="1"/>
          </p:cNvSpPr>
          <p:nvPr/>
        </p:nvSpPr>
        <p:spPr bwMode="auto">
          <a:xfrm>
            <a:off x="6108700" y="2060575"/>
            <a:ext cx="3048000" cy="4797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solidFill>
                  <a:schemeClr val="tx2"/>
                </a:solidFill>
                <a:cs typeface="Arial" charset="0"/>
              </a:rPr>
              <a:t>God</a:t>
            </a:r>
            <a:r>
              <a:rPr lang="uk-UA" sz="3600" b="1">
                <a:solidFill>
                  <a:schemeClr val="tx2"/>
                </a:solidFill>
                <a:cs typeface="Arial" charset="0"/>
              </a:rPr>
              <a:t>'</a:t>
            </a:r>
            <a:r>
              <a:rPr lang="en-US" sz="3600" b="1">
                <a:solidFill>
                  <a:schemeClr val="tx2"/>
                </a:solidFill>
                <a:cs typeface="Arial" charset="0"/>
              </a:rPr>
              <a:t>s House</a:t>
            </a:r>
            <a:r>
              <a:rPr lang="en-US" altLang="ja-JP" sz="3600" b="1">
                <a:solidFill>
                  <a:schemeClr val="tx2"/>
                </a:solidFill>
                <a:cs typeface="Arial" charset="0"/>
              </a:rPr>
              <a:t>: </a:t>
            </a:r>
            <a:br>
              <a:rPr lang="en-US" altLang="ja-JP" sz="3600" b="1">
                <a:solidFill>
                  <a:schemeClr val="tx2"/>
                </a:solidFill>
                <a:cs typeface="Arial" charset="0"/>
              </a:rPr>
            </a:br>
            <a:r>
              <a:rPr lang="ru-RU" altLang="ja-JP" sz="3600" b="1">
                <a:solidFill>
                  <a:schemeClr val="tx2"/>
                </a:solidFill>
                <a:cs typeface="Arial" charset="0"/>
              </a:rPr>
              <a:t>"</a:t>
            </a:r>
            <a:r>
              <a:rPr lang="en-US" altLang="ja-JP" sz="3600" b="1">
                <a:solidFill>
                  <a:schemeClr val="tx2"/>
                </a:solidFill>
                <a:cs typeface="Arial" charset="0"/>
              </a:rPr>
              <a:t>I want to build a house for you…</a:t>
            </a:r>
            <a:r>
              <a:rPr lang="ru-RU" altLang="ja-JP" sz="3600" b="1">
                <a:solidFill>
                  <a:schemeClr val="tx2"/>
                </a:solidFill>
                <a:cs typeface="Arial" charset="0"/>
              </a:rPr>
              <a:t>"</a:t>
            </a:r>
            <a:br>
              <a:rPr lang="en-US" altLang="ja-JP" sz="3600" b="1">
                <a:solidFill>
                  <a:schemeClr val="tx2"/>
                </a:solidFill>
                <a:cs typeface="Arial" charset="0"/>
              </a:rPr>
            </a:br>
            <a:endParaRPr lang="en-US" sz="2800" b="1">
              <a:solidFill>
                <a:schemeClr val="tx2"/>
              </a:solidFill>
              <a:cs typeface="Arial"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279408" y="152400"/>
            <a:ext cx="4698992" cy="1036638"/>
          </a:xfrm>
        </p:spPr>
        <p:txBody>
          <a:bodyPr/>
          <a:lstStyle/>
          <a:p>
            <a:pPr algn="l" eaLnBrk="1" hangingPunct="1">
              <a:defRPr/>
            </a:pPr>
            <a:r>
              <a:rPr lang="en-US" sz="4000" b="1" dirty="0">
                <a:solidFill>
                  <a:schemeClr val="bg1"/>
                </a:solidFill>
                <a:effectLst>
                  <a:glow rad="177800">
                    <a:schemeClr val="tx1"/>
                  </a:glow>
                </a:effectLst>
                <a:latin typeface="Arial"/>
                <a:ea typeface="ＭＳ Ｐゴシック" charset="0"/>
                <a:cs typeface="Arial"/>
              </a:rPr>
              <a:t>KEY VERSE: </a:t>
            </a:r>
            <a:br>
              <a:rPr lang="en-US" sz="4000" b="1" dirty="0">
                <a:solidFill>
                  <a:schemeClr val="bg1"/>
                </a:solidFill>
                <a:effectLst>
                  <a:glow rad="177800">
                    <a:schemeClr val="tx1"/>
                  </a:glow>
                </a:effectLst>
                <a:latin typeface="Arial"/>
                <a:ea typeface="ＭＳ Ｐゴシック" charset="0"/>
                <a:cs typeface="Arial"/>
              </a:rPr>
            </a:br>
            <a:r>
              <a:rPr lang="en-US" sz="4000" b="1" dirty="0">
                <a:solidFill>
                  <a:schemeClr val="bg1"/>
                </a:solidFill>
                <a:effectLst>
                  <a:glow rad="177800">
                    <a:schemeClr val="tx1"/>
                  </a:glow>
                </a:effectLst>
                <a:latin typeface="Arial"/>
                <a:ea typeface="ＭＳ Ｐゴシック" charset="0"/>
                <a:cs typeface="Arial"/>
              </a:rPr>
              <a:t>2 Samuel 7:12-13</a:t>
            </a:r>
          </a:p>
        </p:txBody>
      </p:sp>
      <p:sp>
        <p:nvSpPr>
          <p:cNvPr id="189443" name="Text Box 8"/>
          <p:cNvSpPr txBox="1">
            <a:spLocks noChangeArrowheads="1"/>
          </p:cNvSpPr>
          <p:nvPr/>
        </p:nvSpPr>
        <p:spPr bwMode="auto">
          <a:xfrm>
            <a:off x="830580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b="1">
                <a:solidFill>
                  <a:srgbClr val="FFFFFF"/>
                </a:solidFill>
              </a:rPr>
              <a:t>209</a:t>
            </a:r>
          </a:p>
        </p:txBody>
      </p:sp>
      <p:sp>
        <p:nvSpPr>
          <p:cNvPr id="46089" name="Rectangle 9"/>
          <p:cNvSpPr>
            <a:spLocks noChangeArrowheads="1"/>
          </p:cNvSpPr>
          <p:nvPr/>
        </p:nvSpPr>
        <p:spPr bwMode="auto">
          <a:xfrm>
            <a:off x="4572000" y="152400"/>
            <a:ext cx="4572000" cy="670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gn="l">
              <a:spcBef>
                <a:spcPct val="20000"/>
              </a:spcBef>
              <a:defRPr/>
            </a:pPr>
            <a:r>
              <a:rPr lang="en-US" sz="2800" b="1" dirty="0">
                <a:solidFill>
                  <a:srgbClr val="FFFFFF"/>
                </a:solidFill>
                <a:effectLst>
                  <a:glow rad="177800">
                    <a:srgbClr val="000000"/>
                  </a:glow>
                </a:effectLst>
              </a:rPr>
              <a:t>   </a:t>
            </a:r>
            <a:r>
              <a:rPr lang="ru-RU" altLang="ja-JP" sz="3200" b="1" dirty="0">
                <a:solidFill>
                  <a:srgbClr val="FFFFFF"/>
                </a:solidFill>
                <a:effectLst>
                  <a:glow rad="177800">
                    <a:srgbClr val="000000"/>
                  </a:glow>
                </a:effectLst>
              </a:rPr>
              <a:t>"</a:t>
            </a:r>
            <a:r>
              <a:rPr lang="en-US" sz="3200" b="1" dirty="0">
                <a:solidFill>
                  <a:srgbClr val="FFFFFF"/>
                </a:solidFill>
                <a:effectLst>
                  <a:glow rad="177800">
                    <a:srgbClr val="000000"/>
                  </a:glow>
                </a:effectLst>
              </a:rPr>
              <a:t>For when you (David) die, I will raise up one of your descendants, and I will make his kingdom strong. He is the one who will build a house—a temple—for my name.  And I will establish the throne of his kingdom forever.</a:t>
            </a:r>
            <a:r>
              <a:rPr lang="ru-RU" altLang="ja-JP" sz="3200" b="1" dirty="0">
                <a:solidFill>
                  <a:srgbClr val="FFFFFF"/>
                </a:solidFill>
                <a:effectLst>
                  <a:glow rad="177800">
                    <a:srgbClr val="000000"/>
                  </a:glow>
                </a:effectLst>
              </a:rPr>
              <a:t>"</a:t>
            </a:r>
            <a:endParaRPr lang="en-US" sz="3200" b="1" dirty="0">
              <a:solidFill>
                <a:srgbClr val="FFFFFF"/>
              </a:solidFill>
              <a:effectLst>
                <a:glow rad="177800">
                  <a:srgbClr val="000000"/>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6089">
                                            <p:txEl>
                                              <p:pRg st="0" end="0"/>
                                            </p:txEl>
                                          </p:spTgt>
                                        </p:tgtEl>
                                        <p:attrNameLst>
                                          <p:attrName>style.visibility</p:attrName>
                                        </p:attrNameLst>
                                      </p:cBhvr>
                                      <p:to>
                                        <p:strVal val="visible"/>
                                      </p:to>
                                    </p:set>
                                    <p:animEffect transition="in" filter="fade">
                                      <p:cBhvr>
                                        <p:cTn id="7" dur="500"/>
                                        <p:tgtEl>
                                          <p:spTgt spid="46089">
                                            <p:txEl>
                                              <p:pRg st="0" end="0"/>
                                            </p:txEl>
                                          </p:spTgt>
                                        </p:tgtEl>
                                      </p:cBhvr>
                                    </p:animEffect>
                                    <p:anim calcmode="lin" valueType="num">
                                      <p:cBhvr>
                                        <p:cTn id="8" dur="500" fill="hold"/>
                                        <p:tgtEl>
                                          <p:spTgt spid="46089">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4608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9"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2" descr="king-of-kings"/>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899" name="Rectangle 3"/>
          <p:cNvSpPr>
            <a:spLocks noGrp="1" noChangeArrowheads="1"/>
          </p:cNvSpPr>
          <p:nvPr>
            <p:ph type="title"/>
          </p:nvPr>
        </p:nvSpPr>
        <p:spPr>
          <a:xfrm>
            <a:off x="0" y="533400"/>
            <a:ext cx="8763000" cy="838200"/>
          </a:xfrm>
        </p:spPr>
        <p:txBody>
          <a:bodyPr/>
          <a:lstStyle/>
          <a:p>
            <a:pPr eaLnBrk="1" hangingPunct="1">
              <a:defRPr/>
            </a:pPr>
            <a:r>
              <a:rPr lang="en-US" sz="4000" b="1" dirty="0">
                <a:solidFill>
                  <a:srgbClr val="FFFFFF"/>
                </a:solidFill>
                <a:effectLst>
                  <a:glow rad="228600">
                    <a:schemeClr val="tx1"/>
                  </a:glow>
                </a:effectLst>
                <a:latin typeface="Arial" charset="0"/>
                <a:ea typeface="ＭＳ Ｐゴシック" charset="0"/>
                <a:cs typeface="ＭＳ Ｐゴシック" charset="0"/>
              </a:rPr>
              <a:t>Promises of the Davidic Covenant</a:t>
            </a:r>
          </a:p>
        </p:txBody>
      </p:sp>
      <p:sp>
        <p:nvSpPr>
          <p:cNvPr id="80900" name="Rectangle 4"/>
          <p:cNvSpPr>
            <a:spLocks noGrp="1" noChangeArrowheads="1"/>
          </p:cNvSpPr>
          <p:nvPr>
            <p:ph type="body" idx="1"/>
          </p:nvPr>
        </p:nvSpPr>
        <p:spPr>
          <a:xfrm>
            <a:off x="8384" y="1600201"/>
            <a:ext cx="9172128" cy="676672"/>
          </a:xfrm>
        </p:spPr>
        <p:txBody>
          <a:bodyPr anchor="ctr"/>
          <a:lstStyle/>
          <a:p>
            <a:pPr marL="0" indent="0" algn="ctr" eaLnBrk="1" hangingPunct="1">
              <a:spcBef>
                <a:spcPct val="0"/>
              </a:spcBef>
              <a:buFontTx/>
              <a:buNone/>
              <a:defRPr/>
            </a:pPr>
            <a:r>
              <a:rPr lang="en-US" sz="2800" b="1">
                <a:solidFill>
                  <a:srgbClr val="FFFFFF"/>
                </a:solidFill>
                <a:effectLst>
                  <a:glow rad="228600">
                    <a:schemeClr val="tx1"/>
                  </a:glow>
                </a:effectLst>
                <a:latin typeface="Arial" charset="0"/>
                <a:ea typeface="ＭＳ Ｐゴシック" charset="0"/>
                <a:cs typeface="ＭＳ Ｐゴシック" charset="0"/>
              </a:rPr>
              <a:t>What did God promise David in 2 Samuel 7:12-16?</a:t>
            </a:r>
          </a:p>
        </p:txBody>
      </p:sp>
      <p:sp>
        <p:nvSpPr>
          <p:cNvPr id="80901" name="Text Box 5"/>
          <p:cNvSpPr txBox="1">
            <a:spLocks noChangeArrowheads="1"/>
          </p:cNvSpPr>
          <p:nvPr/>
        </p:nvSpPr>
        <p:spPr bwMode="auto">
          <a:xfrm>
            <a:off x="8534400" y="76200"/>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t>22</a:t>
            </a:r>
            <a:endParaRPr lang="en-US" sz="1800"/>
          </a:p>
        </p:txBody>
      </p:sp>
      <p:sp>
        <p:nvSpPr>
          <p:cNvPr id="195589" name="Rectangle 6"/>
          <p:cNvSpPr>
            <a:spLocks noChangeArrowheads="1"/>
          </p:cNvSpPr>
          <p:nvPr/>
        </p:nvSpPr>
        <p:spPr bwMode="auto">
          <a:xfrm>
            <a:off x="5562600" y="5943600"/>
            <a:ext cx="3581400" cy="9144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en-US" sz="3200" b="1">
                <a:solidFill>
                  <a:schemeClr val="bg1"/>
                </a:solidFill>
              </a:rPr>
              <a:t>New Dynasty</a:t>
            </a:r>
            <a:br>
              <a:rPr lang="en-US" sz="3200" b="1">
                <a:solidFill>
                  <a:schemeClr val="bg1"/>
                </a:solidFill>
              </a:rPr>
            </a:br>
            <a:r>
              <a:rPr lang="en-US" sz="2400" b="1">
                <a:solidFill>
                  <a:schemeClr val="bg1"/>
                </a:solidFill>
              </a:rPr>
              <a:t>(2 Sam 7)</a:t>
            </a:r>
            <a:endParaRPr lang="en-US" sz="320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0900">
                                            <p:txEl>
                                              <p:pRg st="0" end="0"/>
                                            </p:txEl>
                                          </p:spTgt>
                                        </p:tgtEl>
                                        <p:attrNameLst>
                                          <p:attrName>style.visibility</p:attrName>
                                        </p:attrNameLst>
                                      </p:cBhvr>
                                      <p:to>
                                        <p:strVal val="visible"/>
                                      </p:to>
                                    </p:set>
                                    <p:animEffect transition="in" filter="circle(in)">
                                      <p:cBhvr>
                                        <p:cTn id="7" dur="2000"/>
                                        <p:tgtEl>
                                          <p:spTgt spid="8090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0901"/>
                                        </p:tgtEl>
                                        <p:attrNameLst>
                                          <p:attrName>style.visibility</p:attrName>
                                        </p:attrNameLst>
                                      </p:cBhvr>
                                      <p:to>
                                        <p:strVal val="visible"/>
                                      </p:to>
                                    </p:set>
                                    <p:animEffect transition="in" filter="circle(in)">
                                      <p:cBhvr>
                                        <p:cTn id="12" dur="2000"/>
                                        <p:tgtEl>
                                          <p:spTgt spid="809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0" grpId="0" build="p"/>
      <p:bldP spid="80901" grpId="0"/>
    </p:bldLst>
  </p:timing>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8657" name="Rectangle 2"/>
          <p:cNvSpPr>
            <a:spLocks noGrp="1" noChangeArrowheads="1"/>
          </p:cNvSpPr>
          <p:nvPr>
            <p:ph type="title"/>
          </p:nvPr>
        </p:nvSpPr>
        <p:spPr>
          <a:xfrm>
            <a:off x="38100" y="-100013"/>
            <a:ext cx="9105900" cy="931863"/>
          </a:xfrm>
        </p:spPr>
        <p:txBody>
          <a:bodyPr/>
          <a:lstStyle/>
          <a:p>
            <a:pPr algn="ctr" eaLnBrk="1" hangingPunct="1"/>
            <a:r>
              <a:rPr lang="en-US" sz="4800" b="1">
                <a:solidFill>
                  <a:schemeClr val="tx1"/>
                </a:solidFill>
                <a:latin typeface="Arial" charset="0"/>
              </a:rPr>
              <a:t>Davidic Covenant</a:t>
            </a:r>
          </a:p>
        </p:txBody>
      </p:sp>
      <p:sp>
        <p:nvSpPr>
          <p:cNvPr id="269315" name="Rectangle 3"/>
          <p:cNvSpPr>
            <a:spLocks noGrp="1" noChangeArrowheads="1"/>
          </p:cNvSpPr>
          <p:nvPr>
            <p:ph type="body" idx="1"/>
          </p:nvPr>
        </p:nvSpPr>
        <p:spPr>
          <a:xfrm>
            <a:off x="38100" y="690563"/>
            <a:ext cx="9105900" cy="6194425"/>
          </a:xfrm>
        </p:spPr>
        <p:txBody>
          <a:bodyPr/>
          <a:lstStyle/>
          <a:p>
            <a:pPr algn="ctr" eaLnBrk="1" hangingPunct="1">
              <a:lnSpc>
                <a:spcPct val="80000"/>
              </a:lnSpc>
              <a:buFontTx/>
              <a:buNone/>
            </a:pPr>
            <a:r>
              <a:rPr lang="en-US" sz="2400" b="1">
                <a:latin typeface="Arial" charset="0"/>
              </a:rPr>
              <a:t>2 Samuel 7:12-16</a:t>
            </a:r>
          </a:p>
          <a:p>
            <a:pPr algn="ctr" eaLnBrk="1" hangingPunct="1">
              <a:lnSpc>
                <a:spcPct val="80000"/>
              </a:lnSpc>
              <a:buFontTx/>
              <a:buNone/>
            </a:pPr>
            <a:endParaRPr lang="en-US" sz="1200" b="1">
              <a:latin typeface="Arial" charset="0"/>
            </a:endParaRPr>
          </a:p>
          <a:p>
            <a:pPr algn="ctr" eaLnBrk="1" hangingPunct="1">
              <a:lnSpc>
                <a:spcPct val="80000"/>
              </a:lnSpc>
              <a:buFontTx/>
              <a:buNone/>
            </a:pPr>
            <a:r>
              <a:rPr lang="ru-RU" sz="2400" b="1">
                <a:latin typeface="Arial" charset="0"/>
              </a:rPr>
              <a:t>"</a:t>
            </a:r>
            <a:r>
              <a:rPr lang="en-US" sz="2400" b="1">
                <a:latin typeface="Arial" charset="0"/>
              </a:rPr>
              <a:t>And when your days are fulfilled and you sleep with your fathers, I will set up after you </a:t>
            </a:r>
            <a:r>
              <a:rPr lang="en-US" sz="2400" b="1">
                <a:solidFill>
                  <a:schemeClr val="tx2"/>
                </a:solidFill>
                <a:latin typeface="Arial" charset="0"/>
              </a:rPr>
              <a:t>YOUR OFFSPRING</a:t>
            </a:r>
            <a:r>
              <a:rPr lang="en-US" sz="2400" b="1">
                <a:latin typeface="Arial" charset="0"/>
              </a:rPr>
              <a:t> who shall be born to you, and I will establish </a:t>
            </a:r>
            <a:r>
              <a:rPr lang="en-US" sz="2400" b="1">
                <a:solidFill>
                  <a:schemeClr val="tx2"/>
                </a:solidFill>
                <a:latin typeface="Arial" charset="0"/>
              </a:rPr>
              <a:t>HIS KINGDOM</a:t>
            </a:r>
            <a:r>
              <a:rPr lang="en-US" sz="2400" b="1">
                <a:latin typeface="Arial" charset="0"/>
              </a:rPr>
              <a:t>.</a:t>
            </a:r>
          </a:p>
          <a:p>
            <a:pPr algn="ctr" eaLnBrk="1" hangingPunct="1">
              <a:lnSpc>
                <a:spcPct val="80000"/>
              </a:lnSpc>
              <a:buFontTx/>
              <a:buNone/>
            </a:pPr>
            <a:endParaRPr lang="en-US" sz="2400" b="1">
              <a:latin typeface="Arial" charset="0"/>
            </a:endParaRPr>
          </a:p>
          <a:p>
            <a:pPr algn="ctr" eaLnBrk="1" hangingPunct="1">
              <a:lnSpc>
                <a:spcPct val="80000"/>
              </a:lnSpc>
              <a:buFontTx/>
              <a:buNone/>
            </a:pPr>
            <a:r>
              <a:rPr lang="en-US" sz="2400" b="1">
                <a:latin typeface="Arial" charset="0"/>
              </a:rPr>
              <a:t>  </a:t>
            </a:r>
            <a:r>
              <a:rPr lang="en-US" sz="2400" b="1">
                <a:solidFill>
                  <a:schemeClr val="tx2"/>
                </a:solidFill>
                <a:latin typeface="Arial" charset="0"/>
              </a:rPr>
              <a:t>He shall build a house for My Name</a:t>
            </a:r>
            <a:r>
              <a:rPr lang="en-US" sz="2400" b="1">
                <a:latin typeface="Arial" charset="0"/>
              </a:rPr>
              <a:t> [and My Presence], and I will establish the </a:t>
            </a:r>
            <a:r>
              <a:rPr lang="en-US" sz="2400" b="1">
                <a:solidFill>
                  <a:schemeClr val="tx2"/>
                </a:solidFill>
                <a:latin typeface="Arial" charset="0"/>
              </a:rPr>
              <a:t>THRONE</a:t>
            </a:r>
            <a:r>
              <a:rPr lang="en-US" sz="2400" b="1">
                <a:solidFill>
                  <a:schemeClr val="folHlink"/>
                </a:solidFill>
                <a:latin typeface="Arial" charset="0"/>
              </a:rPr>
              <a:t> </a:t>
            </a:r>
            <a:r>
              <a:rPr lang="en-US" sz="2400" b="1">
                <a:latin typeface="Arial" charset="0"/>
              </a:rPr>
              <a:t>of </a:t>
            </a:r>
            <a:r>
              <a:rPr lang="en-US" sz="2400" b="1">
                <a:solidFill>
                  <a:schemeClr val="tx2"/>
                </a:solidFill>
                <a:latin typeface="Arial" charset="0"/>
              </a:rPr>
              <a:t>HIS KINGDOM FOREVER.  </a:t>
            </a:r>
            <a:br>
              <a:rPr lang="en-US" sz="2400" b="1">
                <a:solidFill>
                  <a:schemeClr val="tx2"/>
                </a:solidFill>
                <a:latin typeface="Arial" charset="0"/>
              </a:rPr>
            </a:br>
            <a:r>
              <a:rPr lang="en-US" sz="2400" b="1">
                <a:solidFill>
                  <a:schemeClr val="tx2"/>
                </a:solidFill>
                <a:latin typeface="Arial" charset="0"/>
              </a:rPr>
              <a:t>I will be his Father, and he shall be My son.</a:t>
            </a:r>
            <a:r>
              <a:rPr lang="en-US" sz="2400" b="1">
                <a:latin typeface="Arial" charset="0"/>
              </a:rPr>
              <a:t> When he commits iniquity, I will chasten him with the rod of men and with the stripes of the sons of men.</a:t>
            </a:r>
          </a:p>
          <a:p>
            <a:pPr algn="ctr" eaLnBrk="1" hangingPunct="1">
              <a:lnSpc>
                <a:spcPct val="80000"/>
              </a:lnSpc>
              <a:buFontTx/>
              <a:buNone/>
            </a:pPr>
            <a:endParaRPr lang="en-US" sz="2400" b="1">
              <a:latin typeface="Arial" charset="0"/>
            </a:endParaRPr>
          </a:p>
          <a:p>
            <a:pPr algn="ctr" eaLnBrk="1" hangingPunct="1">
              <a:lnSpc>
                <a:spcPct val="80000"/>
              </a:lnSpc>
              <a:buFontTx/>
              <a:buNone/>
            </a:pPr>
            <a:r>
              <a:rPr lang="en-US" sz="2400" b="1">
                <a:latin typeface="Arial" charset="0"/>
              </a:rPr>
              <a:t>But My mercy and loving-kindness </a:t>
            </a:r>
            <a:r>
              <a:rPr lang="en-US" sz="2400" b="1">
                <a:solidFill>
                  <a:schemeClr val="tx2"/>
                </a:solidFill>
                <a:latin typeface="Arial" charset="0"/>
              </a:rPr>
              <a:t>SHALL NOT DEPART</a:t>
            </a:r>
            <a:r>
              <a:rPr lang="en-US" sz="2400" b="1">
                <a:latin typeface="Arial" charset="0"/>
              </a:rPr>
              <a:t> from him, as I took [them] from Saul, whom I took away from before you.</a:t>
            </a:r>
          </a:p>
          <a:p>
            <a:pPr algn="ctr" eaLnBrk="1" hangingPunct="1">
              <a:lnSpc>
                <a:spcPct val="80000"/>
              </a:lnSpc>
              <a:buFontTx/>
              <a:buNone/>
            </a:pPr>
            <a:endParaRPr lang="en-US" sz="2400" b="1">
              <a:latin typeface="Arial" charset="0"/>
            </a:endParaRPr>
          </a:p>
          <a:p>
            <a:pPr algn="ctr" eaLnBrk="1" hangingPunct="1">
              <a:lnSpc>
                <a:spcPct val="80000"/>
              </a:lnSpc>
              <a:buFontTx/>
              <a:buNone/>
            </a:pPr>
            <a:r>
              <a:rPr lang="en-US" sz="2400" b="1">
                <a:latin typeface="Arial" charset="0"/>
              </a:rPr>
              <a:t>And your house and your kingdom shall be made sure forever before you; </a:t>
            </a:r>
            <a:r>
              <a:rPr lang="en-US" sz="2400" b="1">
                <a:solidFill>
                  <a:schemeClr val="tx2"/>
                </a:solidFill>
                <a:latin typeface="Arial" charset="0"/>
              </a:rPr>
              <a:t>YOUR THRONE</a:t>
            </a:r>
            <a:r>
              <a:rPr lang="en-US" sz="2400" b="1">
                <a:latin typeface="Arial" charset="0"/>
              </a:rPr>
              <a:t> shall be </a:t>
            </a:r>
            <a:r>
              <a:rPr lang="en-US" sz="2400" b="1">
                <a:solidFill>
                  <a:schemeClr val="tx2"/>
                </a:solidFill>
                <a:latin typeface="Arial" charset="0"/>
              </a:rPr>
              <a:t>ESTABLISHED FOREVER</a:t>
            </a:r>
            <a:r>
              <a:rPr lang="en-US" sz="2400" b="1">
                <a:latin typeface="Arial" charset="0"/>
              </a:rPr>
              <a:t>.</a:t>
            </a:r>
            <a:r>
              <a:rPr lang="ru-RU" sz="2400" b="1">
                <a:latin typeface="Arial" charset="0"/>
              </a:rPr>
              <a:t>"</a:t>
            </a:r>
            <a:endParaRPr lang="en-US" sz="2400" b="1">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69315">
                                            <p:txEl>
                                              <p:pRg st="2" end="2"/>
                                            </p:txEl>
                                          </p:spTgt>
                                        </p:tgtEl>
                                        <p:attrNameLst>
                                          <p:attrName>style.visibility</p:attrName>
                                        </p:attrNameLst>
                                      </p:cBhvr>
                                      <p:to>
                                        <p:strVal val="visible"/>
                                      </p:to>
                                    </p:set>
                                    <p:animEffect transition="in" filter="box(in)">
                                      <p:cBhvr>
                                        <p:cTn id="7" dur="500"/>
                                        <p:tgtEl>
                                          <p:spTgt spid="269315">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269315">
                                            <p:txEl>
                                              <p:pRg st="4" end="4"/>
                                            </p:txEl>
                                          </p:spTgt>
                                        </p:tgtEl>
                                        <p:attrNameLst>
                                          <p:attrName>style.visibility</p:attrName>
                                        </p:attrNameLst>
                                      </p:cBhvr>
                                      <p:to>
                                        <p:strVal val="visible"/>
                                      </p:to>
                                    </p:set>
                                    <p:animEffect transition="in" filter="box(in)">
                                      <p:cBhvr>
                                        <p:cTn id="12" dur="500"/>
                                        <p:tgtEl>
                                          <p:spTgt spid="269315">
                                            <p:txEl>
                                              <p:pRg st="4" end="4"/>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269315">
                                            <p:txEl>
                                              <p:pRg st="6" end="6"/>
                                            </p:txEl>
                                          </p:spTgt>
                                        </p:tgtEl>
                                        <p:attrNameLst>
                                          <p:attrName>style.visibility</p:attrName>
                                        </p:attrNameLst>
                                      </p:cBhvr>
                                      <p:to>
                                        <p:strVal val="visible"/>
                                      </p:to>
                                    </p:set>
                                    <p:animEffect transition="in" filter="box(in)">
                                      <p:cBhvr>
                                        <p:cTn id="17" dur="500"/>
                                        <p:tgtEl>
                                          <p:spTgt spid="269315">
                                            <p:txEl>
                                              <p:pRg st="6" end="6"/>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269315">
                                            <p:txEl>
                                              <p:pRg st="8" end="8"/>
                                            </p:txEl>
                                          </p:spTgt>
                                        </p:tgtEl>
                                        <p:attrNameLst>
                                          <p:attrName>style.visibility</p:attrName>
                                        </p:attrNameLst>
                                      </p:cBhvr>
                                      <p:to>
                                        <p:strVal val="visible"/>
                                      </p:to>
                                    </p:set>
                                    <p:animEffect transition="in" filter="box(in)">
                                      <p:cBhvr>
                                        <p:cTn id="22" dur="500"/>
                                        <p:tgtEl>
                                          <p:spTgt spid="26931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9681"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657" name="Rectangle 2"/>
          <p:cNvSpPr>
            <a:spLocks noGrp="1" noChangeArrowheads="1"/>
          </p:cNvSpPr>
          <p:nvPr>
            <p:ph type="title"/>
          </p:nvPr>
        </p:nvSpPr>
        <p:spPr>
          <a:xfrm>
            <a:off x="0" y="-1687"/>
            <a:ext cx="9144000" cy="1462088"/>
          </a:xfrm>
        </p:spPr>
        <p:txBody>
          <a:bodyPr/>
          <a:lstStyle/>
          <a:p>
            <a:pPr algn="ctr" eaLnBrk="1" hangingPunct="1">
              <a:defRPr/>
            </a:pPr>
            <a:r>
              <a:rPr lang="en-US" b="1">
                <a:solidFill>
                  <a:schemeClr val="tx1"/>
                </a:solidFill>
                <a:effectLst>
                  <a:glow rad="406400">
                    <a:schemeClr val="bg1">
                      <a:alpha val="92000"/>
                    </a:schemeClr>
                  </a:glow>
                </a:effectLst>
                <a:latin typeface="Tahoma" charset="0"/>
              </a:rPr>
              <a:t>The Davidic Covenant is…</a:t>
            </a:r>
          </a:p>
        </p:txBody>
      </p:sp>
      <p:sp>
        <p:nvSpPr>
          <p:cNvPr id="70658" name="Rectangle 3"/>
          <p:cNvSpPr>
            <a:spLocks noGrp="1" noChangeArrowheads="1"/>
          </p:cNvSpPr>
          <p:nvPr>
            <p:ph type="body" idx="1"/>
          </p:nvPr>
        </p:nvSpPr>
        <p:spPr>
          <a:xfrm>
            <a:off x="0" y="1906488"/>
            <a:ext cx="9144000" cy="4114800"/>
          </a:xfrm>
        </p:spPr>
        <p:txBody>
          <a:bodyPr/>
          <a:lstStyle/>
          <a:p>
            <a:pPr algn="ctr" eaLnBrk="1" hangingPunct="1">
              <a:buFontTx/>
              <a:buNone/>
              <a:defRPr/>
            </a:pPr>
            <a:r>
              <a:rPr lang="en-US" b="1" dirty="0">
                <a:effectLst>
                  <a:glow rad="406400">
                    <a:schemeClr val="bg1">
                      <a:alpha val="92000"/>
                    </a:schemeClr>
                  </a:glow>
                </a:effectLst>
                <a:latin typeface="Tahoma" charset="0"/>
              </a:rPr>
              <a:t>a continuation of the </a:t>
            </a:r>
            <a:r>
              <a:rPr lang="en-US" b="1" dirty="0">
                <a:solidFill>
                  <a:schemeClr val="tx2"/>
                </a:solidFill>
                <a:effectLst>
                  <a:glow rad="406400">
                    <a:schemeClr val="bg1">
                      <a:alpha val="92000"/>
                    </a:schemeClr>
                  </a:glow>
                </a:effectLst>
                <a:latin typeface="Tahoma" charset="0"/>
              </a:rPr>
              <a:t>seed</a:t>
            </a:r>
            <a:r>
              <a:rPr lang="en-US" b="1" dirty="0">
                <a:effectLst>
                  <a:glow rad="406400">
                    <a:schemeClr val="bg1">
                      <a:alpha val="92000"/>
                    </a:schemeClr>
                  </a:glow>
                </a:effectLst>
                <a:latin typeface="Tahoma" charset="0"/>
              </a:rPr>
              <a:t> aspect of the</a:t>
            </a:r>
          </a:p>
          <a:p>
            <a:pPr algn="ctr" eaLnBrk="1" hangingPunct="1">
              <a:buFontTx/>
              <a:buNone/>
              <a:defRPr/>
            </a:pPr>
            <a:r>
              <a:rPr lang="en-US" b="1" dirty="0">
                <a:effectLst>
                  <a:glow rad="406400">
                    <a:schemeClr val="bg1">
                      <a:alpha val="92000"/>
                    </a:schemeClr>
                  </a:glow>
                </a:effectLst>
                <a:latin typeface="Tahoma" charset="0"/>
              </a:rPr>
              <a:t>Abrahamic Covenant and the promise</a:t>
            </a:r>
          </a:p>
          <a:p>
            <a:pPr algn="ctr" eaLnBrk="1" hangingPunct="1">
              <a:buFontTx/>
              <a:buNone/>
              <a:defRPr/>
            </a:pPr>
            <a:r>
              <a:rPr lang="en-US" b="1" dirty="0">
                <a:effectLst>
                  <a:glow rad="406400">
                    <a:schemeClr val="bg1">
                      <a:alpha val="92000"/>
                    </a:schemeClr>
                  </a:glow>
                </a:effectLst>
                <a:latin typeface="Tahoma" charset="0"/>
              </a:rPr>
              <a:t>that kings would come from Abraham</a:t>
            </a:r>
          </a:p>
          <a:p>
            <a:pPr algn="ctr" eaLnBrk="1" hangingPunct="1">
              <a:buFontTx/>
              <a:buNone/>
              <a:defRPr/>
            </a:pPr>
            <a:r>
              <a:rPr lang="en-US" b="1" dirty="0">
                <a:effectLst>
                  <a:glow rad="406400">
                    <a:schemeClr val="bg1">
                      <a:alpha val="92000"/>
                    </a:schemeClr>
                  </a:glow>
                </a:effectLst>
                <a:latin typeface="Tahoma" charset="0"/>
              </a:rPr>
              <a:t>(Genesis 17:6-7)</a:t>
            </a:r>
          </a:p>
          <a:p>
            <a:pPr eaLnBrk="1" hangingPunct="1">
              <a:defRPr/>
            </a:pPr>
            <a:endParaRPr lang="en-US" b="1" dirty="0">
              <a:effectLst>
                <a:glow rad="406400">
                  <a:schemeClr val="bg1">
                    <a:alpha val="92000"/>
                  </a:schemeClr>
                </a:glow>
              </a:effectLst>
              <a:latin typeface="Arial Black"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Messiah</a:t>
            </a: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David portrays Jesus Christ as the divinely chosen king who will maintain a righteous and eternal reign (cf. Matt. 12:23; 21:15; Luke 1:32, 69; Rev. 5:5).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42c</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Samuel</a:t>
            </a:r>
          </a:p>
        </p:txBody>
      </p:sp>
    </p:spTree>
    <p:extLst>
      <p:ext uri="{BB962C8B-B14F-4D97-AF65-F5344CB8AC3E}">
        <p14:creationId xmlns:p14="http://schemas.microsoft.com/office/powerpoint/2010/main" val="4111585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3697" name="Group 2"/>
          <p:cNvGrpSpPr>
            <a:grpSpLocks/>
          </p:cNvGrpSpPr>
          <p:nvPr/>
        </p:nvGrpSpPr>
        <p:grpSpPr bwMode="auto">
          <a:xfrm>
            <a:off x="1292225" y="357188"/>
            <a:ext cx="7110413" cy="2224087"/>
            <a:chOff x="814" y="225"/>
            <a:chExt cx="4479" cy="1401"/>
          </a:xfrm>
        </p:grpSpPr>
        <p:sp>
          <p:nvSpPr>
            <p:cNvPr id="93187" name="Rectangle 3"/>
            <p:cNvSpPr>
              <a:spLocks noChangeArrowheads="1"/>
            </p:cNvSpPr>
            <p:nvPr/>
          </p:nvSpPr>
          <p:spPr bwMode="auto">
            <a:xfrm>
              <a:off x="814" y="225"/>
              <a:ext cx="4479" cy="1401"/>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eaLnBrk="0" hangingPunct="0">
                <a:defRPr/>
              </a:pPr>
              <a:r>
                <a:rPr lang="en-US" sz="2800" b="1" dirty="0">
                  <a:solidFill>
                    <a:srgbClr val="FAFD00"/>
                  </a:solidFill>
                  <a:latin typeface="Times" charset="0"/>
                </a:rPr>
                <a:t>                            Genesis 12</a:t>
              </a:r>
            </a:p>
            <a:p>
              <a:pPr algn="l" eaLnBrk="0" hangingPunct="0">
                <a:defRPr/>
              </a:pPr>
              <a:r>
                <a:rPr lang="en-US" sz="2800" b="1" dirty="0">
                  <a:solidFill>
                    <a:srgbClr val="FAFD00"/>
                  </a:solidFill>
                  <a:latin typeface="Times" charset="0"/>
                </a:rPr>
                <a:t>	The Lord had said to Abram, </a:t>
              </a:r>
            </a:p>
            <a:p>
              <a:pPr algn="l" eaLnBrk="0" hangingPunct="0">
                <a:defRPr/>
              </a:pPr>
              <a:r>
                <a:rPr lang="en-US" sz="2800" b="1" dirty="0">
                  <a:solidFill>
                    <a:srgbClr val="FAFD00"/>
                  </a:solidFill>
                  <a:latin typeface="Times" charset="0"/>
                </a:rPr>
                <a:t>        </a:t>
              </a:r>
              <a:r>
                <a:rPr lang="ru-RU" altLang="ja-JP" sz="2800" b="1" dirty="0">
                  <a:solidFill>
                    <a:srgbClr val="FAFD00"/>
                  </a:solidFill>
                  <a:latin typeface="Times" charset="0"/>
                </a:rPr>
                <a:t>"</a:t>
              </a:r>
              <a:r>
                <a:rPr lang="en-US" altLang="ja-JP" sz="2800" b="1" dirty="0">
                  <a:solidFill>
                    <a:srgbClr val="FAFD00"/>
                  </a:solidFill>
                  <a:latin typeface="Times" charset="0"/>
                </a:rPr>
                <a:t>Leave your country, your people and your father</a:t>
              </a:r>
              <a:r>
                <a:rPr lang="uk-UA" altLang="ja-JP" sz="2800" b="1" dirty="0">
                  <a:solidFill>
                    <a:srgbClr val="FAFD00"/>
                  </a:solidFill>
                  <a:latin typeface="Times" charset="0"/>
                </a:rPr>
                <a:t>'</a:t>
              </a:r>
              <a:r>
                <a:rPr lang="en-US" altLang="ja-JP" sz="2800" b="1" dirty="0">
                  <a:solidFill>
                    <a:srgbClr val="FAFD00"/>
                  </a:solidFill>
                  <a:latin typeface="Times" charset="0"/>
                </a:rPr>
                <a:t>s household, and go to </a:t>
              </a:r>
              <a:r>
                <a:rPr lang="en-US" altLang="ja-JP" sz="2800" b="1" dirty="0">
                  <a:solidFill>
                    <a:srgbClr val="00DFCA"/>
                  </a:solidFill>
                  <a:latin typeface="Times" charset="0"/>
                </a:rPr>
                <a:t>the land </a:t>
              </a:r>
              <a:r>
                <a:rPr lang="en-US" altLang="ja-JP" sz="2800" b="1" dirty="0">
                  <a:solidFill>
                    <a:srgbClr val="FAFD00"/>
                  </a:solidFill>
                  <a:latin typeface="Times" charset="0"/>
                </a:rPr>
                <a:t>I will show you.</a:t>
              </a:r>
              <a:endParaRPr lang="en-US" sz="2800" b="1" dirty="0">
                <a:solidFill>
                  <a:srgbClr val="00DFCA"/>
                </a:solidFill>
                <a:latin typeface="Times" charset="0"/>
              </a:endParaRPr>
            </a:p>
          </p:txBody>
        </p:sp>
        <p:sp>
          <p:nvSpPr>
            <p:cNvPr id="93188" name="Rectangle 4"/>
            <p:cNvSpPr>
              <a:spLocks noChangeArrowheads="1"/>
            </p:cNvSpPr>
            <p:nvPr/>
          </p:nvSpPr>
          <p:spPr bwMode="auto">
            <a:xfrm>
              <a:off x="1207" y="440"/>
              <a:ext cx="180"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eaLnBrk="0" hangingPunct="0">
                <a:spcBef>
                  <a:spcPct val="50000"/>
                </a:spcBef>
                <a:defRPr/>
              </a:pPr>
              <a:r>
                <a:rPr lang="en-US" sz="2400" b="1">
                  <a:solidFill>
                    <a:srgbClr val="FAFD00"/>
                  </a:solidFill>
                  <a:latin typeface="Times" pitchFamily="-108" charset="0"/>
                  <a:ea typeface="ＭＳ Ｐゴシック" pitchFamily="-108" charset="-128"/>
                  <a:cs typeface="ＭＳ Ｐゴシック" pitchFamily="-108" charset="-128"/>
                </a:rPr>
                <a:t>1</a:t>
              </a:r>
            </a:p>
          </p:txBody>
        </p:sp>
      </p:grpSp>
      <p:grpSp>
        <p:nvGrpSpPr>
          <p:cNvPr id="413698" name="Group 5"/>
          <p:cNvGrpSpPr>
            <a:grpSpLocks/>
          </p:cNvGrpSpPr>
          <p:nvPr/>
        </p:nvGrpSpPr>
        <p:grpSpPr bwMode="auto">
          <a:xfrm>
            <a:off x="1154113" y="2125663"/>
            <a:ext cx="7110412" cy="2224087"/>
            <a:chOff x="727" y="1339"/>
            <a:chExt cx="4479" cy="1401"/>
          </a:xfrm>
        </p:grpSpPr>
        <p:sp>
          <p:nvSpPr>
            <p:cNvPr id="93190" name="Rectangle 6"/>
            <p:cNvSpPr>
              <a:spLocks noChangeArrowheads="1"/>
            </p:cNvSpPr>
            <p:nvPr/>
          </p:nvSpPr>
          <p:spPr bwMode="auto">
            <a:xfrm>
              <a:off x="727" y="1339"/>
              <a:ext cx="4479" cy="1401"/>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eaLnBrk="0" hangingPunct="0">
                <a:defRPr/>
              </a:pPr>
              <a:endParaRPr lang="en-US" sz="2800" b="1" dirty="0">
                <a:solidFill>
                  <a:srgbClr val="FAFD00"/>
                </a:solidFill>
                <a:latin typeface="Times" charset="0"/>
              </a:endParaRPr>
            </a:p>
            <a:p>
              <a:pPr algn="l" eaLnBrk="0" hangingPunct="0">
                <a:defRPr/>
              </a:pPr>
              <a:r>
                <a:rPr lang="en-US" sz="2000" b="1" dirty="0">
                  <a:solidFill>
                    <a:srgbClr val="FAFD00"/>
                  </a:solidFill>
                  <a:latin typeface="Times" charset="0"/>
                </a:rPr>
                <a:t>	 </a:t>
              </a:r>
              <a:r>
                <a:rPr lang="ru-RU" altLang="ja-JP" sz="2800" b="1" dirty="0">
                  <a:solidFill>
                    <a:srgbClr val="FAFD00"/>
                  </a:solidFill>
                  <a:latin typeface="Times" charset="0"/>
                </a:rPr>
                <a:t>"</a:t>
              </a:r>
              <a:r>
                <a:rPr lang="en-US" altLang="ja-JP" sz="2800" b="1" dirty="0">
                  <a:solidFill>
                    <a:srgbClr val="FAFD00"/>
                  </a:solidFill>
                  <a:latin typeface="Times" charset="0"/>
                </a:rPr>
                <a:t>I will make you into </a:t>
              </a:r>
              <a:r>
                <a:rPr lang="en-US" altLang="ja-JP" sz="2800" b="1" dirty="0">
                  <a:solidFill>
                    <a:srgbClr val="00DFCA"/>
                  </a:solidFill>
                  <a:latin typeface="Times" charset="0"/>
                </a:rPr>
                <a:t>a great nation </a:t>
              </a:r>
              <a:endParaRPr lang="en-US" altLang="ja-JP" sz="2800" b="1" dirty="0">
                <a:solidFill>
                  <a:srgbClr val="FAFD00"/>
                </a:solidFill>
                <a:latin typeface="Times" charset="0"/>
              </a:endParaRPr>
            </a:p>
            <a:p>
              <a:pPr algn="l" eaLnBrk="0" hangingPunct="0">
                <a:defRPr/>
              </a:pPr>
              <a:r>
                <a:rPr lang="en-US" sz="2800" b="1" dirty="0">
                  <a:solidFill>
                    <a:srgbClr val="FAFD00"/>
                  </a:solidFill>
                  <a:latin typeface="Times" charset="0"/>
                </a:rPr>
                <a:t>	      and I will bless you;</a:t>
              </a:r>
            </a:p>
            <a:p>
              <a:pPr algn="l" eaLnBrk="0" hangingPunct="0">
                <a:defRPr/>
              </a:pPr>
              <a:r>
                <a:rPr lang="en-US" sz="2800" b="1" dirty="0">
                  <a:solidFill>
                    <a:srgbClr val="FAFD00"/>
                  </a:solidFill>
                  <a:latin typeface="Times" charset="0"/>
                </a:rPr>
                <a:t>	   I will make your name great,</a:t>
              </a:r>
            </a:p>
            <a:p>
              <a:pPr algn="l" eaLnBrk="0" hangingPunct="0">
                <a:defRPr/>
              </a:pPr>
              <a:r>
                <a:rPr lang="en-US" sz="2800" b="1" dirty="0">
                  <a:solidFill>
                    <a:srgbClr val="FAFD00"/>
                  </a:solidFill>
                  <a:latin typeface="Times" charset="0"/>
                </a:rPr>
                <a:t>	      and you will be a blessing.</a:t>
              </a:r>
              <a:endParaRPr lang="en-US" sz="2800" b="1" dirty="0">
                <a:solidFill>
                  <a:srgbClr val="00DFCA"/>
                </a:solidFill>
                <a:latin typeface="Times" charset="0"/>
              </a:endParaRPr>
            </a:p>
          </p:txBody>
        </p:sp>
        <p:sp>
          <p:nvSpPr>
            <p:cNvPr id="93191" name="Rectangle 7"/>
            <p:cNvSpPr>
              <a:spLocks noChangeArrowheads="1"/>
            </p:cNvSpPr>
            <p:nvPr/>
          </p:nvSpPr>
          <p:spPr bwMode="auto">
            <a:xfrm>
              <a:off x="1227" y="1513"/>
              <a:ext cx="180"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eaLnBrk="0" hangingPunct="0">
                <a:spcBef>
                  <a:spcPct val="50000"/>
                </a:spcBef>
                <a:defRPr/>
              </a:pPr>
              <a:r>
                <a:rPr lang="en-US" sz="2400" b="1">
                  <a:solidFill>
                    <a:srgbClr val="FAFD00"/>
                  </a:solidFill>
                  <a:latin typeface="Times" pitchFamily="-108" charset="0"/>
                  <a:ea typeface="ＭＳ Ｐゴシック" pitchFamily="-108" charset="-128"/>
                  <a:cs typeface="ＭＳ Ｐゴシック" pitchFamily="-108" charset="-128"/>
                </a:rPr>
                <a:t>2</a:t>
              </a:r>
            </a:p>
          </p:txBody>
        </p:sp>
      </p:grpSp>
      <p:grpSp>
        <p:nvGrpSpPr>
          <p:cNvPr id="413699" name="Group 8"/>
          <p:cNvGrpSpPr>
            <a:grpSpLocks/>
          </p:cNvGrpSpPr>
          <p:nvPr/>
        </p:nvGrpSpPr>
        <p:grpSpPr bwMode="auto">
          <a:xfrm>
            <a:off x="1131888" y="3856038"/>
            <a:ext cx="7110412" cy="2651125"/>
            <a:chOff x="713" y="2429"/>
            <a:chExt cx="4479" cy="1670"/>
          </a:xfrm>
        </p:grpSpPr>
        <p:sp>
          <p:nvSpPr>
            <p:cNvPr id="93193" name="Rectangle 9"/>
            <p:cNvSpPr>
              <a:spLocks noChangeArrowheads="1"/>
            </p:cNvSpPr>
            <p:nvPr/>
          </p:nvSpPr>
          <p:spPr bwMode="auto">
            <a:xfrm>
              <a:off x="713" y="2429"/>
              <a:ext cx="4479" cy="1670"/>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eaLnBrk="0" hangingPunct="0">
                <a:defRPr/>
              </a:pPr>
              <a:endParaRPr lang="en-US" sz="2800" b="1" dirty="0">
                <a:solidFill>
                  <a:srgbClr val="FAFD00"/>
                </a:solidFill>
                <a:latin typeface="Times" charset="0"/>
              </a:endParaRPr>
            </a:p>
            <a:p>
              <a:pPr algn="l" eaLnBrk="0" hangingPunct="0">
                <a:defRPr/>
              </a:pPr>
              <a:r>
                <a:rPr lang="en-US" sz="2800" b="1" dirty="0">
                  <a:solidFill>
                    <a:srgbClr val="FAFD00"/>
                  </a:solidFill>
                  <a:latin typeface="Times" charset="0"/>
                </a:rPr>
                <a:t>	</a:t>
              </a:r>
              <a:r>
                <a:rPr lang="en-US" sz="2000" b="1" dirty="0">
                  <a:solidFill>
                    <a:srgbClr val="FAFD00"/>
                  </a:solidFill>
                  <a:latin typeface="Times" charset="0"/>
                </a:rPr>
                <a:t> </a:t>
              </a:r>
              <a:r>
                <a:rPr lang="en-US" sz="2800" b="1" dirty="0">
                  <a:solidFill>
                    <a:srgbClr val="FAFD00"/>
                  </a:solidFill>
                  <a:latin typeface="Times" charset="0"/>
                </a:rPr>
                <a:t>I will bless those who bless you,</a:t>
              </a:r>
            </a:p>
            <a:p>
              <a:pPr algn="l" eaLnBrk="0" hangingPunct="0">
                <a:defRPr/>
              </a:pPr>
              <a:r>
                <a:rPr lang="en-US" sz="2800" b="1" dirty="0">
                  <a:solidFill>
                    <a:srgbClr val="FAFD00"/>
                  </a:solidFill>
                  <a:latin typeface="Times" charset="0"/>
                </a:rPr>
                <a:t>	      and whoever curses you I will 		      curse;</a:t>
              </a:r>
            </a:p>
            <a:p>
              <a:pPr algn="l" eaLnBrk="0" hangingPunct="0">
                <a:defRPr/>
              </a:pPr>
              <a:r>
                <a:rPr lang="en-US" sz="2800" b="1" dirty="0">
                  <a:solidFill>
                    <a:srgbClr val="FAFD00"/>
                  </a:solidFill>
                  <a:latin typeface="Times" charset="0"/>
                </a:rPr>
                <a:t>	 and </a:t>
              </a:r>
              <a:r>
                <a:rPr lang="en-US" sz="2800" b="1" dirty="0">
                  <a:solidFill>
                    <a:srgbClr val="00DFCA"/>
                  </a:solidFill>
                  <a:latin typeface="Times" charset="0"/>
                </a:rPr>
                <a:t>all peoples on earth</a:t>
              </a:r>
            </a:p>
            <a:p>
              <a:pPr algn="l" eaLnBrk="0" hangingPunct="0">
                <a:defRPr/>
              </a:pPr>
              <a:r>
                <a:rPr lang="en-US" sz="2800" b="1" dirty="0">
                  <a:solidFill>
                    <a:srgbClr val="00DFCA"/>
                  </a:solidFill>
                  <a:latin typeface="Times" charset="0"/>
                </a:rPr>
                <a:t>                will be blessed through you.</a:t>
              </a:r>
              <a:r>
                <a:rPr lang="ru-RU" altLang="ja-JP" sz="2800" b="1" dirty="0">
                  <a:solidFill>
                    <a:srgbClr val="FAFD00"/>
                  </a:solidFill>
                  <a:latin typeface="Times" charset="0"/>
                </a:rPr>
                <a:t>"</a:t>
              </a:r>
              <a:endParaRPr lang="en-US" sz="2800" b="1" dirty="0">
                <a:solidFill>
                  <a:srgbClr val="00DFCA"/>
                </a:solidFill>
                <a:latin typeface="Times" charset="0"/>
              </a:endParaRPr>
            </a:p>
          </p:txBody>
        </p:sp>
        <p:sp>
          <p:nvSpPr>
            <p:cNvPr id="93194" name="Rectangle 10"/>
            <p:cNvSpPr>
              <a:spLocks noChangeArrowheads="1"/>
            </p:cNvSpPr>
            <p:nvPr/>
          </p:nvSpPr>
          <p:spPr bwMode="auto">
            <a:xfrm>
              <a:off x="1207" y="2589"/>
              <a:ext cx="180"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eaLnBrk="0" hangingPunct="0">
                <a:spcBef>
                  <a:spcPct val="50000"/>
                </a:spcBef>
                <a:defRPr/>
              </a:pPr>
              <a:r>
                <a:rPr lang="en-US" sz="2400" b="1">
                  <a:solidFill>
                    <a:srgbClr val="FAFD00"/>
                  </a:solidFill>
                  <a:latin typeface="Times" pitchFamily="-108" charset="0"/>
                  <a:ea typeface="ＭＳ Ｐゴシック" pitchFamily="-108" charset="-128"/>
                  <a:cs typeface="ＭＳ Ｐゴシック" pitchFamily="-108" charset="-128"/>
                </a:rPr>
                <a:t>3</a:t>
              </a:r>
            </a:p>
          </p:txBody>
        </p:sp>
      </p:grpSp>
      <p:sp>
        <p:nvSpPr>
          <p:cNvPr id="93195" name="Rectangle 11"/>
          <p:cNvSpPr>
            <a:spLocks noChangeArrowheads="1"/>
          </p:cNvSpPr>
          <p:nvPr/>
        </p:nvSpPr>
        <p:spPr bwMode="auto">
          <a:xfrm>
            <a:off x="1168400" y="357188"/>
            <a:ext cx="7110413"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eaLnBrk="0" hangingPunct="0">
              <a:defRPr/>
            </a:pPr>
            <a:r>
              <a:rPr lang="en-US" sz="2800" b="1">
                <a:solidFill>
                  <a:srgbClr val="FAFD00"/>
                </a:solidFill>
                <a:latin typeface="Times" pitchFamily="-108" charset="0"/>
                <a:ea typeface="ＭＳ Ｐゴシック" pitchFamily="-108" charset="-128"/>
                <a:cs typeface="ＭＳ Ｐゴシック" pitchFamily="-108" charset="-128"/>
              </a:rPr>
              <a:t>                            </a:t>
            </a:r>
          </a:p>
        </p:txBody>
      </p:sp>
      <p:grpSp>
        <p:nvGrpSpPr>
          <p:cNvPr id="5" name="Group 12"/>
          <p:cNvGrpSpPr>
            <a:grpSpLocks/>
          </p:cNvGrpSpPr>
          <p:nvPr/>
        </p:nvGrpSpPr>
        <p:grpSpPr bwMode="auto">
          <a:xfrm>
            <a:off x="3949700" y="4927600"/>
            <a:ext cx="2870200" cy="625475"/>
            <a:chOff x="2488" y="3104"/>
            <a:chExt cx="1808" cy="394"/>
          </a:xfrm>
        </p:grpSpPr>
        <p:sp>
          <p:nvSpPr>
            <p:cNvPr id="93197" name="Oval 13"/>
            <p:cNvSpPr>
              <a:spLocks noChangeArrowheads="1"/>
            </p:cNvSpPr>
            <p:nvPr/>
          </p:nvSpPr>
          <p:spPr bwMode="auto">
            <a:xfrm>
              <a:off x="2488" y="3104"/>
              <a:ext cx="1808" cy="394"/>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algn="l" eaLnBrk="0" hangingPunct="0">
                <a:defRPr/>
              </a:pPr>
              <a:endParaRPr lang="en-US" sz="2400">
                <a:solidFill>
                  <a:srgbClr val="FFFFFF"/>
                </a:solidFill>
                <a:latin typeface="Arial" pitchFamily="-108" charset="0"/>
                <a:ea typeface="ＭＳ Ｐゴシック" pitchFamily="-108" charset="-128"/>
                <a:cs typeface="ＭＳ Ｐゴシック" pitchFamily="-108" charset="-128"/>
              </a:endParaRPr>
            </a:p>
          </p:txBody>
        </p:sp>
        <p:sp>
          <p:nvSpPr>
            <p:cNvPr id="93198" name="Rectangle 14"/>
            <p:cNvSpPr>
              <a:spLocks noChangeArrowheads="1"/>
            </p:cNvSpPr>
            <p:nvPr/>
          </p:nvSpPr>
          <p:spPr bwMode="auto">
            <a:xfrm>
              <a:off x="2689" y="3147"/>
              <a:ext cx="1402" cy="3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eaLnBrk="0" hangingPunct="0">
                <a:defRPr/>
              </a:pPr>
              <a:r>
                <a:rPr lang="en-US" sz="2800">
                  <a:solidFill>
                    <a:srgbClr val="FFFFFF"/>
                  </a:solidFill>
                  <a:latin typeface="Times" pitchFamily="-108" charset="0"/>
                  <a:ea typeface="ＭＳ Ｐゴシック" pitchFamily="-108" charset="-128"/>
                  <a:cs typeface="ＭＳ Ｐゴシック" pitchFamily="-108" charset="-128"/>
                </a:rPr>
                <a:t>A BLESSING</a:t>
              </a:r>
            </a:p>
          </p:txBody>
        </p:sp>
      </p:grpSp>
      <p:grpSp>
        <p:nvGrpSpPr>
          <p:cNvPr id="6" name="Group 15"/>
          <p:cNvGrpSpPr>
            <a:grpSpLocks/>
          </p:cNvGrpSpPr>
          <p:nvPr/>
        </p:nvGrpSpPr>
        <p:grpSpPr bwMode="auto">
          <a:xfrm>
            <a:off x="4894263" y="2012950"/>
            <a:ext cx="2166937" cy="576263"/>
            <a:chOff x="3083" y="1268"/>
            <a:chExt cx="1365" cy="363"/>
          </a:xfrm>
        </p:grpSpPr>
        <p:sp>
          <p:nvSpPr>
            <p:cNvPr id="93200" name="Oval 16"/>
            <p:cNvSpPr>
              <a:spLocks noChangeArrowheads="1"/>
            </p:cNvSpPr>
            <p:nvPr/>
          </p:nvSpPr>
          <p:spPr bwMode="auto">
            <a:xfrm>
              <a:off x="3083" y="1288"/>
              <a:ext cx="1365" cy="331"/>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algn="l" eaLnBrk="0" hangingPunct="0">
                <a:defRPr/>
              </a:pPr>
              <a:endParaRPr lang="en-US" sz="2400">
                <a:solidFill>
                  <a:srgbClr val="FFFFFF"/>
                </a:solidFill>
                <a:latin typeface="Arial" pitchFamily="-108" charset="0"/>
                <a:ea typeface="ＭＳ Ｐゴシック" pitchFamily="-108" charset="-128"/>
                <a:cs typeface="ＭＳ Ｐゴシック" pitchFamily="-108" charset="-128"/>
              </a:endParaRPr>
            </a:p>
          </p:txBody>
        </p:sp>
        <p:sp>
          <p:nvSpPr>
            <p:cNvPr id="93201" name="Rectangle 17"/>
            <p:cNvSpPr>
              <a:spLocks noChangeArrowheads="1"/>
            </p:cNvSpPr>
            <p:nvPr/>
          </p:nvSpPr>
          <p:spPr bwMode="auto">
            <a:xfrm>
              <a:off x="3264" y="1268"/>
              <a:ext cx="1003" cy="3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eaLnBrk="0" hangingPunct="0">
                <a:defRPr/>
              </a:pPr>
              <a:r>
                <a:rPr lang="en-US" sz="3200">
                  <a:solidFill>
                    <a:srgbClr val="FFFFFF"/>
                  </a:solidFill>
                  <a:latin typeface="Times" pitchFamily="-108" charset="0"/>
                  <a:ea typeface="ＭＳ Ｐゴシック" pitchFamily="-108" charset="-128"/>
                  <a:cs typeface="ＭＳ Ｐゴシック" pitchFamily="-108" charset="-128"/>
                </a:rPr>
                <a:t>A SEED</a:t>
              </a:r>
            </a:p>
          </p:txBody>
        </p:sp>
      </p:grpSp>
      <p:grpSp>
        <p:nvGrpSpPr>
          <p:cNvPr id="7" name="Group 18"/>
          <p:cNvGrpSpPr>
            <a:grpSpLocks/>
          </p:cNvGrpSpPr>
          <p:nvPr/>
        </p:nvGrpSpPr>
        <p:grpSpPr bwMode="auto">
          <a:xfrm>
            <a:off x="6611938" y="1176338"/>
            <a:ext cx="2252662" cy="530225"/>
            <a:chOff x="4165" y="741"/>
            <a:chExt cx="1419" cy="334"/>
          </a:xfrm>
        </p:grpSpPr>
        <p:sp>
          <p:nvSpPr>
            <p:cNvPr id="93203" name="Oval 19"/>
            <p:cNvSpPr>
              <a:spLocks noChangeArrowheads="1"/>
            </p:cNvSpPr>
            <p:nvPr/>
          </p:nvSpPr>
          <p:spPr bwMode="auto">
            <a:xfrm>
              <a:off x="4165" y="741"/>
              <a:ext cx="1419" cy="331"/>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algn="l" eaLnBrk="0" hangingPunct="0">
                <a:defRPr/>
              </a:pPr>
              <a:endParaRPr lang="en-US" sz="2400">
                <a:solidFill>
                  <a:srgbClr val="FFFFFF"/>
                </a:solidFill>
                <a:latin typeface="Arial" pitchFamily="-108" charset="0"/>
                <a:ea typeface="ＭＳ Ｐゴシック" pitchFamily="-108" charset="-128"/>
                <a:cs typeface="ＭＳ Ｐゴシック" pitchFamily="-108" charset="-128"/>
              </a:endParaRPr>
            </a:p>
          </p:txBody>
        </p:sp>
        <p:sp>
          <p:nvSpPr>
            <p:cNvPr id="93204" name="Rectangle 20"/>
            <p:cNvSpPr>
              <a:spLocks noChangeArrowheads="1"/>
            </p:cNvSpPr>
            <p:nvPr/>
          </p:nvSpPr>
          <p:spPr bwMode="auto">
            <a:xfrm>
              <a:off x="4380" y="750"/>
              <a:ext cx="1010" cy="3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eaLnBrk="0" hangingPunct="0">
                <a:defRPr/>
              </a:pPr>
              <a:r>
                <a:rPr lang="en-US" sz="2800">
                  <a:solidFill>
                    <a:srgbClr val="FFFFFF"/>
                  </a:solidFill>
                  <a:latin typeface="Times" pitchFamily="-108" charset="0"/>
                  <a:ea typeface="ＭＳ Ｐゴシック" pitchFamily="-108" charset="-128"/>
                  <a:cs typeface="ＭＳ Ｐゴシック" pitchFamily="-108" charset="-128"/>
                </a:rPr>
                <a:t>A  LAND</a:t>
              </a:r>
            </a:p>
          </p:txBody>
        </p:sp>
      </p:grpSp>
      <p:sp>
        <p:nvSpPr>
          <p:cNvPr id="93205" name="Rectangle 21"/>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eaLnBrk="0" hangingPunct="0">
              <a:spcBef>
                <a:spcPct val="50000"/>
              </a:spcBef>
              <a:defRPr/>
            </a:pPr>
            <a:r>
              <a:rPr lang="en-US" sz="8800">
                <a:solidFill>
                  <a:srgbClr val="FFD34A"/>
                </a:solidFill>
                <a:latin typeface="Times" pitchFamily="-108" charset="0"/>
                <a:ea typeface="ＭＳ Ｐゴシック" pitchFamily="-108" charset="-128"/>
                <a:cs typeface="ＭＳ Ｐゴシック" pitchFamily="-108" charset="-128"/>
              </a:rPr>
              <a:t>7</a:t>
            </a:r>
          </a:p>
        </p:txBody>
      </p:sp>
      <p:sp>
        <p:nvSpPr>
          <p:cNvPr id="93206" name="Line 22"/>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l" eaLnBrk="0" hangingPunct="0">
              <a:defRPr/>
            </a:pPr>
            <a:endParaRPr lang="en-US" sz="2400">
              <a:solidFill>
                <a:srgbClr val="FFFFFF"/>
              </a:solidFill>
              <a:latin typeface="Arial" pitchFamily="-111" charset="0"/>
              <a:ea typeface="ＭＳ Ｐゴシック" pitchFamily="-111" charset="-128"/>
              <a:cs typeface="ＭＳ Ｐゴシック" pitchFamily="-111" charset="-128"/>
            </a:endParaRPr>
          </a:p>
        </p:txBody>
      </p:sp>
      <p:sp>
        <p:nvSpPr>
          <p:cNvPr id="413706" name="Freeform 23"/>
          <p:cNvSpPr>
            <a:spLocks/>
          </p:cNvSpPr>
          <p:nvPr/>
        </p:nvSpPr>
        <p:spPr bwMode="auto">
          <a:xfrm>
            <a:off x="8764588" y="3565525"/>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13707" name="AutoShape 2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p:spPr>
        <p:txBody>
          <a:bodyPr wrap="none" anchor="ctr"/>
          <a:lstStyle/>
          <a:p>
            <a:pPr algn="l" eaLnBrk="0" hangingPunct="0"/>
            <a:endParaRPr lang="en-US" sz="2400">
              <a:solidFill>
                <a:srgbClr val="FFFFFF"/>
              </a:solidFill>
            </a:endParaRPr>
          </a:p>
        </p:txBody>
      </p:sp>
      <p:sp>
        <p:nvSpPr>
          <p:cNvPr id="413708" name="Rectangle 2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p:spPr>
        <p:txBody>
          <a:bodyPr wrap="none" anchor="ctr"/>
          <a:lstStyle/>
          <a:p>
            <a:pPr algn="l" eaLnBrk="0" hangingPunct="0"/>
            <a:endParaRPr lang="en-US" sz="2400">
              <a:solidFill>
                <a:srgbClr val="FFFFFF"/>
              </a:solidFill>
            </a:endParaRPr>
          </a:p>
        </p:txBody>
      </p:sp>
      <p:sp>
        <p:nvSpPr>
          <p:cNvPr id="413709" name="AutoShape 26"/>
          <p:cNvSpPr>
            <a:spLocks noChangeArrowheads="1"/>
          </p:cNvSpPr>
          <p:nvPr/>
        </p:nvSpPr>
        <p:spPr bwMode="auto">
          <a:xfrm>
            <a:off x="8072438" y="3482975"/>
            <a:ext cx="692150" cy="903288"/>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algn="l" eaLnBrk="0" hangingPunct="0"/>
            <a:endParaRPr lang="en-US" sz="2400">
              <a:solidFill>
                <a:srgbClr val="FFFFFF"/>
              </a:solidFill>
            </a:endParaRPr>
          </a:p>
        </p:txBody>
      </p:sp>
      <p:sp>
        <p:nvSpPr>
          <p:cNvPr id="413710" name="Line 27"/>
          <p:cNvSpPr>
            <a:spLocks noChangeShapeType="1"/>
          </p:cNvSpPr>
          <p:nvPr/>
        </p:nvSpPr>
        <p:spPr bwMode="auto">
          <a:xfrm flipV="1">
            <a:off x="8113713" y="4014788"/>
            <a:ext cx="838200" cy="1587"/>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13711" name="Line 28"/>
          <p:cNvSpPr>
            <a:spLocks noChangeShapeType="1"/>
          </p:cNvSpPr>
          <p:nvPr/>
        </p:nvSpPr>
        <p:spPr bwMode="auto">
          <a:xfrm flipV="1">
            <a:off x="8113713" y="4217988"/>
            <a:ext cx="846137" cy="1587"/>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13712" name="Rectangle 29"/>
          <p:cNvSpPr>
            <a:spLocks noChangeArrowheads="1"/>
          </p:cNvSpPr>
          <p:nvPr/>
        </p:nvSpPr>
        <p:spPr bwMode="auto">
          <a:xfrm>
            <a:off x="8437563" y="4060825"/>
            <a:ext cx="330200" cy="11430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l" eaLnBrk="0" hangingPunct="0"/>
            <a:endParaRPr lang="en-US" sz="2400">
              <a:solidFill>
                <a:srgbClr val="FFFFFF"/>
              </a:solidFill>
            </a:endParaRPr>
          </a:p>
        </p:txBody>
      </p:sp>
      <p:sp>
        <p:nvSpPr>
          <p:cNvPr id="413713" name="Rectangle 30"/>
          <p:cNvSpPr>
            <a:spLocks noChangeArrowheads="1"/>
          </p:cNvSpPr>
          <p:nvPr/>
        </p:nvSpPr>
        <p:spPr bwMode="auto">
          <a:xfrm>
            <a:off x="8186738" y="3832225"/>
            <a:ext cx="66040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eaLnBrk="0" hangingPunct="0"/>
            <a:r>
              <a:rPr lang="en-US" sz="1000" b="1">
                <a:solidFill>
                  <a:srgbClr val="000000"/>
                </a:solidFill>
                <a:latin typeface="Helvetica" charset="0"/>
              </a:rPr>
              <a:t>L - S - B</a:t>
            </a:r>
          </a:p>
        </p:txBody>
      </p:sp>
      <p:sp>
        <p:nvSpPr>
          <p:cNvPr id="413714" name="Rectangle 31"/>
          <p:cNvSpPr>
            <a:spLocks noChangeArrowheads="1"/>
          </p:cNvSpPr>
          <p:nvPr/>
        </p:nvSpPr>
        <p:spPr bwMode="auto">
          <a:xfrm>
            <a:off x="8175625" y="3654425"/>
            <a:ext cx="720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eaLnBrk="0" hangingPunct="0"/>
            <a:r>
              <a:rPr lang="en-US" sz="900" b="1">
                <a:solidFill>
                  <a:srgbClr val="000000"/>
                </a:solidFill>
                <a:latin typeface="Helvetica" charset="0"/>
              </a:rPr>
              <a:t>The CALL</a:t>
            </a:r>
          </a:p>
        </p:txBody>
      </p:sp>
      <p:sp>
        <p:nvSpPr>
          <p:cNvPr id="413715" name="Rectangle 32"/>
          <p:cNvSpPr>
            <a:spLocks noChangeArrowheads="1"/>
          </p:cNvSpPr>
          <p:nvPr/>
        </p:nvSpPr>
        <p:spPr bwMode="auto">
          <a:xfrm>
            <a:off x="8004175" y="3432175"/>
            <a:ext cx="771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eaLnBrk="0" hangingPunct="0"/>
            <a:r>
              <a:rPr lang="en-US" sz="900" b="1">
                <a:solidFill>
                  <a:srgbClr val="000000"/>
                </a:solidFill>
                <a:latin typeface="Chicago" charset="0"/>
              </a:rPr>
              <a:t>ABRAHAM</a:t>
            </a:r>
          </a:p>
        </p:txBody>
      </p:sp>
      <p:sp>
        <p:nvSpPr>
          <p:cNvPr id="413716" name="Line 33"/>
          <p:cNvSpPr>
            <a:spLocks noChangeShapeType="1"/>
          </p:cNvSpPr>
          <p:nvPr/>
        </p:nvSpPr>
        <p:spPr bwMode="auto">
          <a:xfrm flipV="1">
            <a:off x="8107363" y="3824288"/>
            <a:ext cx="830262" cy="1587"/>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13717" name="Line 34"/>
          <p:cNvSpPr>
            <a:spLocks noChangeShapeType="1"/>
          </p:cNvSpPr>
          <p:nvPr/>
        </p:nvSpPr>
        <p:spPr bwMode="auto">
          <a:xfrm flipV="1">
            <a:off x="8107363" y="4400550"/>
            <a:ext cx="846137" cy="3175"/>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13718" name="Line 35"/>
          <p:cNvSpPr>
            <a:spLocks noChangeShapeType="1"/>
          </p:cNvSpPr>
          <p:nvPr/>
        </p:nvSpPr>
        <p:spPr bwMode="auto">
          <a:xfrm flipV="1">
            <a:off x="8107363" y="4597400"/>
            <a:ext cx="838200" cy="3175"/>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13719" name="Text Box 36"/>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endParaRPr lang="en-US" sz="2000">
              <a:solidFill>
                <a:srgbClr val="FFA27C"/>
              </a:solidFill>
              <a:latin typeface="B VAG Rounded Bold" charset="0"/>
            </a:endParaRPr>
          </a:p>
        </p:txBody>
      </p:sp>
      <p:sp>
        <p:nvSpPr>
          <p:cNvPr id="413720" name="Text Box 37"/>
          <p:cNvSpPr txBox="1">
            <a:spLocks noChangeArrowheads="1"/>
          </p:cNvSpPr>
          <p:nvPr/>
        </p:nvSpPr>
        <p:spPr bwMode="auto">
          <a:xfrm>
            <a:off x="8591550" y="64135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000">
                <a:solidFill>
                  <a:srgbClr val="FFFFFF"/>
                </a:solidFill>
              </a:rPr>
              <a:t>2</a:t>
            </a:r>
          </a:p>
        </p:txBody>
      </p:sp>
      <p:sp>
        <p:nvSpPr>
          <p:cNvPr id="93222" name="Rectangle 38"/>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eaLnBrk="0" hangingPunct="0">
              <a:defRPr/>
            </a:pPr>
            <a:r>
              <a:rPr lang="en-US" sz="1000" b="1">
                <a:solidFill>
                  <a:srgbClr val="FFFFFF"/>
                </a:solidFill>
                <a:effectLst>
                  <a:outerShdw blurRad="38100" dist="38100" dir="2700000" algn="tl">
                    <a:srgbClr val="000000"/>
                  </a:outerShdw>
                </a:effectLst>
                <a:latin typeface="Comic Sans MS" charset="0"/>
              </a:rPr>
              <a:t>14</a:t>
            </a:r>
          </a:p>
        </p:txBody>
      </p:sp>
      <p:sp>
        <p:nvSpPr>
          <p:cNvPr id="413722" name="Text Box 39"/>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200" b="1">
                <a:solidFill>
                  <a:srgbClr val="FFFFFF"/>
                </a:solidFill>
              </a:rPr>
              <a:t>Handbook pg. 19-24</a:t>
            </a:r>
          </a:p>
        </p:txBody>
      </p:sp>
      <p:sp>
        <p:nvSpPr>
          <p:cNvPr id="93224" name="Rectangle 40"/>
          <p:cNvSpPr>
            <a:spLocks noGrp="1" noChangeArrowheads="1"/>
          </p:cNvSpPr>
          <p:nvPr>
            <p:ph type="title" idx="4294967295"/>
          </p:nvPr>
        </p:nvSpPr>
        <p:spPr bwMode="auto">
          <a:xfrm>
            <a:off x="0" y="-76200"/>
            <a:ext cx="4038600" cy="457200"/>
          </a:xfrm>
          <a:prstGeom prst="rect">
            <a:avLst/>
          </a:prstGeom>
          <a:ln>
            <a:miter lim="800000"/>
            <a:headEnd/>
            <a:tailEnd/>
          </a:ln>
        </p:spPr>
        <p:txBody>
          <a:bodyPr/>
          <a:lstStyle/>
          <a:p>
            <a:pPr eaLnBrk="1" hangingPunct="1">
              <a:defRPr/>
            </a:pPr>
            <a:r>
              <a:rPr lang="en-US" sz="2800">
                <a:latin typeface="Times" charset="0"/>
                <a:ea typeface="ＭＳ Ｐゴシック" charset="0"/>
                <a:cs typeface="ＭＳ Ｐゴシック" charset="0"/>
              </a:rPr>
              <a:t>The Three Basic Elements</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ppt_x</p:attrName>
                                        </p:attrNameLst>
                                      </p:cBhvr>
                                      <p:tavLst>
                                        <p:tav tm="0">
                                          <p:val>
                                            <p:fltVal val="0.5"/>
                                          </p:val>
                                        </p:tav>
                                        <p:tav tm="100000">
                                          <p:val>
                                            <p:strVal val="#ppt_x"/>
                                          </p:val>
                                        </p:tav>
                                      </p:tavLst>
                                    </p:anim>
                                    <p:anim calcmode="lin" valueType="num">
                                      <p:cBhvr>
                                        <p:cTn id="10"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 calcmode="lin" valueType="num">
                                      <p:cBhvr>
                                        <p:cTn id="17" dur="500" fill="hold"/>
                                        <p:tgtEl>
                                          <p:spTgt spid="6"/>
                                        </p:tgtEl>
                                        <p:attrNameLst>
                                          <p:attrName>ppt_x</p:attrName>
                                        </p:attrNameLst>
                                      </p:cBhvr>
                                      <p:tavLst>
                                        <p:tav tm="0">
                                          <p:val>
                                            <p:fltVal val="0.5"/>
                                          </p:val>
                                        </p:tav>
                                        <p:tav tm="100000">
                                          <p:val>
                                            <p:strVal val="#ppt_x"/>
                                          </p:val>
                                        </p:tav>
                                      </p:tavLst>
                                    </p:anim>
                                    <p:anim calcmode="lin" valueType="num">
                                      <p:cBhvr>
                                        <p:cTn id="18"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 calcmode="lin" valueType="num">
                                      <p:cBhvr>
                                        <p:cTn id="25" dur="500" fill="hold"/>
                                        <p:tgtEl>
                                          <p:spTgt spid="5"/>
                                        </p:tgtEl>
                                        <p:attrNameLst>
                                          <p:attrName>ppt_x</p:attrName>
                                        </p:attrNameLst>
                                      </p:cBhvr>
                                      <p:tavLst>
                                        <p:tav tm="0">
                                          <p:val>
                                            <p:fltVal val="0.5"/>
                                          </p:val>
                                        </p:tav>
                                        <p:tav tm="100000">
                                          <p:val>
                                            <p:strVal val="#ppt_x"/>
                                          </p:val>
                                        </p:tav>
                                      </p:tavLst>
                                    </p:anim>
                                    <p:anim calcmode="lin" valueType="num">
                                      <p:cBhvr>
                                        <p:cTn id="26" dur="500" fill="hold"/>
                                        <p:tgtEl>
                                          <p:spTgt spid="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Line 2"/>
          <p:cNvSpPr>
            <a:spLocks noChangeShapeType="1"/>
          </p:cNvSpPr>
          <p:nvPr/>
        </p:nvSpPr>
        <p:spPr bwMode="auto">
          <a:xfrm>
            <a:off x="1785938" y="3025775"/>
            <a:ext cx="5519737" cy="0"/>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algn="l" eaLnBrk="0" hangingPunct="0">
              <a:defRPr/>
            </a:pPr>
            <a:endParaRPr lang="en-US" sz="2400">
              <a:solidFill>
                <a:srgbClr val="FFFFFF"/>
              </a:solidFill>
              <a:latin typeface="Arial" pitchFamily="-111" charset="0"/>
              <a:ea typeface="ＭＳ Ｐゴシック" pitchFamily="-111" charset="-128"/>
              <a:cs typeface="ＭＳ Ｐゴシック" pitchFamily="-111" charset="-128"/>
            </a:endParaRPr>
          </a:p>
        </p:txBody>
      </p:sp>
      <p:sp>
        <p:nvSpPr>
          <p:cNvPr id="31747" name="Line 3"/>
          <p:cNvSpPr>
            <a:spLocks noChangeShapeType="1"/>
          </p:cNvSpPr>
          <p:nvPr/>
        </p:nvSpPr>
        <p:spPr bwMode="auto">
          <a:xfrm>
            <a:off x="7316788" y="3019425"/>
            <a:ext cx="0" cy="38417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algn="l" eaLnBrk="0" hangingPunct="0">
              <a:defRPr/>
            </a:pPr>
            <a:endParaRPr lang="en-US" sz="2400">
              <a:solidFill>
                <a:srgbClr val="FFFFFF"/>
              </a:solidFill>
              <a:latin typeface="Arial" pitchFamily="-111" charset="0"/>
              <a:ea typeface="ＭＳ Ｐゴシック" pitchFamily="-111" charset="-128"/>
              <a:cs typeface="ＭＳ Ｐゴシック" pitchFamily="-111" charset="-128"/>
            </a:endParaRPr>
          </a:p>
        </p:txBody>
      </p:sp>
      <p:sp>
        <p:nvSpPr>
          <p:cNvPr id="31748" name="Line 4"/>
          <p:cNvSpPr>
            <a:spLocks noChangeShapeType="1"/>
          </p:cNvSpPr>
          <p:nvPr/>
        </p:nvSpPr>
        <p:spPr bwMode="auto">
          <a:xfrm>
            <a:off x="4538663" y="3052763"/>
            <a:ext cx="0" cy="38417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algn="l" eaLnBrk="0" hangingPunct="0">
              <a:defRPr/>
            </a:pPr>
            <a:endParaRPr lang="en-US" sz="2400">
              <a:solidFill>
                <a:srgbClr val="FFFFFF"/>
              </a:solidFill>
              <a:latin typeface="Arial" pitchFamily="-111" charset="0"/>
              <a:ea typeface="ＭＳ Ｐゴシック" pitchFamily="-111" charset="-128"/>
              <a:cs typeface="ＭＳ Ｐゴシック" pitchFamily="-111" charset="-128"/>
            </a:endParaRPr>
          </a:p>
        </p:txBody>
      </p:sp>
      <p:sp>
        <p:nvSpPr>
          <p:cNvPr id="31749" name="Line 5"/>
          <p:cNvSpPr>
            <a:spLocks noChangeShapeType="1"/>
          </p:cNvSpPr>
          <p:nvPr/>
        </p:nvSpPr>
        <p:spPr bwMode="auto">
          <a:xfrm>
            <a:off x="1778000" y="3019425"/>
            <a:ext cx="0" cy="349250"/>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algn="l" eaLnBrk="0" hangingPunct="0">
              <a:defRPr/>
            </a:pPr>
            <a:endParaRPr lang="en-US" sz="2400">
              <a:solidFill>
                <a:srgbClr val="FFFFFF"/>
              </a:solidFill>
              <a:latin typeface="Arial" pitchFamily="-111" charset="0"/>
              <a:ea typeface="ＭＳ Ｐゴシック" pitchFamily="-111" charset="-128"/>
              <a:cs typeface="ＭＳ Ｐゴシック" pitchFamily="-111" charset="-128"/>
            </a:endParaRPr>
          </a:p>
        </p:txBody>
      </p:sp>
      <p:sp>
        <p:nvSpPr>
          <p:cNvPr id="31750" name="Line 6"/>
          <p:cNvSpPr>
            <a:spLocks noChangeShapeType="1"/>
          </p:cNvSpPr>
          <p:nvPr/>
        </p:nvSpPr>
        <p:spPr bwMode="auto">
          <a:xfrm>
            <a:off x="4545013" y="2100263"/>
            <a:ext cx="0" cy="87947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algn="l" eaLnBrk="0" hangingPunct="0">
              <a:defRPr/>
            </a:pPr>
            <a:endParaRPr lang="en-US" sz="2400">
              <a:solidFill>
                <a:srgbClr val="FFFFFF"/>
              </a:solidFill>
              <a:latin typeface="Arial" pitchFamily="-111" charset="0"/>
              <a:ea typeface="ＭＳ Ｐゴシック" pitchFamily="-111" charset="-128"/>
              <a:cs typeface="ＭＳ Ｐゴシック" pitchFamily="-111" charset="-128"/>
            </a:endParaRPr>
          </a:p>
        </p:txBody>
      </p:sp>
      <p:grpSp>
        <p:nvGrpSpPr>
          <p:cNvPr id="2" name="Group 7"/>
          <p:cNvGrpSpPr>
            <a:grpSpLocks/>
          </p:cNvGrpSpPr>
          <p:nvPr/>
        </p:nvGrpSpPr>
        <p:grpSpPr bwMode="auto">
          <a:xfrm>
            <a:off x="1044575" y="4151313"/>
            <a:ext cx="6945313" cy="1993900"/>
            <a:chOff x="658" y="2615"/>
            <a:chExt cx="4375" cy="1256"/>
          </a:xfrm>
        </p:grpSpPr>
        <p:sp>
          <p:nvSpPr>
            <p:cNvPr id="31752" name="Rectangle 8"/>
            <p:cNvSpPr>
              <a:spLocks noChangeArrowheads="1"/>
            </p:cNvSpPr>
            <p:nvPr/>
          </p:nvSpPr>
          <p:spPr bwMode="auto">
            <a:xfrm>
              <a:off x="658" y="2617"/>
              <a:ext cx="862" cy="91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eaLnBrk="0" hangingPunct="0">
                <a:defRPr/>
              </a:pPr>
              <a:r>
                <a:rPr lang="en-US" sz="4400" b="1" i="1" dirty="0">
                  <a:solidFill>
                    <a:srgbClr val="66FF66"/>
                  </a:solidFill>
                  <a:latin typeface="Times" charset="0"/>
                </a:rPr>
                <a:t>12:1</a:t>
              </a:r>
            </a:p>
            <a:p>
              <a:pPr algn="l" eaLnBrk="0" hangingPunct="0">
                <a:defRPr/>
              </a:pPr>
              <a:endParaRPr lang="en-US" sz="4400" b="1" i="1" dirty="0">
                <a:solidFill>
                  <a:srgbClr val="66FF66"/>
                </a:solidFill>
                <a:latin typeface="Times" charset="0"/>
              </a:endParaRPr>
            </a:p>
          </p:txBody>
        </p:sp>
        <p:sp>
          <p:nvSpPr>
            <p:cNvPr id="31753" name="Rectangle 9"/>
            <p:cNvSpPr>
              <a:spLocks noChangeArrowheads="1"/>
            </p:cNvSpPr>
            <p:nvPr/>
          </p:nvSpPr>
          <p:spPr bwMode="auto">
            <a:xfrm>
              <a:off x="2455" y="2616"/>
              <a:ext cx="861" cy="91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eaLnBrk="0" hangingPunct="0">
                <a:defRPr/>
              </a:pPr>
              <a:r>
                <a:rPr lang="en-US" sz="4400" b="1" i="1" dirty="0">
                  <a:solidFill>
                    <a:srgbClr val="66FF66"/>
                  </a:solidFill>
                  <a:latin typeface="Times" charset="0"/>
                </a:rPr>
                <a:t>12:2</a:t>
              </a:r>
            </a:p>
            <a:p>
              <a:pPr eaLnBrk="0" hangingPunct="0">
                <a:defRPr/>
              </a:pPr>
              <a:endParaRPr lang="en-US" sz="4400" b="1" i="1" dirty="0">
                <a:solidFill>
                  <a:srgbClr val="66FF66"/>
                </a:solidFill>
                <a:latin typeface="Times" charset="0"/>
              </a:endParaRPr>
            </a:p>
          </p:txBody>
        </p:sp>
        <p:sp>
          <p:nvSpPr>
            <p:cNvPr id="31754" name="Rectangle 10"/>
            <p:cNvSpPr>
              <a:spLocks noChangeArrowheads="1"/>
            </p:cNvSpPr>
            <p:nvPr/>
          </p:nvSpPr>
          <p:spPr bwMode="auto">
            <a:xfrm>
              <a:off x="4172" y="2615"/>
              <a:ext cx="861" cy="91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eaLnBrk="0" hangingPunct="0">
                <a:defRPr/>
              </a:pPr>
              <a:r>
                <a:rPr lang="en-US" sz="4400" b="1" i="1" dirty="0">
                  <a:solidFill>
                    <a:srgbClr val="66FF66"/>
                  </a:solidFill>
                  <a:latin typeface="Times" charset="0"/>
                </a:rPr>
                <a:t>12:3</a:t>
              </a:r>
            </a:p>
            <a:p>
              <a:pPr eaLnBrk="0" hangingPunct="0">
                <a:defRPr/>
              </a:pPr>
              <a:endParaRPr lang="en-US" sz="4400" b="1" i="1" dirty="0">
                <a:solidFill>
                  <a:srgbClr val="66FF66"/>
                </a:solidFill>
                <a:latin typeface="Times" charset="0"/>
              </a:endParaRPr>
            </a:p>
          </p:txBody>
        </p:sp>
        <p:sp>
          <p:nvSpPr>
            <p:cNvPr id="31755" name="Rectangle 11"/>
            <p:cNvSpPr>
              <a:spLocks noChangeArrowheads="1"/>
            </p:cNvSpPr>
            <p:nvPr/>
          </p:nvSpPr>
          <p:spPr bwMode="auto">
            <a:xfrm>
              <a:off x="1682" y="3039"/>
              <a:ext cx="2410" cy="83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eaLnBrk="0" hangingPunct="0">
                <a:defRPr/>
              </a:pPr>
              <a:r>
                <a:rPr lang="ru-RU" altLang="ja-JP" sz="8000" i="1" dirty="0">
                  <a:solidFill>
                    <a:srgbClr val="66FF66"/>
                  </a:solidFill>
                  <a:latin typeface="Times" charset="0"/>
                </a:rPr>
                <a:t>"</a:t>
              </a:r>
              <a:r>
                <a:rPr lang="en-US" altLang="ja-JP" sz="8000" i="1" dirty="0">
                  <a:solidFill>
                    <a:srgbClr val="66FF66"/>
                  </a:solidFill>
                  <a:latin typeface="Times" charset="0"/>
                </a:rPr>
                <a:t>L-S-B</a:t>
              </a:r>
              <a:r>
                <a:rPr lang="ru-RU" altLang="ja-JP" sz="8000" i="1" dirty="0">
                  <a:solidFill>
                    <a:srgbClr val="66FF66"/>
                  </a:solidFill>
                  <a:latin typeface="Times" charset="0"/>
                </a:rPr>
                <a:t>"</a:t>
              </a:r>
              <a:endParaRPr lang="en-US" sz="8000" i="1" dirty="0">
                <a:solidFill>
                  <a:srgbClr val="66FF66"/>
                </a:solidFill>
                <a:latin typeface="Times" charset="0"/>
              </a:endParaRPr>
            </a:p>
          </p:txBody>
        </p:sp>
      </p:grpSp>
      <p:sp>
        <p:nvSpPr>
          <p:cNvPr id="31756" name="Rectangle 1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eaLnBrk="0" hangingPunct="0">
              <a:spcBef>
                <a:spcPct val="50000"/>
              </a:spcBef>
              <a:defRPr/>
            </a:pPr>
            <a:r>
              <a:rPr lang="en-US" sz="8800">
                <a:solidFill>
                  <a:srgbClr val="FFD34A"/>
                </a:solidFill>
                <a:latin typeface="Times" pitchFamily="-108" charset="0"/>
                <a:ea typeface="ＭＳ Ｐゴシック" pitchFamily="-108" charset="-128"/>
                <a:cs typeface="ＭＳ Ｐゴシック" pitchFamily="-108" charset="-128"/>
              </a:rPr>
              <a:t>7</a:t>
            </a:r>
          </a:p>
        </p:txBody>
      </p:sp>
      <p:sp>
        <p:nvSpPr>
          <p:cNvPr id="31757" name="Line 13"/>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l" eaLnBrk="0" hangingPunct="0">
              <a:defRPr/>
            </a:pPr>
            <a:endParaRPr lang="en-US" sz="2400">
              <a:solidFill>
                <a:srgbClr val="FFFFFF"/>
              </a:solidFill>
              <a:latin typeface="Arial" pitchFamily="-111" charset="0"/>
              <a:ea typeface="ＭＳ Ｐゴシック" pitchFamily="-111" charset="-128"/>
              <a:cs typeface="ＭＳ Ｐゴシック" pitchFamily="-111" charset="-128"/>
            </a:endParaRPr>
          </a:p>
        </p:txBody>
      </p:sp>
      <p:sp>
        <p:nvSpPr>
          <p:cNvPr id="31758" name="Rectangle 14"/>
          <p:cNvSpPr>
            <a:spLocks noChangeArrowheads="1"/>
          </p:cNvSpPr>
          <p:nvPr/>
        </p:nvSpPr>
        <p:spPr bwMode="auto">
          <a:xfrm>
            <a:off x="103188" y="604838"/>
            <a:ext cx="8942387" cy="3690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5400" b="1" dirty="0">
                <a:solidFill>
                  <a:srgbClr val="FAFD00"/>
                </a:solidFill>
                <a:latin typeface="Times" pitchFamily="-108" charset="0"/>
                <a:ea typeface="ＭＳ Ｐゴシック" pitchFamily="-108" charset="-128"/>
                <a:cs typeface="ＭＳ Ｐゴシック" pitchFamily="-108" charset="-128"/>
              </a:rPr>
              <a:t>        Abrahamic Covenant</a:t>
            </a:r>
          </a:p>
          <a:p>
            <a:pPr eaLnBrk="0" hangingPunct="0">
              <a:defRPr/>
            </a:pPr>
            <a:r>
              <a:rPr lang="en-US" sz="4400" b="1" i="1" dirty="0">
                <a:solidFill>
                  <a:srgbClr val="00FF00"/>
                </a:solidFill>
                <a:latin typeface="Times" pitchFamily="-108" charset="0"/>
                <a:ea typeface="ＭＳ Ｐゴシック" pitchFamily="-108" charset="-128"/>
                <a:cs typeface="ＭＳ Ｐゴシック" pitchFamily="-108" charset="-128"/>
              </a:rPr>
              <a:t>Gen. 12:1-3</a:t>
            </a:r>
          </a:p>
          <a:p>
            <a:pPr eaLnBrk="0" hangingPunct="0">
              <a:defRPr/>
            </a:pPr>
            <a:endParaRPr lang="en-US" sz="3200" i="1" dirty="0">
              <a:solidFill>
                <a:srgbClr val="00FF00"/>
              </a:solidFill>
              <a:latin typeface="Times" pitchFamily="-108" charset="0"/>
              <a:ea typeface="ＭＳ Ｐゴシック" pitchFamily="-108" charset="-128"/>
              <a:cs typeface="ＭＳ Ｐゴシック" pitchFamily="-108" charset="-128"/>
            </a:endParaRPr>
          </a:p>
          <a:p>
            <a:pPr eaLnBrk="0" hangingPunct="0">
              <a:defRPr/>
            </a:pPr>
            <a:endParaRPr lang="en-US" sz="3200" i="1" dirty="0">
              <a:solidFill>
                <a:srgbClr val="00FF00"/>
              </a:solidFill>
              <a:latin typeface="Times" pitchFamily="-108" charset="0"/>
              <a:ea typeface="ＭＳ Ｐゴシック" pitchFamily="-108" charset="-128"/>
              <a:cs typeface="ＭＳ Ｐゴシック" pitchFamily="-108" charset="-128"/>
            </a:endParaRPr>
          </a:p>
          <a:p>
            <a:pPr eaLnBrk="0" hangingPunct="0">
              <a:defRPr/>
            </a:pPr>
            <a:endParaRPr lang="en-US" sz="3600" dirty="0">
              <a:solidFill>
                <a:srgbClr val="00DFCA"/>
              </a:solidFill>
              <a:latin typeface="Times" pitchFamily="-108" charset="0"/>
              <a:ea typeface="ＭＳ Ｐゴシック" pitchFamily="-108" charset="-128"/>
              <a:cs typeface="ＭＳ Ｐゴシック" pitchFamily="-108" charset="-128"/>
            </a:endParaRPr>
          </a:p>
          <a:p>
            <a:pPr algn="l" eaLnBrk="0" hangingPunct="0">
              <a:defRPr/>
            </a:pPr>
            <a:r>
              <a:rPr lang="en-US" sz="3600" dirty="0">
                <a:solidFill>
                  <a:srgbClr val="FAFD00"/>
                </a:solidFill>
                <a:latin typeface="Times" pitchFamily="-108" charset="0"/>
                <a:ea typeface="ＭＳ Ｐゴシック" pitchFamily="-108" charset="-128"/>
                <a:cs typeface="ＭＳ Ｐゴシック" pitchFamily="-108" charset="-128"/>
              </a:rPr>
              <a:t>        </a:t>
            </a:r>
            <a:r>
              <a:rPr lang="en-US" sz="3600" b="1" dirty="0">
                <a:solidFill>
                  <a:srgbClr val="FAFD00"/>
                </a:solidFill>
                <a:latin typeface="Times" pitchFamily="-108" charset="0"/>
                <a:ea typeface="ＭＳ Ｐゴシック" pitchFamily="-108" charset="-128"/>
                <a:cs typeface="ＭＳ Ｐゴシック" pitchFamily="-108" charset="-128"/>
              </a:rPr>
              <a:t>LAND              SEED     BLESSING</a:t>
            </a:r>
          </a:p>
        </p:txBody>
      </p:sp>
      <p:sp>
        <p:nvSpPr>
          <p:cNvPr id="31759" name="Oval 15"/>
          <p:cNvSpPr>
            <a:spLocks noChangeArrowheads="1"/>
          </p:cNvSpPr>
          <p:nvPr/>
        </p:nvSpPr>
        <p:spPr bwMode="auto">
          <a:xfrm>
            <a:off x="5518150" y="3386138"/>
            <a:ext cx="2963863" cy="1527175"/>
          </a:xfrm>
          <a:prstGeom prst="ellipse">
            <a:avLst/>
          </a:prstGeom>
          <a:noFill/>
          <a:ln w="76200">
            <a:solidFill>
              <a:srgbClr val="FF0000"/>
            </a:solidFill>
            <a:round/>
            <a:headEnd/>
            <a:tailEnd/>
          </a:ln>
          <a:effectLst>
            <a:outerShdw blurRad="63500" dist="107763" dir="2700000" algn="ctr" rotWithShape="0">
              <a:schemeClr val="bg2">
                <a:alpha val="74998"/>
              </a:schemeClr>
            </a:outerShdw>
          </a:effectLst>
        </p:spPr>
        <p:txBody>
          <a:bodyPr wrap="none" anchor="ctr"/>
          <a:lstStyle/>
          <a:p>
            <a:pPr algn="l" eaLnBrk="0" hangingPunct="0">
              <a:defRPr/>
            </a:pPr>
            <a:endParaRPr lang="en-US" sz="2400">
              <a:solidFill>
                <a:srgbClr val="FFFFFF"/>
              </a:solidFill>
              <a:latin typeface="Arial" pitchFamily="-108" charset="0"/>
              <a:ea typeface="ＭＳ Ｐゴシック" pitchFamily="-108" charset="-128"/>
              <a:cs typeface="ＭＳ Ｐゴシック" pitchFamily="-108" charset="-128"/>
            </a:endParaRPr>
          </a:p>
        </p:txBody>
      </p:sp>
      <p:sp>
        <p:nvSpPr>
          <p:cNvPr id="414731" name="Freeform 16"/>
          <p:cNvSpPr>
            <a:spLocks/>
          </p:cNvSpPr>
          <p:nvPr/>
        </p:nvSpPr>
        <p:spPr bwMode="auto">
          <a:xfrm>
            <a:off x="8764588" y="3565525"/>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14732" name="AutoShape 17"/>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p:spPr>
        <p:txBody>
          <a:bodyPr wrap="none" anchor="ctr"/>
          <a:lstStyle/>
          <a:p>
            <a:pPr algn="l" eaLnBrk="0" hangingPunct="0"/>
            <a:endParaRPr lang="en-US" sz="2400">
              <a:solidFill>
                <a:srgbClr val="FFFFFF"/>
              </a:solidFill>
            </a:endParaRPr>
          </a:p>
        </p:txBody>
      </p:sp>
      <p:sp>
        <p:nvSpPr>
          <p:cNvPr id="414733" name="Rectangle 18"/>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p:spPr>
        <p:txBody>
          <a:bodyPr wrap="none" anchor="ctr"/>
          <a:lstStyle/>
          <a:p>
            <a:pPr algn="l" eaLnBrk="0" hangingPunct="0"/>
            <a:endParaRPr lang="en-US" sz="2400">
              <a:solidFill>
                <a:srgbClr val="FFFFFF"/>
              </a:solidFill>
            </a:endParaRPr>
          </a:p>
        </p:txBody>
      </p:sp>
      <p:sp>
        <p:nvSpPr>
          <p:cNvPr id="414734" name="AutoShape 19"/>
          <p:cNvSpPr>
            <a:spLocks noChangeArrowheads="1"/>
          </p:cNvSpPr>
          <p:nvPr/>
        </p:nvSpPr>
        <p:spPr bwMode="auto">
          <a:xfrm>
            <a:off x="8072438" y="3482975"/>
            <a:ext cx="692150" cy="903288"/>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algn="l" eaLnBrk="0" hangingPunct="0"/>
            <a:endParaRPr lang="en-US" sz="2400">
              <a:solidFill>
                <a:srgbClr val="FFFFFF"/>
              </a:solidFill>
            </a:endParaRPr>
          </a:p>
        </p:txBody>
      </p:sp>
      <p:sp>
        <p:nvSpPr>
          <p:cNvPr id="414735" name="Line 20"/>
          <p:cNvSpPr>
            <a:spLocks noChangeShapeType="1"/>
          </p:cNvSpPr>
          <p:nvPr/>
        </p:nvSpPr>
        <p:spPr bwMode="auto">
          <a:xfrm flipV="1">
            <a:off x="8113713" y="4014788"/>
            <a:ext cx="838200" cy="1587"/>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14736" name="Line 21"/>
          <p:cNvSpPr>
            <a:spLocks noChangeShapeType="1"/>
          </p:cNvSpPr>
          <p:nvPr/>
        </p:nvSpPr>
        <p:spPr bwMode="auto">
          <a:xfrm flipV="1">
            <a:off x="8113713" y="4217988"/>
            <a:ext cx="846137" cy="1587"/>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14737" name="Rectangle 22"/>
          <p:cNvSpPr>
            <a:spLocks noChangeArrowheads="1"/>
          </p:cNvSpPr>
          <p:nvPr/>
        </p:nvSpPr>
        <p:spPr bwMode="auto">
          <a:xfrm>
            <a:off x="8437563" y="4060825"/>
            <a:ext cx="330200" cy="11430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l" eaLnBrk="0" hangingPunct="0"/>
            <a:endParaRPr lang="en-US" sz="2400">
              <a:solidFill>
                <a:srgbClr val="FFFFFF"/>
              </a:solidFill>
            </a:endParaRPr>
          </a:p>
        </p:txBody>
      </p:sp>
      <p:sp>
        <p:nvSpPr>
          <p:cNvPr id="414738" name="Rectangle 23"/>
          <p:cNvSpPr>
            <a:spLocks noChangeArrowheads="1"/>
          </p:cNvSpPr>
          <p:nvPr/>
        </p:nvSpPr>
        <p:spPr bwMode="auto">
          <a:xfrm>
            <a:off x="8186738" y="3832225"/>
            <a:ext cx="66040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eaLnBrk="0" hangingPunct="0"/>
            <a:r>
              <a:rPr lang="en-US" sz="1000" b="1">
                <a:solidFill>
                  <a:srgbClr val="000000"/>
                </a:solidFill>
                <a:latin typeface="Helvetica" charset="0"/>
              </a:rPr>
              <a:t>L - S - B</a:t>
            </a:r>
          </a:p>
        </p:txBody>
      </p:sp>
      <p:sp>
        <p:nvSpPr>
          <p:cNvPr id="414739" name="Rectangle 24"/>
          <p:cNvSpPr>
            <a:spLocks noChangeArrowheads="1"/>
          </p:cNvSpPr>
          <p:nvPr/>
        </p:nvSpPr>
        <p:spPr bwMode="auto">
          <a:xfrm>
            <a:off x="8175625" y="3654425"/>
            <a:ext cx="720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eaLnBrk="0" hangingPunct="0"/>
            <a:r>
              <a:rPr lang="en-US" sz="900" b="1">
                <a:solidFill>
                  <a:srgbClr val="000000"/>
                </a:solidFill>
                <a:latin typeface="Helvetica" charset="0"/>
              </a:rPr>
              <a:t>The CALL</a:t>
            </a:r>
          </a:p>
        </p:txBody>
      </p:sp>
      <p:sp>
        <p:nvSpPr>
          <p:cNvPr id="414740" name="Rectangle 25"/>
          <p:cNvSpPr>
            <a:spLocks noChangeArrowheads="1"/>
          </p:cNvSpPr>
          <p:nvPr/>
        </p:nvSpPr>
        <p:spPr bwMode="auto">
          <a:xfrm>
            <a:off x="8004175" y="3432175"/>
            <a:ext cx="771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eaLnBrk="0" hangingPunct="0"/>
            <a:r>
              <a:rPr lang="en-US" sz="900" b="1">
                <a:solidFill>
                  <a:srgbClr val="000000"/>
                </a:solidFill>
                <a:latin typeface="Chicago" charset="0"/>
              </a:rPr>
              <a:t>ABRAHAM</a:t>
            </a:r>
          </a:p>
        </p:txBody>
      </p:sp>
      <p:sp>
        <p:nvSpPr>
          <p:cNvPr id="414741" name="Line 26"/>
          <p:cNvSpPr>
            <a:spLocks noChangeShapeType="1"/>
          </p:cNvSpPr>
          <p:nvPr/>
        </p:nvSpPr>
        <p:spPr bwMode="auto">
          <a:xfrm flipV="1">
            <a:off x="8107363" y="3824288"/>
            <a:ext cx="830262" cy="1587"/>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14742" name="Line 27"/>
          <p:cNvSpPr>
            <a:spLocks noChangeShapeType="1"/>
          </p:cNvSpPr>
          <p:nvPr/>
        </p:nvSpPr>
        <p:spPr bwMode="auto">
          <a:xfrm flipV="1">
            <a:off x="8107363" y="4400550"/>
            <a:ext cx="846137" cy="3175"/>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14743" name="Line 28"/>
          <p:cNvSpPr>
            <a:spLocks noChangeShapeType="1"/>
          </p:cNvSpPr>
          <p:nvPr/>
        </p:nvSpPr>
        <p:spPr bwMode="auto">
          <a:xfrm flipV="1">
            <a:off x="8107363" y="4597400"/>
            <a:ext cx="838200" cy="3175"/>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14744" name="Text Box 29"/>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endParaRPr lang="en-US" sz="2000">
              <a:solidFill>
                <a:srgbClr val="FFA27C"/>
              </a:solidFill>
              <a:latin typeface="B VAG Rounded Bold" charset="0"/>
            </a:endParaRPr>
          </a:p>
        </p:txBody>
      </p:sp>
      <p:sp>
        <p:nvSpPr>
          <p:cNvPr id="31774" name="Oval 30"/>
          <p:cNvSpPr>
            <a:spLocks noChangeArrowheads="1"/>
          </p:cNvSpPr>
          <p:nvPr/>
        </p:nvSpPr>
        <p:spPr bwMode="auto">
          <a:xfrm>
            <a:off x="3633788" y="3386138"/>
            <a:ext cx="1871662" cy="1527175"/>
          </a:xfrm>
          <a:prstGeom prst="ellipse">
            <a:avLst/>
          </a:prstGeom>
          <a:noFill/>
          <a:ln w="76200">
            <a:solidFill>
              <a:srgbClr val="FF0000"/>
            </a:solidFill>
            <a:round/>
            <a:headEnd/>
            <a:tailEnd/>
          </a:ln>
          <a:effectLst>
            <a:outerShdw blurRad="63500" dist="107763" dir="2700000" algn="ctr" rotWithShape="0">
              <a:schemeClr val="bg2">
                <a:alpha val="74998"/>
              </a:schemeClr>
            </a:outerShdw>
          </a:effectLst>
        </p:spPr>
        <p:txBody>
          <a:bodyPr wrap="none" anchor="ctr"/>
          <a:lstStyle/>
          <a:p>
            <a:pPr algn="l" eaLnBrk="0" hangingPunct="0">
              <a:defRPr/>
            </a:pPr>
            <a:endParaRPr lang="en-US" sz="2400">
              <a:solidFill>
                <a:srgbClr val="FFFFFF"/>
              </a:solidFill>
              <a:latin typeface="Arial" pitchFamily="-108" charset="0"/>
              <a:ea typeface="ＭＳ Ｐゴシック" pitchFamily="-108" charset="-128"/>
              <a:cs typeface="ＭＳ Ｐゴシック" pitchFamily="-108" charset="-128"/>
            </a:endParaRPr>
          </a:p>
        </p:txBody>
      </p:sp>
      <p:sp>
        <p:nvSpPr>
          <p:cNvPr id="31775" name="Oval 31"/>
          <p:cNvSpPr>
            <a:spLocks noChangeArrowheads="1"/>
          </p:cNvSpPr>
          <p:nvPr/>
        </p:nvSpPr>
        <p:spPr bwMode="auto">
          <a:xfrm>
            <a:off x="603250" y="3411538"/>
            <a:ext cx="2125663" cy="1527175"/>
          </a:xfrm>
          <a:prstGeom prst="ellipse">
            <a:avLst/>
          </a:prstGeom>
          <a:noFill/>
          <a:ln w="76200">
            <a:solidFill>
              <a:srgbClr val="FF0000"/>
            </a:solidFill>
            <a:round/>
            <a:headEnd/>
            <a:tailEnd/>
          </a:ln>
          <a:effectLst>
            <a:outerShdw blurRad="63500" dist="107763" dir="2700000" algn="ctr" rotWithShape="0">
              <a:schemeClr val="bg2">
                <a:alpha val="74998"/>
              </a:schemeClr>
            </a:outerShdw>
          </a:effectLst>
        </p:spPr>
        <p:txBody>
          <a:bodyPr wrap="none" anchor="ctr"/>
          <a:lstStyle/>
          <a:p>
            <a:pPr algn="l" eaLnBrk="0" hangingPunct="0">
              <a:defRPr/>
            </a:pPr>
            <a:endParaRPr lang="en-US" sz="2400">
              <a:solidFill>
                <a:srgbClr val="FFFFFF"/>
              </a:solidFill>
              <a:latin typeface="Arial" pitchFamily="-108" charset="0"/>
              <a:ea typeface="ＭＳ Ｐゴシック" pitchFamily="-108" charset="-128"/>
              <a:cs typeface="ＭＳ Ｐゴシック" pitchFamily="-108" charset="-128"/>
            </a:endParaRPr>
          </a:p>
        </p:txBody>
      </p:sp>
      <p:sp>
        <p:nvSpPr>
          <p:cNvPr id="31776" name="Rectangle 32"/>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eaLnBrk="0" hangingPunct="0">
              <a:defRPr/>
            </a:pPr>
            <a:r>
              <a:rPr lang="en-US" sz="1000" b="1">
                <a:solidFill>
                  <a:srgbClr val="FFFFFF"/>
                </a:solidFill>
                <a:effectLst>
                  <a:outerShdw blurRad="38100" dist="38100" dir="2700000" algn="tl">
                    <a:srgbClr val="000000"/>
                  </a:outerShdw>
                </a:effectLst>
                <a:latin typeface="Comic Sans MS" charset="0"/>
              </a:rPr>
              <a:t>15</a:t>
            </a:r>
          </a:p>
        </p:txBody>
      </p:sp>
      <p:sp>
        <p:nvSpPr>
          <p:cNvPr id="414748" name="Text Box 33"/>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200" b="1">
                <a:solidFill>
                  <a:srgbClr val="FFFFFF"/>
                </a:solidFill>
              </a:rPr>
              <a:t>Handbook pg. 19-24</a:t>
            </a:r>
          </a:p>
        </p:txBody>
      </p:sp>
      <p:sp>
        <p:nvSpPr>
          <p:cNvPr id="31778" name="Text Box 34"/>
          <p:cNvSpPr txBox="1">
            <a:spLocks noChangeArrowheads="1"/>
          </p:cNvSpPr>
          <p:nvPr/>
        </p:nvSpPr>
        <p:spPr bwMode="auto">
          <a:xfrm>
            <a:off x="8496300" y="33338"/>
            <a:ext cx="527050" cy="46196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l" eaLnBrk="0" hangingPunct="0">
              <a:defRPr/>
            </a:pPr>
            <a:r>
              <a:rPr lang="en-US" sz="2400" b="1" dirty="0">
                <a:solidFill>
                  <a:srgbClr val="FFFFFF"/>
                </a:solidFill>
                <a:latin typeface="Arial"/>
                <a:ea typeface="ＭＳ Ｐゴシック" pitchFamily="-108" charset="-128"/>
                <a:cs typeface="Arial"/>
              </a:rPr>
              <a:t>60</a:t>
            </a:r>
          </a:p>
        </p:txBody>
      </p:sp>
      <p:sp>
        <p:nvSpPr>
          <p:cNvPr id="31779" name="Rectangle 35"/>
          <p:cNvSpPr>
            <a:spLocks noGrp="1" noChangeArrowheads="1"/>
          </p:cNvSpPr>
          <p:nvPr>
            <p:ph type="title" idx="4294967295"/>
          </p:nvPr>
        </p:nvSpPr>
        <p:spPr bwMode="auto">
          <a:xfrm>
            <a:off x="0" y="-76200"/>
            <a:ext cx="4267200" cy="457200"/>
          </a:xfrm>
          <a:prstGeom prst="rect">
            <a:avLst/>
          </a:prstGeom>
          <a:ln>
            <a:miter lim="800000"/>
            <a:headEnd/>
            <a:tailEnd/>
          </a:ln>
        </p:spPr>
        <p:txBody>
          <a:bodyPr/>
          <a:lstStyle/>
          <a:p>
            <a:pPr eaLnBrk="1" hangingPunct="1">
              <a:defRPr/>
            </a:pPr>
            <a:r>
              <a:rPr lang="en-US" sz="2800">
                <a:latin typeface="Times" charset="0"/>
                <a:ea typeface="ＭＳ Ｐゴシック" charset="0"/>
                <a:cs typeface="ＭＳ Ｐゴシック" charset="0"/>
              </a:rPr>
              <a:t>The Elements Expanded</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1500"/>
                            </p:stCondLst>
                            <p:childTnLst>
                              <p:par>
                                <p:cTn id="12" presetID="9" presetClass="entr" presetSubtype="0" fill="hold" grpId="0" nodeType="afterEffect">
                                  <p:stCondLst>
                                    <p:cond delay="0"/>
                                  </p:stCondLst>
                                  <p:childTnLst>
                                    <p:set>
                                      <p:cBhvr>
                                        <p:cTn id="13" dur="1" fill="hold">
                                          <p:stCondLst>
                                            <p:cond delay="0"/>
                                          </p:stCondLst>
                                        </p:cTn>
                                        <p:tgtEl>
                                          <p:spTgt spid="31775"/>
                                        </p:tgtEl>
                                        <p:attrNameLst>
                                          <p:attrName>style.visibility</p:attrName>
                                        </p:attrNameLst>
                                      </p:cBhvr>
                                      <p:to>
                                        <p:strVal val="visible"/>
                                      </p:to>
                                    </p:set>
                                    <p:animEffect transition="in" filter="dissolve">
                                      <p:cBhvr>
                                        <p:cTn id="14" dur="500"/>
                                        <p:tgtEl>
                                          <p:spTgt spid="31775"/>
                                        </p:tgtEl>
                                      </p:cBhvr>
                                    </p:animEffect>
                                  </p:childTnLst>
                                </p:cTn>
                              </p:par>
                            </p:childTnLst>
                          </p:cTn>
                        </p:par>
                        <p:par>
                          <p:cTn id="15" fill="hold" nodeType="afterGroup">
                            <p:stCondLst>
                              <p:cond delay="2000"/>
                            </p:stCondLst>
                            <p:childTnLst>
                              <p:par>
                                <p:cTn id="16" presetID="9" presetClass="entr" presetSubtype="0" fill="hold" grpId="0" nodeType="afterEffect">
                                  <p:stCondLst>
                                    <p:cond delay="0"/>
                                  </p:stCondLst>
                                  <p:childTnLst>
                                    <p:set>
                                      <p:cBhvr>
                                        <p:cTn id="17" dur="1" fill="hold">
                                          <p:stCondLst>
                                            <p:cond delay="0"/>
                                          </p:stCondLst>
                                        </p:cTn>
                                        <p:tgtEl>
                                          <p:spTgt spid="31774"/>
                                        </p:tgtEl>
                                        <p:attrNameLst>
                                          <p:attrName>style.visibility</p:attrName>
                                        </p:attrNameLst>
                                      </p:cBhvr>
                                      <p:to>
                                        <p:strVal val="visible"/>
                                      </p:to>
                                    </p:set>
                                    <p:animEffect transition="in" filter="dissolve">
                                      <p:cBhvr>
                                        <p:cTn id="18" dur="500"/>
                                        <p:tgtEl>
                                          <p:spTgt spid="31774"/>
                                        </p:tgtEl>
                                      </p:cBhvr>
                                    </p:animEffect>
                                  </p:childTnLst>
                                </p:cTn>
                              </p:par>
                            </p:childTnLst>
                          </p:cTn>
                        </p:par>
                        <p:par>
                          <p:cTn id="19" fill="hold" nodeType="afterGroup">
                            <p:stCondLst>
                              <p:cond delay="2500"/>
                            </p:stCondLst>
                            <p:childTnLst>
                              <p:par>
                                <p:cTn id="20" presetID="9" presetClass="entr" presetSubtype="0" fill="hold" grpId="0" nodeType="afterEffect">
                                  <p:stCondLst>
                                    <p:cond delay="0"/>
                                  </p:stCondLst>
                                  <p:childTnLst>
                                    <p:set>
                                      <p:cBhvr>
                                        <p:cTn id="21" dur="1" fill="hold">
                                          <p:stCondLst>
                                            <p:cond delay="0"/>
                                          </p:stCondLst>
                                        </p:cTn>
                                        <p:tgtEl>
                                          <p:spTgt spid="31759"/>
                                        </p:tgtEl>
                                        <p:attrNameLst>
                                          <p:attrName>style.visibility</p:attrName>
                                        </p:attrNameLst>
                                      </p:cBhvr>
                                      <p:to>
                                        <p:strVal val="visible"/>
                                      </p:to>
                                    </p:set>
                                    <p:animEffect transition="in" filter="dissolve">
                                      <p:cBhvr>
                                        <p:cTn id="22" dur="500"/>
                                        <p:tgtEl>
                                          <p:spTgt spid="317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9" grpId="0" animBg="1"/>
      <p:bldP spid="31774" grpId="0" animBg="1"/>
      <p:bldP spid="31775"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6" name="Rectangle 2" descr="Green marble"/>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89507" name="Rectangle 3"/>
          <p:cNvSpPr>
            <a:spLocks noChangeArrowheads="1"/>
          </p:cNvSpPr>
          <p:nvPr/>
        </p:nvSpPr>
        <p:spPr bwMode="auto">
          <a:xfrm>
            <a:off x="852488" y="612775"/>
            <a:ext cx="7505700" cy="758825"/>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AFD00"/>
                </a:solidFill>
                <a:effectLst/>
                <a:uLnTx/>
                <a:uFillTx/>
                <a:latin typeface="Arial" charset="0"/>
                <a:ea typeface="ＭＳ Ｐゴシック" charset="0"/>
                <a:cs typeface="ＭＳ Ｐゴシック" charset="0"/>
              </a:rPr>
              <a:t>The Abrahamic Covenant</a:t>
            </a:r>
            <a:endParaRPr kumimoji="0" lang="en-US" sz="3600" b="0" i="0" u="none" strike="noStrike" kern="1200" cap="none" spc="0" normalizeH="0" baseline="0" noProof="0">
              <a:ln>
                <a:noFill/>
              </a:ln>
              <a:solidFill>
                <a:srgbClr val="00FF00"/>
              </a:solidFill>
              <a:effectLst/>
              <a:uLnTx/>
              <a:uFillTx/>
              <a:latin typeface="Arial" charset="0"/>
              <a:ea typeface="ＭＳ Ｐゴシック" charset="0"/>
              <a:cs typeface="ＭＳ Ｐゴシック" charset="0"/>
            </a:endParaRPr>
          </a:p>
        </p:txBody>
      </p:sp>
      <p:sp>
        <p:nvSpPr>
          <p:cNvPr id="789508" name="Rectangle 4"/>
          <p:cNvSpPr>
            <a:spLocks noChangeArrowheads="1"/>
          </p:cNvSpPr>
          <p:nvPr/>
        </p:nvSpPr>
        <p:spPr bwMode="auto">
          <a:xfrm>
            <a:off x="1019175" y="3303588"/>
            <a:ext cx="7086600" cy="2847975"/>
          </a:xfrm>
          <a:prstGeom prst="rect">
            <a:avLst/>
          </a:prstGeom>
          <a:noFill/>
          <a:ln w="76200">
            <a:solidFill>
              <a:srgbClr val="FAFD00"/>
            </a:solidFill>
            <a:miter lim="800000"/>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39940" name="Text Box 5"/>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Arial" charset="0"/>
                <a:ea typeface="ＭＳ Ｐゴシック" charset="0"/>
              </a:rPr>
              <a:t> </a:t>
            </a:r>
          </a:p>
        </p:txBody>
      </p:sp>
      <p:sp>
        <p:nvSpPr>
          <p:cNvPr id="39941" name="Text Box 6"/>
          <p:cNvSpPr txBox="1">
            <a:spLocks noChangeArrowheads="1"/>
          </p:cNvSpPr>
          <p:nvPr/>
        </p:nvSpPr>
        <p:spPr bwMode="auto">
          <a:xfrm>
            <a:off x="647700" y="3541713"/>
            <a:ext cx="6307138"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3600" b="1" i="0" u="none" strike="noStrike" kern="1200" cap="none" spc="0" normalizeH="0" baseline="0" noProof="0">
              <a:ln>
                <a:noFill/>
              </a:ln>
              <a:solidFill>
                <a:srgbClr val="00FF00"/>
              </a:solidFill>
              <a:effectLst/>
              <a:uLnTx/>
              <a:uFillTx/>
              <a:latin typeface="Arial" charset="0"/>
              <a:ea typeface="ＭＳ Ｐゴシック" charset="0"/>
            </a:endParaRPr>
          </a:p>
        </p:txBody>
      </p:sp>
      <p:sp>
        <p:nvSpPr>
          <p:cNvPr id="789511" name="Text Box 7"/>
          <p:cNvSpPr txBox="1">
            <a:spLocks noChangeArrowheads="1"/>
          </p:cNvSpPr>
          <p:nvPr/>
        </p:nvSpPr>
        <p:spPr bwMode="auto">
          <a:xfrm>
            <a:off x="5305425" y="3657600"/>
            <a:ext cx="27527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00FF00"/>
                </a:solidFill>
                <a:effectLst/>
                <a:uLnTx/>
                <a:uFillTx/>
                <a:latin typeface="Arial" pitchFamily="-107" charset="0"/>
                <a:ea typeface="ＭＳ Ｐゴシック" charset="0"/>
                <a:cs typeface="ＭＳ Ｐゴシック" charset="0"/>
              </a:rPr>
              <a:t>BLESSING</a:t>
            </a:r>
          </a:p>
        </p:txBody>
      </p:sp>
      <p:sp>
        <p:nvSpPr>
          <p:cNvPr id="789512" name="Text Box 8"/>
          <p:cNvSpPr txBox="1">
            <a:spLocks noChangeArrowheads="1"/>
          </p:cNvSpPr>
          <p:nvPr/>
        </p:nvSpPr>
        <p:spPr bwMode="auto">
          <a:xfrm>
            <a:off x="3722688" y="3670300"/>
            <a:ext cx="1574800"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00FF00"/>
                </a:solidFill>
                <a:effectLst/>
                <a:uLnTx/>
                <a:uFillTx/>
                <a:latin typeface="Arial" pitchFamily="-107" charset="0"/>
                <a:ea typeface="ＭＳ Ｐゴシック" charset="0"/>
                <a:cs typeface="ＭＳ Ｐゴシック" charset="0"/>
              </a:rPr>
              <a:t>SEED</a:t>
            </a:r>
          </a:p>
        </p:txBody>
      </p:sp>
      <p:sp>
        <p:nvSpPr>
          <p:cNvPr id="789513" name="Text Box 9"/>
          <p:cNvSpPr txBox="1">
            <a:spLocks noChangeArrowheads="1"/>
          </p:cNvSpPr>
          <p:nvPr/>
        </p:nvSpPr>
        <p:spPr bwMode="auto">
          <a:xfrm>
            <a:off x="1498600" y="3659188"/>
            <a:ext cx="16097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00FF00"/>
                </a:solidFill>
                <a:effectLst/>
                <a:uLnTx/>
                <a:uFillTx/>
                <a:latin typeface="Arial" pitchFamily="-107" charset="0"/>
                <a:ea typeface="ＭＳ Ｐゴシック" charset="0"/>
                <a:cs typeface="ＭＳ Ｐゴシック" charset="0"/>
              </a:rPr>
              <a:t>LAND</a:t>
            </a:r>
          </a:p>
        </p:txBody>
      </p:sp>
      <p:sp>
        <p:nvSpPr>
          <p:cNvPr id="789517" name="Text Box 13"/>
          <p:cNvSpPr txBox="1">
            <a:spLocks noChangeArrowheads="1"/>
          </p:cNvSpPr>
          <p:nvPr/>
        </p:nvSpPr>
        <p:spPr bwMode="auto">
          <a:xfrm>
            <a:off x="2555875" y="1878013"/>
            <a:ext cx="4062413" cy="579437"/>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1" i="1" u="none" strike="noStrike" kern="1200" cap="none" spc="0" normalizeH="0" baseline="0" noProof="0" dirty="0">
                <a:ln>
                  <a:noFill/>
                </a:ln>
                <a:solidFill>
                  <a:srgbClr val="00FF00"/>
                </a:solidFill>
                <a:effectLst/>
                <a:uLnTx/>
                <a:uFillTx/>
                <a:latin typeface="Arial" pitchFamily="-107" charset="0"/>
                <a:ea typeface="ＭＳ Ｐゴシック" charset="0"/>
                <a:cs typeface="ＭＳ Ｐゴシック" charset="0"/>
              </a:rPr>
              <a:t>Genesis 12:1-3</a:t>
            </a:r>
          </a:p>
        </p:txBody>
      </p:sp>
      <p:sp>
        <p:nvSpPr>
          <p:cNvPr id="789518" name="Rectangle 14"/>
          <p:cNvSpPr>
            <a:spLocks noChangeArrowheads="1"/>
          </p:cNvSpPr>
          <p:nvPr/>
        </p:nvSpPr>
        <p:spPr bwMode="auto">
          <a:xfrm>
            <a:off x="3249613" y="1323975"/>
            <a:ext cx="2651125" cy="582613"/>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AFD00"/>
                </a:solidFill>
                <a:effectLst/>
                <a:uLnTx/>
                <a:uFillTx/>
                <a:latin typeface="Arial" charset="0"/>
                <a:ea typeface="ＭＳ Ｐゴシック" charset="0"/>
                <a:cs typeface="ＭＳ Ｐゴシック" charset="0"/>
              </a:rPr>
              <a:t>(</a:t>
            </a:r>
            <a:r>
              <a:rPr kumimoji="0" lang="en-US" altLang="ja-JP" sz="3200" b="1" i="0" u="none" strike="noStrike" kern="1200" cap="none" spc="0" normalizeH="0" baseline="0" noProof="0" dirty="0">
                <a:ln>
                  <a:noFill/>
                </a:ln>
                <a:solidFill>
                  <a:srgbClr val="FAFD00"/>
                </a:solidFill>
                <a:effectLst/>
                <a:uLnTx/>
                <a:uFillTx/>
                <a:latin typeface="Arial" charset="0"/>
                <a:ea typeface="ＭＳ Ｐゴシック" charset="0"/>
                <a:cs typeface="ＭＳ Ｐゴシック" charset="0"/>
              </a:rPr>
              <a:t>"</a:t>
            </a:r>
            <a:r>
              <a:rPr kumimoji="0" lang="en-US" sz="3200" b="1" i="0" u="none" strike="noStrike" kern="1200" cap="none" spc="0" normalizeH="0" baseline="0" noProof="0" dirty="0">
                <a:ln>
                  <a:noFill/>
                </a:ln>
                <a:solidFill>
                  <a:srgbClr val="FAFD00"/>
                </a:solidFill>
                <a:effectLst/>
                <a:uLnTx/>
                <a:uFillTx/>
                <a:latin typeface="Arial" charset="0"/>
                <a:ea typeface="ＭＳ Ｐゴシック" charset="0"/>
                <a:cs typeface="ＭＳ Ｐゴシック" charset="0"/>
              </a:rPr>
              <a:t>The Call</a:t>
            </a:r>
            <a:r>
              <a:rPr kumimoji="0" lang="en-US" altLang="ja-JP" sz="3200" b="1" i="0" u="none" strike="noStrike" kern="1200" cap="none" spc="0" normalizeH="0" baseline="0" noProof="0" dirty="0">
                <a:ln>
                  <a:noFill/>
                </a:ln>
                <a:solidFill>
                  <a:srgbClr val="FAFD00"/>
                </a:solidFill>
                <a:effectLst/>
                <a:uLnTx/>
                <a:uFillTx/>
                <a:latin typeface="Arial" charset="0"/>
                <a:ea typeface="ＭＳ Ｐゴシック" charset="0"/>
                <a:cs typeface="ＭＳ Ｐゴシック" charset="0"/>
              </a:rPr>
              <a:t>"</a:t>
            </a:r>
            <a:r>
              <a:rPr kumimoji="0" lang="en-US" sz="3200" b="1" i="0" u="none" strike="noStrike" kern="1200" cap="none" spc="0" normalizeH="0" baseline="0" noProof="0" dirty="0">
                <a:ln>
                  <a:noFill/>
                </a:ln>
                <a:solidFill>
                  <a:srgbClr val="FAFD00"/>
                </a:solidFill>
                <a:effectLst/>
                <a:uLnTx/>
                <a:uFillTx/>
                <a:latin typeface="Arial" charset="0"/>
                <a:ea typeface="ＭＳ Ｐゴシック" charset="0"/>
                <a:cs typeface="ＭＳ Ｐゴシック" charset="0"/>
              </a:rPr>
              <a:t>)</a:t>
            </a:r>
            <a:endParaRPr kumimoji="0" lang="en-US" sz="2400" b="0" i="0" u="none" strike="noStrike" kern="1200" cap="none" spc="0" normalizeH="0" baseline="0" noProof="0" dirty="0">
              <a:ln>
                <a:noFill/>
              </a:ln>
              <a:solidFill>
                <a:srgbClr val="00FF00"/>
              </a:solidFill>
              <a:effectLst/>
              <a:uLnTx/>
              <a:uFillTx/>
              <a:latin typeface="Arial" charset="0"/>
              <a:ea typeface="ＭＳ Ｐゴシック" charset="0"/>
              <a:cs typeface="ＭＳ Ｐゴシック" charset="0"/>
            </a:endParaRPr>
          </a:p>
        </p:txBody>
      </p:sp>
      <p:sp>
        <p:nvSpPr>
          <p:cNvPr id="789519" name="Line 15"/>
          <p:cNvSpPr>
            <a:spLocks noChangeShapeType="1"/>
          </p:cNvSpPr>
          <p:nvPr/>
        </p:nvSpPr>
        <p:spPr bwMode="auto">
          <a:xfrm flipH="1">
            <a:off x="2300288" y="2468563"/>
            <a:ext cx="2238375" cy="1203325"/>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89520" name="Line 16"/>
          <p:cNvSpPr>
            <a:spLocks noChangeShapeType="1"/>
          </p:cNvSpPr>
          <p:nvPr/>
        </p:nvSpPr>
        <p:spPr bwMode="auto">
          <a:xfrm flipH="1">
            <a:off x="4538663" y="2451100"/>
            <a:ext cx="0" cy="1246188"/>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89521" name="Line 17"/>
          <p:cNvSpPr>
            <a:spLocks noChangeShapeType="1"/>
          </p:cNvSpPr>
          <p:nvPr/>
        </p:nvSpPr>
        <p:spPr bwMode="auto">
          <a:xfrm>
            <a:off x="4524375" y="2465388"/>
            <a:ext cx="2163763" cy="1206500"/>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89522" name="Text Box 18"/>
          <p:cNvSpPr txBox="1">
            <a:spLocks noChangeArrowheads="1"/>
          </p:cNvSpPr>
          <p:nvPr/>
        </p:nvSpPr>
        <p:spPr bwMode="auto">
          <a:xfrm>
            <a:off x="3721100" y="5340350"/>
            <a:ext cx="4572000" cy="641350"/>
          </a:xfrm>
          <a:prstGeom prst="rect">
            <a:avLst/>
          </a:prstGeom>
          <a:noFill/>
          <a:ln w="12700">
            <a:noFill/>
            <a:miter lim="800000"/>
            <a:headEnd/>
            <a:tailEnd/>
          </a:ln>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EA18"/>
                </a:solidFill>
                <a:effectLst>
                  <a:outerShdw blurRad="50800" dist="76200" dir="2700000" algn="tl" rotWithShape="0">
                    <a:srgbClr val="000000"/>
                  </a:outerShdw>
                </a:effectLst>
                <a:uLnTx/>
                <a:uFillTx/>
                <a:latin typeface="Arial" pitchFamily="-107" charset="0"/>
                <a:ea typeface="ＭＳ Ｐゴシック" charset="0"/>
                <a:cs typeface="ＭＳ Ｐゴシック" charset="0"/>
              </a:rPr>
              <a:t>• UNCONDITIONAL</a:t>
            </a:r>
          </a:p>
        </p:txBody>
      </p:sp>
      <p:sp>
        <p:nvSpPr>
          <p:cNvPr id="789523" name="Text Box 19"/>
          <p:cNvSpPr txBox="1">
            <a:spLocks noChangeArrowheads="1"/>
          </p:cNvSpPr>
          <p:nvPr/>
        </p:nvSpPr>
        <p:spPr bwMode="auto">
          <a:xfrm>
            <a:off x="2347913" y="4768850"/>
            <a:ext cx="2819400" cy="641350"/>
          </a:xfrm>
          <a:prstGeom prst="rect">
            <a:avLst/>
          </a:prstGeom>
          <a:noFill/>
          <a:ln w="12700">
            <a:noFill/>
            <a:miter lim="800000"/>
            <a:headEnd/>
            <a:tailEnd/>
          </a:ln>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EA18"/>
                </a:solidFill>
                <a:effectLst>
                  <a:outerShdw blurRad="50800" dist="76200" dir="2700000" algn="tl" rotWithShape="0">
                    <a:srgbClr val="000000"/>
                  </a:outerShdw>
                </a:effectLst>
                <a:uLnTx/>
                <a:uFillTx/>
                <a:latin typeface="Arial" pitchFamily="-107" charset="0"/>
                <a:ea typeface="ＭＳ Ｐゴシック" charset="0"/>
                <a:cs typeface="ＭＳ Ｐゴシック" charset="0"/>
              </a:rPr>
              <a:t>• ETERNAL</a:t>
            </a:r>
          </a:p>
        </p:txBody>
      </p:sp>
      <p:sp>
        <p:nvSpPr>
          <p:cNvPr id="789524" name="Rectangle 20"/>
          <p:cNvSpPr>
            <a:spLocks noChangeArrowheads="1"/>
          </p:cNvSpPr>
          <p:nvPr/>
        </p:nvSpPr>
        <p:spPr bwMode="auto">
          <a:xfrm>
            <a:off x="1052513" y="4235450"/>
            <a:ext cx="2401887" cy="641350"/>
          </a:xfrm>
          <a:prstGeom prst="rect">
            <a:avLst/>
          </a:prstGeom>
          <a:noFill/>
          <a:ln w="12700">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EA18"/>
                </a:solidFill>
                <a:effectLst>
                  <a:outerShdw blurRad="50800" dist="76200" dir="2700000" algn="tl" rotWithShape="0">
                    <a:srgbClr val="000000"/>
                  </a:outerShdw>
                </a:effectLst>
                <a:uLnTx/>
                <a:uFillTx/>
                <a:latin typeface="Arial" pitchFamily="-107" charset="0"/>
                <a:ea typeface="ＭＳ Ｐゴシック" charset="0"/>
                <a:cs typeface="ＭＳ Ｐゴシック" charset="0"/>
              </a:rPr>
              <a:t>• LITERAL</a:t>
            </a:r>
          </a:p>
        </p:txBody>
      </p:sp>
      <p:sp>
        <p:nvSpPr>
          <p:cNvPr id="39953" name="Text Box 21"/>
          <p:cNvSpPr txBox="1">
            <a:spLocks noChangeArrowheads="1"/>
          </p:cNvSpPr>
          <p:nvPr/>
        </p:nvSpPr>
        <p:spPr bwMode="auto">
          <a:xfrm>
            <a:off x="8642350" y="644683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3</a:t>
            </a:r>
          </a:p>
        </p:txBody>
      </p:sp>
      <p:sp>
        <p:nvSpPr>
          <p:cNvPr id="789526" name="Rectangle 2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cs typeface="ＭＳ Ｐゴシック" charset="0"/>
              </a:rPr>
              <a:t>17</a:t>
            </a:r>
          </a:p>
        </p:txBody>
      </p:sp>
      <p:grpSp>
        <p:nvGrpSpPr>
          <p:cNvPr id="39955" name="Group 24"/>
          <p:cNvGrpSpPr>
            <a:grpSpLocks/>
          </p:cNvGrpSpPr>
          <p:nvPr/>
        </p:nvGrpSpPr>
        <p:grpSpPr bwMode="auto">
          <a:xfrm>
            <a:off x="8004175" y="3432175"/>
            <a:ext cx="1000125" cy="1231900"/>
            <a:chOff x="5042" y="2162"/>
            <a:chExt cx="630" cy="776"/>
          </a:xfrm>
        </p:grpSpPr>
        <p:sp>
          <p:nvSpPr>
            <p:cNvPr id="789529" name="Freeform 25"/>
            <p:cNvSpPr>
              <a:spLocks/>
            </p:cNvSpPr>
            <p:nvPr/>
          </p:nvSpPr>
          <p:spPr bwMode="auto">
            <a:xfrm>
              <a:off x="5521" y="2246"/>
              <a:ext cx="129" cy="49"/>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89530" name="AutoShape 26"/>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89531" name="Rectangle 27"/>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89532" name="AutoShape 28"/>
            <p:cNvSpPr>
              <a:spLocks noChangeArrowheads="1"/>
            </p:cNvSpPr>
            <p:nvPr/>
          </p:nvSpPr>
          <p:spPr bwMode="auto">
            <a:xfrm>
              <a:off x="5085" y="2194"/>
              <a:ext cx="436" cy="569"/>
            </a:xfrm>
            <a:prstGeom prst="roundRect">
              <a:avLst>
                <a:gd name="adj" fmla="val 16667"/>
              </a:avLst>
            </a:prstGeom>
            <a:solidFill>
              <a:srgbClr val="FFFF00"/>
            </a:solidFill>
            <a:ln w="381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89533" name="Line 29"/>
            <p:cNvSpPr>
              <a:spLocks noChangeShapeType="1"/>
            </p:cNvSpPr>
            <p:nvPr/>
          </p:nvSpPr>
          <p:spPr bwMode="auto">
            <a:xfrm flipV="1">
              <a:off x="5111" y="2529"/>
              <a:ext cx="528" cy="1"/>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89534" name="Line 30"/>
            <p:cNvSpPr>
              <a:spLocks noChangeShapeType="1"/>
            </p:cNvSpPr>
            <p:nvPr/>
          </p:nvSpPr>
          <p:spPr bwMode="auto">
            <a:xfrm flipV="1">
              <a:off x="5111" y="2657"/>
              <a:ext cx="533" cy="1"/>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89535" name="Rectangle 31"/>
            <p:cNvSpPr>
              <a:spLocks noChangeArrowheads="1"/>
            </p:cNvSpPr>
            <p:nvPr/>
          </p:nvSpPr>
          <p:spPr bwMode="auto">
            <a:xfrm>
              <a:off x="5315" y="2558"/>
              <a:ext cx="208" cy="72"/>
            </a:xfrm>
            <a:prstGeom prst="rect">
              <a:avLst/>
            </a:prstGeom>
            <a:solidFill>
              <a:srgbClr val="FFFF00"/>
            </a:solid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39964" name="Rectangle 32"/>
            <p:cNvSpPr>
              <a:spLocks noChangeArrowheads="1"/>
            </p:cNvSpPr>
            <p:nvPr/>
          </p:nvSpPr>
          <p:spPr bwMode="auto">
            <a:xfrm>
              <a:off x="5157" y="2414"/>
              <a:ext cx="416"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Helvetica" charset="0"/>
                  <a:ea typeface="ＭＳ Ｐゴシック" charset="0"/>
                  <a:cs typeface="ＭＳ Ｐゴシック" charset="0"/>
                </a:rPr>
                <a:t>L - S - B</a:t>
              </a:r>
            </a:p>
          </p:txBody>
        </p:sp>
        <p:sp>
          <p:nvSpPr>
            <p:cNvPr id="39965" name="Rectangle 33"/>
            <p:cNvSpPr>
              <a:spLocks noChangeArrowheads="1"/>
            </p:cNvSpPr>
            <p:nvPr/>
          </p:nvSpPr>
          <p:spPr bwMode="auto">
            <a:xfrm>
              <a:off x="5150" y="2302"/>
              <a:ext cx="454"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Helvetica" charset="0"/>
                  <a:ea typeface="ＭＳ Ｐゴシック" charset="0"/>
                  <a:cs typeface="ＭＳ Ｐゴシック" charset="0"/>
                </a:rPr>
                <a:t>The CALL</a:t>
              </a:r>
            </a:p>
          </p:txBody>
        </p:sp>
        <p:sp>
          <p:nvSpPr>
            <p:cNvPr id="39966" name="Rectangle 34"/>
            <p:cNvSpPr>
              <a:spLocks noChangeArrowheads="1"/>
            </p:cNvSpPr>
            <p:nvPr/>
          </p:nvSpPr>
          <p:spPr bwMode="auto">
            <a:xfrm>
              <a:off x="5042" y="2162"/>
              <a:ext cx="486"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Chicago" charset="0"/>
                  <a:ea typeface="ＭＳ Ｐゴシック" charset="0"/>
                  <a:cs typeface="ＭＳ Ｐゴシック" charset="0"/>
                </a:rPr>
                <a:t>ABRAHAM</a:t>
              </a:r>
            </a:p>
          </p:txBody>
        </p:sp>
        <p:sp>
          <p:nvSpPr>
            <p:cNvPr id="789539" name="Line 35"/>
            <p:cNvSpPr>
              <a:spLocks noChangeShapeType="1"/>
            </p:cNvSpPr>
            <p:nvPr/>
          </p:nvSpPr>
          <p:spPr bwMode="auto">
            <a:xfrm flipV="1">
              <a:off x="5107" y="2409"/>
              <a:ext cx="523" cy="1"/>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89540" name="Line 36"/>
            <p:cNvSpPr>
              <a:spLocks noChangeShapeType="1"/>
            </p:cNvSpPr>
            <p:nvPr/>
          </p:nvSpPr>
          <p:spPr bwMode="auto">
            <a:xfrm flipV="1">
              <a:off x="5107" y="2772"/>
              <a:ext cx="533" cy="2"/>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89541" name="Line 37"/>
            <p:cNvSpPr>
              <a:spLocks noChangeShapeType="1"/>
            </p:cNvSpPr>
            <p:nvPr/>
          </p:nvSpPr>
          <p:spPr bwMode="auto">
            <a:xfrm flipV="1">
              <a:off x="5107" y="2896"/>
              <a:ext cx="528" cy="2"/>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grpSp>
      <p:sp>
        <p:nvSpPr>
          <p:cNvPr id="789542" name="Text Box 38"/>
          <p:cNvSpPr txBox="1">
            <a:spLocks noChangeArrowheads="1"/>
          </p:cNvSpPr>
          <p:nvPr/>
        </p:nvSpPr>
        <p:spPr bwMode="auto">
          <a:xfrm>
            <a:off x="0" y="2490788"/>
            <a:ext cx="9144000" cy="641350"/>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8F1E"/>
                </a:solidFill>
                <a:effectLst/>
                <a:uLnTx/>
                <a:uFillTx/>
                <a:latin typeface="Arial" pitchFamily="-107" charset="0"/>
                <a:ea typeface="ＭＳ Ｐゴシック" charset="0"/>
                <a:cs typeface="ＭＳ Ｐゴシック" charset="0"/>
              </a:rPr>
              <a:t>Three Overriding Characteristics!</a:t>
            </a:r>
          </a:p>
        </p:txBody>
      </p:sp>
    </p:spTree>
    <p:extLst>
      <p:ext uri="{BB962C8B-B14F-4D97-AF65-F5344CB8AC3E}">
        <p14:creationId xmlns:p14="http://schemas.microsoft.com/office/powerpoint/2010/main" val="7212946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89542"/>
                                        </p:tgtEl>
                                        <p:attrNameLst>
                                          <p:attrName>style.visibility</p:attrName>
                                        </p:attrNameLst>
                                      </p:cBhvr>
                                      <p:to>
                                        <p:strVal val="visible"/>
                                      </p:to>
                                    </p:set>
                                    <p:animEffect transition="in" filter="wipe(left)">
                                      <p:cBhvr>
                                        <p:cTn id="7" dur="500"/>
                                        <p:tgtEl>
                                          <p:spTgt spid="7895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789524">
                                            <p:txEl>
                                              <p:pRg st="0" end="0"/>
                                            </p:txEl>
                                          </p:spTgt>
                                        </p:tgtEl>
                                        <p:attrNameLst>
                                          <p:attrName>style.visibility</p:attrName>
                                        </p:attrNameLst>
                                      </p:cBhvr>
                                      <p:to>
                                        <p:strVal val="visible"/>
                                      </p:to>
                                    </p:set>
                                    <p:animEffect transition="in" filter="box(out)">
                                      <p:cBhvr>
                                        <p:cTn id="12" dur="500"/>
                                        <p:tgtEl>
                                          <p:spTgt spid="78952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789523">
                                            <p:txEl>
                                              <p:pRg st="0" end="0"/>
                                            </p:txEl>
                                          </p:spTgt>
                                        </p:tgtEl>
                                        <p:attrNameLst>
                                          <p:attrName>style.visibility</p:attrName>
                                        </p:attrNameLst>
                                      </p:cBhvr>
                                      <p:to>
                                        <p:strVal val="visible"/>
                                      </p:to>
                                    </p:set>
                                    <p:animEffect transition="in" filter="box(out)">
                                      <p:cBhvr>
                                        <p:cTn id="17" dur="500"/>
                                        <p:tgtEl>
                                          <p:spTgt spid="789523">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789522">
                                            <p:txEl>
                                              <p:pRg st="0" end="0"/>
                                            </p:txEl>
                                          </p:spTgt>
                                        </p:tgtEl>
                                        <p:attrNameLst>
                                          <p:attrName>style.visibility</p:attrName>
                                        </p:attrNameLst>
                                      </p:cBhvr>
                                      <p:to>
                                        <p:strVal val="visible"/>
                                      </p:to>
                                    </p:set>
                                    <p:animEffect transition="in" filter="box(out)">
                                      <p:cBhvr>
                                        <p:cTn id="22" dur="500"/>
                                        <p:tgtEl>
                                          <p:spTgt spid="7895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9522" grpId="0" build="p" autoUpdateAnimBg="0"/>
      <p:bldP spid="789523" grpId="0" build="p" autoUpdateAnimBg="0"/>
      <p:bldP spid="789524" grpId="0" build="p" autoUpdateAnimBg="0"/>
      <p:bldP spid="789542" grpId="0"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6769" name="Picture 35" descr="12th century Church of Gamla Uppsala. Uppland, Sweden"/>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0" y="0"/>
            <a:ext cx="9144000" cy="7158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91" name="Rectangle 3"/>
          <p:cNvSpPr>
            <a:spLocks noGrp="1" noChangeArrowheads="1"/>
          </p:cNvSpPr>
          <p:nvPr>
            <p:ph type="title"/>
          </p:nvPr>
        </p:nvSpPr>
        <p:spPr>
          <a:xfrm>
            <a:off x="0" y="277813"/>
            <a:ext cx="9144000" cy="1139825"/>
          </a:xfrm>
        </p:spPr>
        <p:txBody>
          <a:bodyPr/>
          <a:lstStyle/>
          <a:p>
            <a:pPr eaLnBrk="1" hangingPunct="1">
              <a:defRPr/>
            </a:pPr>
            <a:r>
              <a:rPr lang="en-US" sz="4000" b="1" dirty="0">
                <a:solidFill>
                  <a:schemeClr val="tx1"/>
                </a:solidFill>
                <a:effectLst>
                  <a:outerShdw blurRad="38100" dist="38100" dir="2700000" algn="tl">
                    <a:schemeClr val="bg1"/>
                  </a:outerShdw>
                </a:effectLst>
                <a:latin typeface="Arial" charset="0"/>
                <a:ea typeface="ＭＳ Ｐゴシック" charset="0"/>
                <a:cs typeface="ＭＳ Ｐゴシック" charset="0"/>
              </a:rPr>
              <a:t>Types of Unconditional Covenants</a:t>
            </a:r>
          </a:p>
        </p:txBody>
      </p:sp>
      <p:grpSp>
        <p:nvGrpSpPr>
          <p:cNvPr id="2" name="Group 4"/>
          <p:cNvGrpSpPr>
            <a:grpSpLocks noGrp="1" noChangeAspect="1"/>
          </p:cNvGrpSpPr>
          <p:nvPr/>
        </p:nvGrpSpPr>
        <p:grpSpPr bwMode="auto">
          <a:xfrm>
            <a:off x="-9525" y="1143000"/>
            <a:ext cx="9266238" cy="1676400"/>
            <a:chOff x="-5" y="449"/>
            <a:chExt cx="2883" cy="1161"/>
          </a:xfrm>
        </p:grpSpPr>
        <p:sp>
          <p:nvSpPr>
            <p:cNvPr id="416783" name="AutoShape 5"/>
            <p:cNvSpPr>
              <a:spLocks noChangeAspect="1" noChangeArrowheads="1" noTextEdit="1"/>
            </p:cNvSpPr>
            <p:nvPr/>
          </p:nvSpPr>
          <p:spPr bwMode="auto">
            <a:xfrm>
              <a:off x="-5" y="449"/>
              <a:ext cx="2883" cy="1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cxnSp>
          <p:nvCxnSpPr>
            <p:cNvPr id="416784" name="_s214021"/>
            <p:cNvCxnSpPr>
              <a:cxnSpLocks noChangeShapeType="1"/>
              <a:stCxn id="416790" idx="0"/>
              <a:endCxn id="416787" idx="2"/>
            </p:cNvCxnSpPr>
            <p:nvPr/>
          </p:nvCxnSpPr>
          <p:spPr bwMode="auto">
            <a:xfrm rot="16200000" flipV="1">
              <a:off x="1855" y="628"/>
              <a:ext cx="94" cy="932"/>
            </a:xfrm>
            <a:prstGeom prst="bentConnector3">
              <a:avLst>
                <a:gd name="adj1" fmla="val 50000"/>
              </a:avLst>
            </a:prstGeom>
            <a:noFill/>
            <a:ln w="28575">
              <a:solidFill>
                <a:schemeClr val="tx1"/>
              </a:solidFill>
              <a:miter lim="800000"/>
              <a:headEnd/>
              <a:tailEnd/>
            </a:ln>
            <a:extLst>
              <a:ext uri="{909E8E84-426E-40dd-AFC4-6F175D3DCCD1}">
                <a14:hiddenFill xmlns="" xmlns:a14="http://schemas.microsoft.com/office/drawing/2010/main">
                  <a:noFill/>
                </a14:hiddenFill>
              </a:ext>
            </a:extLst>
          </p:spPr>
        </p:cxnSp>
        <p:cxnSp>
          <p:nvCxnSpPr>
            <p:cNvPr id="416785" name="_s214022"/>
            <p:cNvCxnSpPr>
              <a:cxnSpLocks noChangeShapeType="1"/>
              <a:stCxn id="416789" idx="0"/>
              <a:endCxn id="416787" idx="2"/>
            </p:cNvCxnSpPr>
            <p:nvPr/>
          </p:nvCxnSpPr>
          <p:spPr bwMode="auto">
            <a:xfrm rot="5400000" flipH="1">
              <a:off x="1390" y="1093"/>
              <a:ext cx="94" cy="1"/>
            </a:xfrm>
            <a:prstGeom prst="bentConnector3">
              <a:avLst>
                <a:gd name="adj1" fmla="val 49412"/>
              </a:avLst>
            </a:prstGeom>
            <a:noFill/>
            <a:ln w="28575">
              <a:solidFill>
                <a:schemeClr val="tx1"/>
              </a:solidFill>
              <a:miter lim="800000"/>
              <a:headEnd/>
              <a:tailEnd/>
            </a:ln>
            <a:extLst>
              <a:ext uri="{909E8E84-426E-40dd-AFC4-6F175D3DCCD1}">
                <a14:hiddenFill xmlns="" xmlns:a14="http://schemas.microsoft.com/office/drawing/2010/main">
                  <a:noFill/>
                </a14:hiddenFill>
              </a:ext>
            </a:extLst>
          </p:spPr>
        </p:cxnSp>
        <p:cxnSp>
          <p:nvCxnSpPr>
            <p:cNvPr id="416786" name="_s214023"/>
            <p:cNvCxnSpPr>
              <a:cxnSpLocks noChangeShapeType="1"/>
              <a:stCxn id="416788" idx="0"/>
              <a:endCxn id="416787" idx="2"/>
            </p:cNvCxnSpPr>
            <p:nvPr/>
          </p:nvCxnSpPr>
          <p:spPr bwMode="auto">
            <a:xfrm rot="5400000" flipH="1" flipV="1">
              <a:off x="919" y="624"/>
              <a:ext cx="94" cy="940"/>
            </a:xfrm>
            <a:prstGeom prst="bentConnector3">
              <a:avLst>
                <a:gd name="adj1" fmla="val 50000"/>
              </a:avLst>
            </a:prstGeom>
            <a:noFill/>
            <a:ln w="28575">
              <a:solidFill>
                <a:schemeClr val="tx1"/>
              </a:solidFill>
              <a:miter lim="800000"/>
              <a:headEnd/>
              <a:tailEnd/>
            </a:ln>
            <a:extLst>
              <a:ext uri="{909E8E84-426E-40dd-AFC4-6F175D3DCCD1}">
                <a14:hiddenFill xmlns="" xmlns:a14="http://schemas.microsoft.com/office/drawing/2010/main">
                  <a:noFill/>
                </a14:hiddenFill>
              </a:ext>
            </a:extLst>
          </p:spPr>
        </p:cxnSp>
        <p:sp>
          <p:nvSpPr>
            <p:cNvPr id="416787" name="_s214024"/>
            <p:cNvSpPr>
              <a:spLocks noChangeArrowheads="1"/>
            </p:cNvSpPr>
            <p:nvPr/>
          </p:nvSpPr>
          <p:spPr bwMode="auto">
            <a:xfrm>
              <a:off x="1004" y="642"/>
              <a:ext cx="864" cy="405"/>
            </a:xfrm>
            <a:prstGeom prst="roundRect">
              <a:avLst>
                <a:gd name="adj" fmla="val 16667"/>
              </a:avLst>
            </a:prstGeom>
            <a:solidFill>
              <a:srgbClr val="0000FF"/>
            </a:solidFill>
            <a:ln w="9525">
              <a:solidFill>
                <a:schemeClr val="tx1"/>
              </a:solidFill>
              <a:round/>
              <a:headEnd/>
              <a:tailEnd/>
            </a:ln>
          </p:spPr>
          <p:txBody>
            <a:bodyPr wrap="none" lIns="35876" tIns="17938" rIns="35876" bIns="17938" anchor="ctr"/>
            <a:lstStyle/>
            <a:p>
              <a:r>
                <a:rPr lang="en-US" sz="3200" b="1">
                  <a:solidFill>
                    <a:srgbClr val="FFFFFF"/>
                  </a:solidFill>
                </a:rPr>
                <a:t>Abrahamic</a:t>
              </a:r>
            </a:p>
          </p:txBody>
        </p:sp>
        <p:sp>
          <p:nvSpPr>
            <p:cNvPr id="416788" name="_s214025"/>
            <p:cNvSpPr>
              <a:spLocks noChangeArrowheads="1"/>
            </p:cNvSpPr>
            <p:nvPr/>
          </p:nvSpPr>
          <p:spPr bwMode="auto">
            <a:xfrm>
              <a:off x="63" y="1141"/>
              <a:ext cx="865" cy="407"/>
            </a:xfrm>
            <a:prstGeom prst="roundRect">
              <a:avLst>
                <a:gd name="adj" fmla="val 16667"/>
              </a:avLst>
            </a:prstGeom>
            <a:solidFill>
              <a:srgbClr val="0000FF"/>
            </a:solidFill>
            <a:ln w="9525">
              <a:solidFill>
                <a:schemeClr val="tx1"/>
              </a:solidFill>
              <a:round/>
              <a:headEnd/>
              <a:tailEnd/>
            </a:ln>
          </p:spPr>
          <p:txBody>
            <a:bodyPr wrap="none" lIns="39389" tIns="19695" rIns="39389" bIns="19695" anchor="ctr"/>
            <a:lstStyle/>
            <a:p>
              <a:r>
                <a:rPr lang="en-US" sz="3200" b="1">
                  <a:solidFill>
                    <a:srgbClr val="FFFFFF"/>
                  </a:solidFill>
                </a:rPr>
                <a:t>Land</a:t>
              </a:r>
            </a:p>
          </p:txBody>
        </p:sp>
        <p:sp>
          <p:nvSpPr>
            <p:cNvPr id="416789" name="_s214026"/>
            <p:cNvSpPr>
              <a:spLocks noChangeArrowheads="1"/>
            </p:cNvSpPr>
            <p:nvPr/>
          </p:nvSpPr>
          <p:spPr bwMode="auto">
            <a:xfrm>
              <a:off x="1004" y="1141"/>
              <a:ext cx="865" cy="407"/>
            </a:xfrm>
            <a:prstGeom prst="roundRect">
              <a:avLst>
                <a:gd name="adj" fmla="val 16667"/>
              </a:avLst>
            </a:prstGeom>
            <a:solidFill>
              <a:srgbClr val="0000FF"/>
            </a:solidFill>
            <a:ln w="9525">
              <a:solidFill>
                <a:schemeClr val="tx1"/>
              </a:solidFill>
              <a:round/>
              <a:headEnd/>
              <a:tailEnd/>
            </a:ln>
          </p:spPr>
          <p:txBody>
            <a:bodyPr wrap="none" lIns="39389" tIns="19695" rIns="39389" bIns="19695" anchor="ctr"/>
            <a:lstStyle/>
            <a:p>
              <a:r>
                <a:rPr lang="en-US" sz="3200" b="1">
                  <a:solidFill>
                    <a:srgbClr val="FFFFFF"/>
                  </a:solidFill>
                </a:rPr>
                <a:t>Davidic</a:t>
              </a:r>
            </a:p>
          </p:txBody>
        </p:sp>
        <p:sp>
          <p:nvSpPr>
            <p:cNvPr id="416790" name="_s214027"/>
            <p:cNvSpPr>
              <a:spLocks noChangeArrowheads="1"/>
            </p:cNvSpPr>
            <p:nvPr/>
          </p:nvSpPr>
          <p:spPr bwMode="auto">
            <a:xfrm>
              <a:off x="1936" y="1141"/>
              <a:ext cx="865" cy="407"/>
            </a:xfrm>
            <a:prstGeom prst="roundRect">
              <a:avLst>
                <a:gd name="adj" fmla="val 16667"/>
              </a:avLst>
            </a:prstGeom>
            <a:solidFill>
              <a:srgbClr val="0000FF"/>
            </a:solidFill>
            <a:ln w="9525">
              <a:solidFill>
                <a:schemeClr val="tx1"/>
              </a:solidFill>
              <a:round/>
              <a:headEnd/>
              <a:tailEnd/>
            </a:ln>
          </p:spPr>
          <p:txBody>
            <a:bodyPr wrap="none" lIns="39389" tIns="19695" rIns="39389" bIns="19695" anchor="ctr"/>
            <a:lstStyle/>
            <a:p>
              <a:r>
                <a:rPr lang="en-US" sz="3200" b="1">
                  <a:solidFill>
                    <a:srgbClr val="FFFFFF"/>
                  </a:solidFill>
                </a:rPr>
                <a:t>New</a:t>
              </a:r>
            </a:p>
          </p:txBody>
        </p:sp>
      </p:grpSp>
      <p:graphicFrame>
        <p:nvGraphicFramePr>
          <p:cNvPr id="37901" name="Group 13"/>
          <p:cNvGraphicFramePr>
            <a:graphicFrameLocks noGrp="1"/>
          </p:cNvGraphicFramePr>
          <p:nvPr/>
        </p:nvGraphicFramePr>
        <p:xfrm>
          <a:off x="76200" y="2895600"/>
          <a:ext cx="8915400" cy="2743200"/>
        </p:xfrm>
        <a:graphic>
          <a:graphicData uri="http://schemas.openxmlformats.org/drawingml/2006/table">
            <a:tbl>
              <a:tblPr/>
              <a:tblGrid>
                <a:gridCol w="29718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gridCol w="2971800">
                  <a:extLst>
                    <a:ext uri="{9D8B030D-6E8A-4147-A177-3AD203B41FA5}">
                      <a16:colId xmlns:a16="http://schemas.microsoft.com/office/drawing/2014/main" val="20002"/>
                    </a:ext>
                  </a:extLst>
                </a:gridCol>
              </a:tblGrid>
              <a:tr h="914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en-US" sz="3200" b="1" i="0" u="none" strike="noStrike" cap="none" normalizeH="0" baseline="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Land</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en-US" sz="3200" b="1" i="0" u="none" strike="noStrike" cap="none" normalizeH="0" baseline="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Seed</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en-US" sz="3200" b="1" i="0" u="none" strike="noStrike" cap="none" normalizeH="0" baseline="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Blessing</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914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en-US" sz="3200" b="1" i="0" u="none" strike="noStrike" cap="none" normalizeH="0" baseline="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Physical</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en-US" sz="3200" b="1" i="0" u="none" strike="noStrike" cap="none" normalizeH="0" baseline="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Political</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en-US" sz="3200" b="1" i="0" u="none" strike="noStrike" cap="none" normalizeH="0" baseline="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Spiritual</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914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en-US" sz="3200" b="1" i="0" u="none" strike="noStrike" cap="none" normalizeH="0" baseline="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Deut. 30</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en-US" sz="3200" b="1" i="0" u="none" strike="noStrike" cap="none" normalizeH="0" baseline="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2 Sam. 7</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en-US" sz="3200" b="1" i="0" u="none" strike="noStrike" cap="none" normalizeH="0" baseline="0" dirty="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Jer. 31</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bl>
          </a:graphicData>
        </a:graphic>
      </p:graphicFrame>
      <p:sp>
        <p:nvSpPr>
          <p:cNvPr id="15" name="Text Box 34"/>
          <p:cNvSpPr txBox="1">
            <a:spLocks noChangeArrowheads="1"/>
          </p:cNvSpPr>
          <p:nvPr/>
        </p:nvSpPr>
        <p:spPr bwMode="auto">
          <a:xfrm>
            <a:off x="8496300" y="33338"/>
            <a:ext cx="527050" cy="46196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l" eaLnBrk="0" hangingPunct="0">
              <a:defRPr/>
            </a:pPr>
            <a:r>
              <a:rPr lang="en-US" sz="2400" b="1" dirty="0">
                <a:solidFill>
                  <a:srgbClr val="FFFFFF"/>
                </a:solidFill>
                <a:latin typeface="Arial"/>
                <a:ea typeface="ＭＳ Ｐゴシック" pitchFamily="-108" charset="-128"/>
                <a:cs typeface="Arial"/>
              </a:rPr>
              <a:t>60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37901"/>
                                        </p:tgtEl>
                                        <p:attrNameLst>
                                          <p:attrName>style.visibility</p:attrName>
                                        </p:attrNameLst>
                                      </p:cBhvr>
                                      <p:to>
                                        <p:strVal val="visible"/>
                                      </p:to>
                                    </p:set>
                                    <p:animEffect transition="in" filter="dissolve">
                                      <p:cBhvr>
                                        <p:cTn id="15" dur="500"/>
                                        <p:tgtEl>
                                          <p:spTgt spid="379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Dgm spid="2" grpId="0"/>
    </p:bldLst>
  </p:timing>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0705"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513" y="2095500"/>
            <a:ext cx="6350001" cy="4762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0706" name="Rectangle 2"/>
          <p:cNvSpPr>
            <a:spLocks noGrp="1" noChangeArrowheads="1"/>
          </p:cNvSpPr>
          <p:nvPr>
            <p:ph type="title"/>
          </p:nvPr>
        </p:nvSpPr>
        <p:spPr>
          <a:xfrm>
            <a:off x="0" y="115888"/>
            <a:ext cx="9144000" cy="3290887"/>
          </a:xfrm>
        </p:spPr>
        <p:txBody>
          <a:bodyPr/>
          <a:lstStyle/>
          <a:p>
            <a:pPr algn="ctr" eaLnBrk="1" hangingPunct="1"/>
            <a:r>
              <a:rPr lang="en-US" sz="5400">
                <a:solidFill>
                  <a:srgbClr val="FFFFFF"/>
                </a:solidFill>
                <a:latin typeface="Tahoma" charset="0"/>
              </a:rPr>
              <a:t>How does the Davidic Covenant</a:t>
            </a:r>
            <a:br>
              <a:rPr lang="en-US" sz="5400">
                <a:solidFill>
                  <a:srgbClr val="FFFFFF"/>
                </a:solidFill>
                <a:latin typeface="Tahoma" charset="0"/>
              </a:rPr>
            </a:br>
            <a:r>
              <a:rPr lang="en-US" sz="5400">
                <a:solidFill>
                  <a:srgbClr val="FFFFFF"/>
                </a:solidFill>
                <a:latin typeface="Tahoma" charset="0"/>
              </a:rPr>
              <a:t>relate to Jesus?</a:t>
            </a:r>
          </a:p>
        </p:txBody>
      </p:sp>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172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7000" y="0"/>
            <a:ext cx="88788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228600" y="301625"/>
            <a:ext cx="8458200" cy="1462088"/>
          </a:xfrm>
        </p:spPr>
        <p:txBody>
          <a:bodyPr/>
          <a:lstStyle/>
          <a:p>
            <a:pPr algn="ctr" eaLnBrk="1" hangingPunct="1">
              <a:defRPr/>
            </a:pPr>
            <a:r>
              <a:rPr lang="en-US" sz="4000" b="1" dirty="0">
                <a:solidFill>
                  <a:srgbClr val="FFFFFF"/>
                </a:solidFill>
                <a:effectLst>
                  <a:glow rad="317500">
                    <a:schemeClr val="bg1">
                      <a:alpha val="90000"/>
                    </a:schemeClr>
                  </a:glow>
                </a:effectLst>
              </a:rPr>
              <a:t>Jesus is the Promised </a:t>
            </a:r>
            <a:br>
              <a:rPr lang="en-US" sz="4000" b="1" dirty="0">
                <a:solidFill>
                  <a:srgbClr val="FFFFFF"/>
                </a:solidFill>
                <a:effectLst>
                  <a:glow rad="317500">
                    <a:schemeClr val="bg1">
                      <a:alpha val="90000"/>
                    </a:schemeClr>
                  </a:glow>
                </a:effectLst>
              </a:rPr>
            </a:br>
            <a:r>
              <a:rPr lang="en-US" sz="4000" b="1" dirty="0">
                <a:solidFill>
                  <a:srgbClr val="FFFFFF"/>
                </a:solidFill>
                <a:effectLst>
                  <a:glow rad="317500">
                    <a:schemeClr val="bg1">
                      <a:alpha val="90000"/>
                    </a:schemeClr>
                  </a:glow>
                </a:effectLst>
              </a:rPr>
              <a:t>Son Of David</a:t>
            </a:r>
            <a:r>
              <a:rPr lang="en-US" b="1" dirty="0">
                <a:solidFill>
                  <a:srgbClr val="FFFFFF"/>
                </a:solidFill>
                <a:effectLst>
                  <a:glow rad="317500">
                    <a:schemeClr val="bg1">
                      <a:alpha val="90000"/>
                    </a:schemeClr>
                  </a:glow>
                </a:effectLst>
              </a:rPr>
              <a:t> </a:t>
            </a:r>
          </a:p>
        </p:txBody>
      </p:sp>
      <p:sp>
        <p:nvSpPr>
          <p:cNvPr id="201731" name="Rectangle 3"/>
          <p:cNvSpPr>
            <a:spLocks noGrp="1" noChangeArrowheads="1"/>
          </p:cNvSpPr>
          <p:nvPr>
            <p:ph type="body" idx="1"/>
          </p:nvPr>
        </p:nvSpPr>
        <p:spPr>
          <a:xfrm>
            <a:off x="611560" y="1981200"/>
            <a:ext cx="8134672" cy="4114800"/>
          </a:xfrm>
        </p:spPr>
        <p:txBody>
          <a:bodyPr/>
          <a:lstStyle/>
          <a:p>
            <a:pPr eaLnBrk="1" hangingPunct="1">
              <a:defRPr/>
            </a:pPr>
            <a:r>
              <a:rPr lang="en-US" sz="2800" b="1" dirty="0">
                <a:solidFill>
                  <a:srgbClr val="FFFFFF"/>
                </a:solidFill>
                <a:effectLst>
                  <a:glow rad="317500">
                    <a:schemeClr val="bg1">
                      <a:alpha val="90000"/>
                    </a:schemeClr>
                  </a:glow>
                </a:effectLst>
              </a:rPr>
              <a:t>Nine times Jesus is called </a:t>
            </a:r>
            <a:r>
              <a:rPr lang="ru-RU" sz="2800" b="1" dirty="0">
                <a:solidFill>
                  <a:srgbClr val="FFFFFF"/>
                </a:solidFill>
                <a:effectLst>
                  <a:glow rad="317500">
                    <a:schemeClr val="bg1">
                      <a:alpha val="90000"/>
                    </a:schemeClr>
                  </a:glow>
                </a:effectLst>
              </a:rPr>
              <a:t>"</a:t>
            </a:r>
            <a:r>
              <a:rPr lang="en-US" sz="2800" b="1" dirty="0">
                <a:solidFill>
                  <a:srgbClr val="FFFFFF"/>
                </a:solidFill>
                <a:effectLst>
                  <a:glow rad="317500">
                    <a:schemeClr val="bg1">
                      <a:alpha val="90000"/>
                    </a:schemeClr>
                  </a:glow>
                </a:effectLst>
              </a:rPr>
              <a:t>son of David</a:t>
            </a:r>
            <a:r>
              <a:rPr lang="ru-RU" sz="2800" b="1" dirty="0">
                <a:solidFill>
                  <a:srgbClr val="FFFFFF"/>
                </a:solidFill>
                <a:effectLst>
                  <a:glow rad="317500">
                    <a:schemeClr val="bg1">
                      <a:alpha val="90000"/>
                    </a:schemeClr>
                  </a:glow>
                </a:effectLst>
              </a:rPr>
              <a:t>"</a:t>
            </a:r>
            <a:r>
              <a:rPr lang="en-US" sz="2800" b="1" dirty="0">
                <a:solidFill>
                  <a:srgbClr val="FFFFFF"/>
                </a:solidFill>
                <a:effectLst>
                  <a:glow rad="317500">
                    <a:schemeClr val="bg1">
                      <a:alpha val="90000"/>
                    </a:schemeClr>
                  </a:glow>
                </a:effectLst>
              </a:rPr>
              <a:t> in Matthew (compared to twice in Mark and Luke and none in John).  David is referred to 59 times in the New Testament (NIV).</a:t>
            </a:r>
          </a:p>
          <a:p>
            <a:pPr eaLnBrk="1" hangingPunct="1">
              <a:buFontTx/>
              <a:buNone/>
              <a:defRPr/>
            </a:pPr>
            <a:endParaRPr lang="en-US" sz="2800" b="1" dirty="0">
              <a:solidFill>
                <a:srgbClr val="FFFFFF"/>
              </a:solidFill>
              <a:effectLst>
                <a:glow rad="317500">
                  <a:schemeClr val="bg1">
                    <a:alpha val="90000"/>
                  </a:schemeClr>
                </a:glow>
              </a:effectLst>
            </a:endParaRPr>
          </a:p>
          <a:p>
            <a:pPr eaLnBrk="1" hangingPunct="1">
              <a:defRPr/>
            </a:pPr>
            <a:r>
              <a:rPr lang="en-US" sz="2800" b="1" dirty="0">
                <a:solidFill>
                  <a:srgbClr val="FFFFFF"/>
                </a:solidFill>
                <a:effectLst>
                  <a:glow rad="317500">
                    <a:schemeClr val="bg1">
                      <a:alpha val="90000"/>
                    </a:schemeClr>
                  </a:glow>
                </a:effectLst>
              </a:rPr>
              <a:t>Jesus</a:t>
            </a:r>
            <a:r>
              <a:rPr lang="uk-UA" sz="2800" b="1" dirty="0">
                <a:solidFill>
                  <a:srgbClr val="FFFFFF"/>
                </a:solidFill>
                <a:effectLst>
                  <a:glow rad="317500">
                    <a:schemeClr val="bg1">
                      <a:alpha val="90000"/>
                    </a:schemeClr>
                  </a:glow>
                </a:effectLst>
              </a:rPr>
              <a:t>'</a:t>
            </a:r>
            <a:r>
              <a:rPr lang="en-US" sz="2800" b="1" dirty="0">
                <a:solidFill>
                  <a:srgbClr val="FFFFFF"/>
                </a:solidFill>
                <a:effectLst>
                  <a:glow rad="317500">
                    <a:schemeClr val="bg1">
                      <a:alpha val="90000"/>
                    </a:schemeClr>
                  </a:glow>
                </a:effectLst>
              </a:rPr>
              <a:t> birthplace, Bethlehem, is recalled as </a:t>
            </a:r>
            <a:r>
              <a:rPr lang="ru-RU" sz="2800" b="1" dirty="0">
                <a:solidFill>
                  <a:srgbClr val="FFFFFF"/>
                </a:solidFill>
                <a:effectLst>
                  <a:glow rad="317500">
                    <a:schemeClr val="bg1">
                      <a:alpha val="90000"/>
                    </a:schemeClr>
                  </a:glow>
                </a:effectLst>
              </a:rPr>
              <a:t>"</a:t>
            </a:r>
            <a:r>
              <a:rPr lang="en-US" sz="2800" b="1" dirty="0">
                <a:solidFill>
                  <a:srgbClr val="FFFFFF"/>
                </a:solidFill>
                <a:effectLst>
                  <a:glow rad="317500">
                    <a:schemeClr val="bg1">
                      <a:alpha val="90000"/>
                    </a:schemeClr>
                  </a:glow>
                </a:effectLst>
              </a:rPr>
              <a:t>the city of David</a:t>
            </a:r>
            <a:r>
              <a:rPr lang="ru-RU" sz="2800" b="1" dirty="0">
                <a:solidFill>
                  <a:srgbClr val="FFFFFF"/>
                </a:solidFill>
                <a:effectLst>
                  <a:glow rad="317500">
                    <a:schemeClr val="bg1">
                      <a:alpha val="90000"/>
                    </a:schemeClr>
                  </a:glow>
                </a:effectLst>
              </a:rPr>
              <a:t>"</a:t>
            </a:r>
            <a:r>
              <a:rPr lang="en-US" sz="2800" b="1" dirty="0">
                <a:solidFill>
                  <a:srgbClr val="FFFFFF"/>
                </a:solidFill>
                <a:effectLst>
                  <a:glow rad="317500">
                    <a:schemeClr val="bg1">
                      <a:alpha val="90000"/>
                    </a:schemeClr>
                  </a:glow>
                </a:effectLst>
              </a:rPr>
              <a:t> (Matt. 2:1; 1 Sam. 20:6)</a:t>
            </a:r>
            <a:endParaRPr lang="en-US" sz="1800" b="1" dirty="0">
              <a:solidFill>
                <a:srgbClr val="FFFFFF"/>
              </a:solidFill>
              <a:effectLst>
                <a:glow rad="317500">
                  <a:schemeClr val="bg1">
                    <a:alpha val="90000"/>
                  </a:schemeClr>
                </a:glo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173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0173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Rectangle 107"/>
          <p:cNvSpPr>
            <a:spLocks noChangeArrowheads="1"/>
          </p:cNvSpPr>
          <p:nvPr/>
        </p:nvSpPr>
        <p:spPr bwMode="auto">
          <a:xfrm>
            <a:off x="755576" y="564930"/>
            <a:ext cx="6624736" cy="343790"/>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0" fontAlgn="base" latinLnBrk="0" hangingPunct="0">
              <a:lnSpc>
                <a:spcPct val="100000"/>
              </a:lnSpc>
              <a:spcBef>
                <a:spcPct val="20000"/>
              </a:spcBef>
              <a:spcAft>
                <a:spcPts val="0"/>
              </a:spcAft>
              <a:buClr>
                <a:srgbClr val="FFCC00"/>
              </a:buClr>
              <a:buSzPct val="70000"/>
              <a:buFont typeface="Wingdings" charset="0"/>
              <a:buNone/>
              <a:tabLst/>
              <a:defRPr/>
            </a:pPr>
            <a:r>
              <a:rPr kumimoji="0" lang="en-US" sz="11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BibleStudyDownloads.org</a:t>
            </a:r>
          </a:p>
        </p:txBody>
      </p:sp>
      <p:sp>
        <p:nvSpPr>
          <p:cNvPr id="4097" name="Line 2"/>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098" name="Line 3"/>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099" name="Rectangle 4"/>
          <p:cNvSpPr>
            <a:spLocks noChangeArrowheads="1"/>
          </p:cNvSpPr>
          <p:nvPr/>
        </p:nvSpPr>
        <p:spPr bwMode="auto">
          <a:xfrm>
            <a:off x="149225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123332" name="Rectangle 5"/>
          <p:cNvSpPr>
            <a:spLocks noChangeArrowheads="1"/>
          </p:cNvSpPr>
          <p:nvPr/>
        </p:nvSpPr>
        <p:spPr bwMode="auto">
          <a:xfrm>
            <a:off x="1104900" y="1643063"/>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54" name="Rectangle 6"/>
          <p:cNvSpPr>
            <a:spLocks noChangeArrowheads="1"/>
          </p:cNvSpPr>
          <p:nvPr/>
        </p:nvSpPr>
        <p:spPr bwMode="auto">
          <a:xfrm>
            <a:off x="1158875" y="1690688"/>
            <a:ext cx="2338388"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Noahic Covenant</a:t>
            </a:r>
          </a:p>
        </p:txBody>
      </p:sp>
      <p:sp>
        <p:nvSpPr>
          <p:cNvPr id="104455" name="Rectangle 7"/>
          <p:cNvSpPr>
            <a:spLocks noChangeArrowheads="1"/>
          </p:cNvSpPr>
          <p:nvPr/>
        </p:nvSpPr>
        <p:spPr bwMode="auto">
          <a:xfrm>
            <a:off x="0" y="947738"/>
            <a:ext cx="762000" cy="5969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Adam rules with God (Gen. 1:26, 28; 2:19)</a:t>
            </a:r>
            <a:r>
              <a:rPr kumimoji="0" lang="en-US" sz="9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p>
        </p:txBody>
      </p:sp>
      <p:sp>
        <p:nvSpPr>
          <p:cNvPr id="104456" name="Rectangle 8"/>
          <p:cNvSpPr>
            <a:spLocks noChangeArrowheads="1"/>
          </p:cNvSpPr>
          <p:nvPr/>
        </p:nvSpPr>
        <p:spPr bwMode="auto">
          <a:xfrm>
            <a:off x="685800" y="947738"/>
            <a:ext cx="876300"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Satan begins rule as god of this world (Gen. 3:15;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2 Cor. 4:4)</a:t>
            </a:r>
          </a:p>
        </p:txBody>
      </p:sp>
      <p:sp>
        <p:nvSpPr>
          <p:cNvPr id="104457" name="Rectangle 9"/>
          <p:cNvSpPr>
            <a:spLocks noChangeArrowheads="1"/>
          </p:cNvSpPr>
          <p:nvPr/>
        </p:nvSpPr>
        <p:spPr bwMode="auto">
          <a:xfrm rot="16200000" flipH="1">
            <a:off x="-1072358" y="3744716"/>
            <a:ext cx="4608515" cy="5207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Kosher-Normal" pitchFamily="24" charset="0"/>
                <a:ea typeface="ＭＳ Ｐゴシック" charset="-128"/>
                <a:cs typeface="ＭＳ Ｐゴシック" charset="-128"/>
              </a:rPr>
              <a:t>Abrahamic Covenant</a:t>
            </a:r>
          </a:p>
        </p:txBody>
      </p:sp>
      <p:sp>
        <p:nvSpPr>
          <p:cNvPr id="4105" name="Rectangle 10"/>
          <p:cNvSpPr>
            <a:spLocks noChangeArrowheads="1"/>
          </p:cNvSpPr>
          <p:nvPr/>
        </p:nvSpPr>
        <p:spPr bwMode="auto">
          <a:xfrm>
            <a:off x="201930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06" name="Rectangle 11"/>
          <p:cNvSpPr>
            <a:spLocks noChangeArrowheads="1"/>
          </p:cNvSpPr>
          <p:nvPr/>
        </p:nvSpPr>
        <p:spPr bwMode="auto">
          <a:xfrm>
            <a:off x="3048000"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07" name="Rectangle 12"/>
          <p:cNvSpPr>
            <a:spLocks noChangeArrowheads="1"/>
          </p:cNvSpPr>
          <p:nvPr/>
        </p:nvSpPr>
        <p:spPr bwMode="auto">
          <a:xfrm>
            <a:off x="1879600"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61" name="Rectangle 13"/>
          <p:cNvSpPr>
            <a:spLocks noChangeArrowheads="1"/>
          </p:cNvSpPr>
          <p:nvPr/>
        </p:nvSpPr>
        <p:spPr bwMode="auto">
          <a:xfrm>
            <a:off x="2035175" y="2166938"/>
            <a:ext cx="2663825"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Land Covenant</a:t>
            </a:r>
          </a:p>
        </p:txBody>
      </p:sp>
      <p:sp>
        <p:nvSpPr>
          <p:cNvPr id="1123341" name="Rectangle 14"/>
          <p:cNvSpPr>
            <a:spLocks noChangeArrowheads="1"/>
          </p:cNvSpPr>
          <p:nvPr/>
        </p:nvSpPr>
        <p:spPr bwMode="auto">
          <a:xfrm>
            <a:off x="240030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63" name="Rectangle 15"/>
          <p:cNvSpPr>
            <a:spLocks noChangeArrowheads="1"/>
          </p:cNvSpPr>
          <p:nvPr/>
        </p:nvSpPr>
        <p:spPr bwMode="auto">
          <a:xfrm>
            <a:off x="2581275" y="3335338"/>
            <a:ext cx="3065463"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Davidic Covenant</a:t>
            </a:r>
          </a:p>
        </p:txBody>
      </p:sp>
      <p:sp>
        <p:nvSpPr>
          <p:cNvPr id="104464" name="Rectangle 16"/>
          <p:cNvSpPr>
            <a:spLocks noChangeArrowheads="1"/>
          </p:cNvSpPr>
          <p:nvPr/>
        </p:nvSpPr>
        <p:spPr bwMode="auto">
          <a:xfrm>
            <a:off x="3140075" y="4443413"/>
            <a:ext cx="2513013"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New Covenant</a:t>
            </a:r>
          </a:p>
        </p:txBody>
      </p:sp>
      <p:sp>
        <p:nvSpPr>
          <p:cNvPr id="104465" name="Rectangle 17"/>
          <p:cNvSpPr>
            <a:spLocks noChangeArrowheads="1"/>
          </p:cNvSpPr>
          <p:nvPr/>
        </p:nvSpPr>
        <p:spPr bwMode="auto">
          <a:xfrm>
            <a:off x="1958975" y="5662613"/>
            <a:ext cx="3503613" cy="3667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Kosher-Normal"/>
                <a:ea typeface="ＭＳ Ｐゴシック" charset="-128"/>
                <a:cs typeface="Kosher-Normal"/>
              </a:rPr>
              <a:t>Mosaic Covenant</a:t>
            </a:r>
          </a:p>
        </p:txBody>
      </p:sp>
      <p:grpSp>
        <p:nvGrpSpPr>
          <p:cNvPr id="4113" name="Group 18"/>
          <p:cNvGrpSpPr>
            <a:grpSpLocks/>
          </p:cNvGrpSpPr>
          <p:nvPr/>
        </p:nvGrpSpPr>
        <p:grpSpPr bwMode="auto">
          <a:xfrm>
            <a:off x="5721350" y="1336675"/>
            <a:ext cx="165100" cy="279400"/>
            <a:chOff x="3584" y="867"/>
            <a:chExt cx="104" cy="176"/>
          </a:xfrm>
        </p:grpSpPr>
        <p:sp>
          <p:nvSpPr>
            <p:cNvPr id="4201" name="Line 19"/>
            <p:cNvSpPr>
              <a:spLocks noChangeShapeType="1"/>
            </p:cNvSpPr>
            <p:nvPr/>
          </p:nvSpPr>
          <p:spPr bwMode="auto">
            <a:xfrm>
              <a:off x="3640" y="867"/>
              <a:ext cx="0" cy="176"/>
            </a:xfrm>
            <a:prstGeom prst="line">
              <a:avLst/>
            </a:prstGeom>
            <a:noFill/>
            <a:ln w="50800">
              <a:solidFill>
                <a:srgbClr val="CF0E3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202" name="Line 20"/>
            <p:cNvSpPr>
              <a:spLocks noChangeShapeType="1"/>
            </p:cNvSpPr>
            <p:nvPr/>
          </p:nvSpPr>
          <p:spPr bwMode="auto">
            <a:xfrm>
              <a:off x="3584" y="923"/>
              <a:ext cx="104" cy="0"/>
            </a:xfrm>
            <a:prstGeom prst="line">
              <a:avLst/>
            </a:prstGeom>
            <a:noFill/>
            <a:ln w="50800">
              <a:solidFill>
                <a:srgbClr val="CF0E3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104469" name="Rectangle 21"/>
          <p:cNvSpPr>
            <a:spLocks noChangeArrowheads="1"/>
          </p:cNvSpPr>
          <p:nvPr/>
        </p:nvSpPr>
        <p:spPr bwMode="auto">
          <a:xfrm>
            <a:off x="1752600" y="947738"/>
            <a:ext cx="1806575"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 covenants with Abraham to reestablish man</a:t>
            </a:r>
            <a:r>
              <a:rPr kumimoji="0" lang="fr-FR"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rule via Israel as a "kingdom of priests" (Gen. 12:1-3; Exod. 19:6)</a:t>
            </a:r>
          </a:p>
        </p:txBody>
      </p:sp>
      <p:sp>
        <p:nvSpPr>
          <p:cNvPr id="104470" name="Rectangle 22"/>
          <p:cNvSpPr>
            <a:spLocks noChangeArrowheads="1"/>
          </p:cNvSpPr>
          <p:nvPr/>
        </p:nvSpPr>
        <p:spPr bwMode="auto">
          <a:xfrm>
            <a:off x="79375" y="730250"/>
            <a:ext cx="1684338" cy="274638"/>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A040"/>
                </a:solidFill>
                <a:effectLst>
                  <a:outerShdw blurRad="38100" dist="38100" dir="2700000" algn="tl">
                    <a:srgbClr val="000000"/>
                  </a:outerShdw>
                </a:effectLst>
                <a:uLnTx/>
                <a:uFillTx/>
                <a:latin typeface="Arial" charset="0"/>
                <a:ea typeface="ＭＳ Ｐゴシック" charset="0"/>
                <a:cs typeface="Arial" charset="0"/>
              </a:rPr>
              <a:t>Kingdom Teaching...</a:t>
            </a:r>
          </a:p>
        </p:txBody>
      </p:sp>
      <p:sp>
        <p:nvSpPr>
          <p:cNvPr id="4116" name="Line 23"/>
          <p:cNvSpPr>
            <a:spLocks noChangeShapeType="1"/>
          </p:cNvSpPr>
          <p:nvPr/>
        </p:nvSpPr>
        <p:spPr bwMode="auto">
          <a:xfrm>
            <a:off x="695325" y="1109663"/>
            <a:ext cx="0" cy="406400"/>
          </a:xfrm>
          <a:prstGeom prst="line">
            <a:avLst/>
          </a:prstGeom>
          <a:noFill/>
          <a:ln w="12700">
            <a:solidFill>
              <a:schemeClr val="accent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17"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73" name="Rectangle 25"/>
          <p:cNvSpPr>
            <a:spLocks noChangeArrowheads="1"/>
          </p:cNvSpPr>
          <p:nvPr/>
        </p:nvSpPr>
        <p:spPr bwMode="auto">
          <a:xfrm>
            <a:off x="222250" y="1614488"/>
            <a:ext cx="881063"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Fall of Man (Gen. 3)</a:t>
            </a:r>
          </a:p>
        </p:txBody>
      </p:sp>
      <p:sp>
        <p:nvSpPr>
          <p:cNvPr id="104474" name="Rectangle 26"/>
          <p:cNvSpPr>
            <a:spLocks noChangeArrowheads="1"/>
          </p:cNvSpPr>
          <p:nvPr/>
        </p:nvSpPr>
        <p:spPr bwMode="auto">
          <a:xfrm>
            <a:off x="3379788" y="947738"/>
            <a:ext cx="13049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Israel</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failure to witness to nations as a kingdom of priests is judged via exile under foreign rule</a:t>
            </a:r>
          </a:p>
        </p:txBody>
      </p:sp>
      <p:sp>
        <p:nvSpPr>
          <p:cNvPr id="104475" name="Rectangle 27"/>
          <p:cNvSpPr>
            <a:spLocks noChangeArrowheads="1"/>
          </p:cNvSpPr>
          <p:nvPr/>
        </p:nvSpPr>
        <p:spPr bwMode="auto">
          <a:xfrm>
            <a:off x="3216275" y="4740275"/>
            <a:ext cx="181292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Jeremiah 31:31-34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Forgiveness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Indwelling Spirit</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New heart, nature, mind</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Reunification of Israel and Judah</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No need for evangelism</a:t>
            </a:r>
          </a:p>
        </p:txBody>
      </p:sp>
      <p:sp>
        <p:nvSpPr>
          <p:cNvPr id="104476" name="Rectangle 28"/>
          <p:cNvSpPr>
            <a:spLocks noChangeArrowheads="1"/>
          </p:cNvSpPr>
          <p:nvPr/>
        </p:nvSpPr>
        <p:spPr bwMode="auto">
          <a:xfrm>
            <a:off x="2682875" y="3632200"/>
            <a:ext cx="20415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2 Samuel 7:12-16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Sons ("house" never wiped out)</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Kingdom (political dynasty)</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Throne (right to rule by descendants)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Temple (son to build it)</a:t>
            </a:r>
          </a:p>
        </p:txBody>
      </p:sp>
      <p:sp>
        <p:nvSpPr>
          <p:cNvPr id="104477" name="Rectangle 29"/>
          <p:cNvSpPr>
            <a:spLocks noChangeArrowheads="1"/>
          </p:cNvSpPr>
          <p:nvPr/>
        </p:nvSpPr>
        <p:spPr bwMode="auto">
          <a:xfrm>
            <a:off x="2301875" y="2479675"/>
            <a:ext cx="3200400"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Genesis 15:18 (cf. Deut. 30:1-10)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Land from Wadi of Egypt to Euphrates River (Isa. 27:12)</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Eternal possession of land (Gen. 17:8) after exile/restoration</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Whole world blessed via the land (Isa. 14:1-2)</a:t>
            </a:r>
          </a:p>
        </p:txBody>
      </p:sp>
      <p:sp>
        <p:nvSpPr>
          <p:cNvPr id="104478" name="Rectangle 30"/>
          <p:cNvSpPr>
            <a:spLocks noChangeArrowheads="1"/>
          </p:cNvSpPr>
          <p:nvPr/>
        </p:nvSpPr>
        <p:spPr bwMode="auto">
          <a:xfrm>
            <a:off x="5867400" y="955675"/>
            <a:ext cx="1011238"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Jesus extends His kingdom in mystery form to the Church (Matt. 13)</a:t>
            </a:r>
          </a:p>
        </p:txBody>
      </p:sp>
      <p:sp>
        <p:nvSpPr>
          <p:cNvPr id="104479" name="Rectangle 31"/>
          <p:cNvSpPr>
            <a:spLocks noChangeArrowheads="1"/>
          </p:cNvSpPr>
          <p:nvPr/>
        </p:nvSpPr>
        <p:spPr bwMode="auto">
          <a:xfrm>
            <a:off x="4675188" y="947738"/>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Israel rejects Messiah</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offer of kingdom (Matt. 12:41-42; 23:37-39)</a:t>
            </a:r>
          </a:p>
        </p:txBody>
      </p:sp>
      <p:sp>
        <p:nvSpPr>
          <p:cNvPr id="104480" name="Rectangle 32"/>
          <p:cNvSpPr>
            <a:spLocks noChangeArrowheads="1"/>
          </p:cNvSpPr>
          <p:nvPr/>
        </p:nvSpPr>
        <p:spPr bwMode="auto">
          <a:xfrm>
            <a:off x="6732588" y="949325"/>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Christ subdues Israel</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enemies and nation believes (Rom. 11:26-27)</a:t>
            </a:r>
          </a:p>
        </p:txBody>
      </p:sp>
      <p:sp>
        <p:nvSpPr>
          <p:cNvPr id="4126"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27" name="Rectangle 34"/>
          <p:cNvSpPr>
            <a:spLocks noChangeArrowheads="1"/>
          </p:cNvSpPr>
          <p:nvPr/>
        </p:nvSpPr>
        <p:spPr bwMode="auto">
          <a:xfrm>
            <a:off x="5810250" y="4456113"/>
            <a:ext cx="3297238" cy="1193800"/>
          </a:xfrm>
          <a:prstGeom prst="rect">
            <a:avLst/>
          </a:prstGeom>
          <a:gradFill rotWithShape="0">
            <a:gsLst>
              <a:gs pos="0">
                <a:srgbClr val="438E00"/>
              </a:gs>
              <a:gs pos="100000">
                <a:srgbClr val="D9E8CC"/>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28" name="Rectangle 35"/>
          <p:cNvSpPr>
            <a:spLocks noChangeArrowheads="1"/>
          </p:cNvSpPr>
          <p:nvPr/>
        </p:nvSpPr>
        <p:spPr bwMode="auto">
          <a:xfrm>
            <a:off x="581660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29" name="Rectangle 36"/>
          <p:cNvSpPr>
            <a:spLocks noChangeArrowheads="1"/>
          </p:cNvSpPr>
          <p:nvPr/>
        </p:nvSpPr>
        <p:spPr bwMode="auto">
          <a:xfrm>
            <a:off x="7720013" y="2063750"/>
            <a:ext cx="1384300" cy="1211263"/>
          </a:xfrm>
          <a:prstGeom prst="rect">
            <a:avLst/>
          </a:prstGeom>
          <a:solidFill>
            <a:srgbClr val="CF0E3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30" name="Rectangle 37"/>
          <p:cNvSpPr>
            <a:spLocks noChangeArrowheads="1"/>
          </p:cNvSpPr>
          <p:nvPr/>
        </p:nvSpPr>
        <p:spPr bwMode="auto">
          <a:xfrm>
            <a:off x="5810250" y="3271838"/>
            <a:ext cx="3289300" cy="1312862"/>
          </a:xfrm>
          <a:prstGeom prst="rect">
            <a:avLst/>
          </a:prstGeom>
          <a:gradFill rotWithShape="0">
            <a:gsLst>
              <a:gs pos="0">
                <a:srgbClr val="CFC630"/>
              </a:gs>
              <a:gs pos="100000">
                <a:srgbClr val="FFFFFF"/>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86" name="Rectangle 38"/>
          <p:cNvSpPr>
            <a:spLocks noChangeArrowheads="1"/>
          </p:cNvSpPr>
          <p:nvPr/>
        </p:nvSpPr>
        <p:spPr bwMode="auto">
          <a:xfrm>
            <a:off x="5818188" y="2479675"/>
            <a:ext cx="1719262" cy="700088"/>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Israel judged for rejecting Messiah by dispersion away from land for 19 centuries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t>
            </a:r>
            <a:r>
              <a:rPr kumimoji="0" lang="en-US" sz="6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AD</a:t>
            </a: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70–</a:t>
            </a:r>
            <a:r>
              <a:rPr kumimoji="0" lang="en-US" sz="6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AD</a:t>
            </a: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1948) but now partially restored (Ezek. 37:1-7)</a:t>
            </a:r>
          </a:p>
        </p:txBody>
      </p:sp>
      <p:sp>
        <p:nvSpPr>
          <p:cNvPr id="104487" name="Rectangle 39"/>
          <p:cNvSpPr>
            <a:spLocks noChangeArrowheads="1"/>
          </p:cNvSpPr>
          <p:nvPr/>
        </p:nvSpPr>
        <p:spPr bwMode="auto">
          <a:xfrm>
            <a:off x="6054725" y="3389313"/>
            <a:ext cx="1336675" cy="57785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Christ is Head over His Church, which is a spiritual temple (Eph. 2:19-22; 2 Cor. 6:16)</a:t>
            </a:r>
          </a:p>
        </p:txBody>
      </p:sp>
      <p:sp>
        <p:nvSpPr>
          <p:cNvPr id="104488" name="Rectangle 40"/>
          <p:cNvSpPr>
            <a:spLocks noChangeArrowheads="1"/>
          </p:cNvSpPr>
          <p:nvPr/>
        </p:nvSpPr>
        <p:spPr bwMode="auto">
          <a:xfrm>
            <a:off x="5935663" y="4740275"/>
            <a:ext cx="1397000" cy="57785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Mosaic Law replaced with first three elements of the New Covenant (Luke 22:20; 2 Cor. 3:6)</a:t>
            </a:r>
          </a:p>
        </p:txBody>
      </p:sp>
      <p:sp>
        <p:nvSpPr>
          <p:cNvPr id="4134" name="AutoShape 41"/>
          <p:cNvSpPr>
            <a:spLocks noChangeArrowheads="1"/>
          </p:cNvSpPr>
          <p:nvPr/>
        </p:nvSpPr>
        <p:spPr bwMode="auto">
          <a:xfrm rot="16200000" flipH="1">
            <a:off x="7583488" y="1476375"/>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35" name="Line 42"/>
          <p:cNvSpPr>
            <a:spLocks noChangeShapeType="1"/>
          </p:cNvSpPr>
          <p:nvPr/>
        </p:nvSpPr>
        <p:spPr bwMode="auto">
          <a:xfrm>
            <a:off x="7707313" y="1649413"/>
            <a:ext cx="0" cy="403860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91" name="Rectangle 43"/>
          <p:cNvSpPr>
            <a:spLocks noChangeArrowheads="1"/>
          </p:cNvSpPr>
          <p:nvPr/>
        </p:nvSpPr>
        <p:spPr bwMode="auto">
          <a:xfrm>
            <a:off x="7620000" y="2057400"/>
            <a:ext cx="1546225" cy="2286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MESSIANIC     KINGDOM</a:t>
            </a:r>
          </a:p>
        </p:txBody>
      </p:sp>
      <p:sp>
        <p:nvSpPr>
          <p:cNvPr id="4137" name="Line 44"/>
          <p:cNvSpPr>
            <a:spLocks noChangeShapeType="1"/>
          </p:cNvSpPr>
          <p:nvPr/>
        </p:nvSpPr>
        <p:spPr bwMode="auto">
          <a:xfrm>
            <a:off x="8489950" y="2017713"/>
            <a:ext cx="0" cy="3657600"/>
          </a:xfrm>
          <a:prstGeom prst="line">
            <a:avLst/>
          </a:prstGeom>
          <a:noFill/>
          <a:ln w="12700">
            <a:solidFill>
              <a:srgbClr val="6E0043"/>
            </a:solidFill>
            <a:prstDash val="sysDot"/>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93" name="Rectangle 45"/>
          <p:cNvSpPr>
            <a:spLocks noChangeArrowheads="1"/>
          </p:cNvSpPr>
          <p:nvPr/>
        </p:nvSpPr>
        <p:spPr bwMode="auto">
          <a:xfrm>
            <a:off x="7696200" y="2192338"/>
            <a:ext cx="1414463" cy="2413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Millennial      Eternal</a:t>
            </a:r>
          </a:p>
        </p:txBody>
      </p:sp>
      <p:sp>
        <p:nvSpPr>
          <p:cNvPr id="104494" name="Rectangle 46"/>
          <p:cNvSpPr>
            <a:spLocks noChangeArrowheads="1"/>
          </p:cNvSpPr>
          <p:nvPr/>
        </p:nvSpPr>
        <p:spPr bwMode="auto">
          <a:xfrm>
            <a:off x="7659688" y="2411413"/>
            <a:ext cx="91122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Full restoration (Ezek. 37:8-28) Jerusalem world capital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(Isa. 2:1-5)</a:t>
            </a:r>
          </a:p>
        </p:txBody>
      </p:sp>
      <p:sp>
        <p:nvSpPr>
          <p:cNvPr id="104495" name="Rectangle 47"/>
          <p:cNvSpPr>
            <a:spLocks noChangeArrowheads="1"/>
          </p:cNvSpPr>
          <p:nvPr/>
        </p:nvSpPr>
        <p:spPr bwMode="auto">
          <a:xfrm>
            <a:off x="8412163" y="2411413"/>
            <a:ext cx="730250" cy="5826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New Jerusalem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(Rev. 21–22)</a:t>
            </a:r>
          </a:p>
        </p:txBody>
      </p:sp>
      <p:sp>
        <p:nvSpPr>
          <p:cNvPr id="104496" name="Rectangle 48"/>
          <p:cNvSpPr>
            <a:spLocks noChangeArrowheads="1"/>
          </p:cNvSpPr>
          <p:nvPr/>
        </p:nvSpPr>
        <p:spPr bwMode="auto">
          <a:xfrm>
            <a:off x="7724775" y="3389313"/>
            <a:ext cx="803275" cy="950912"/>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Christ reigns over the world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(Isa. 11)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with saints (Rev. 5:10; 20:4-6)</a:t>
            </a:r>
          </a:p>
        </p:txBody>
      </p:sp>
      <p:sp>
        <p:nvSpPr>
          <p:cNvPr id="104497" name="Rectangle 49"/>
          <p:cNvSpPr>
            <a:spLocks noChangeArrowheads="1"/>
          </p:cNvSpPr>
          <p:nvPr/>
        </p:nvSpPr>
        <p:spPr bwMode="auto">
          <a:xfrm>
            <a:off x="7850188" y="947738"/>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Christ rules over everything with saints (Eph. 1:9-10; Rev. 20:1-6; 22:5b)</a:t>
            </a:r>
          </a:p>
        </p:txBody>
      </p:sp>
      <p:grpSp>
        <p:nvGrpSpPr>
          <p:cNvPr id="4143" name="Group 50"/>
          <p:cNvGrpSpPr>
            <a:grpSpLocks/>
          </p:cNvGrpSpPr>
          <p:nvPr/>
        </p:nvGrpSpPr>
        <p:grpSpPr bwMode="auto">
          <a:xfrm>
            <a:off x="4679950" y="4954588"/>
            <a:ext cx="76200" cy="304800"/>
            <a:chOff x="2928" y="3216"/>
            <a:chExt cx="48" cy="192"/>
          </a:xfrm>
        </p:grpSpPr>
        <p:sp>
          <p:nvSpPr>
            <p:cNvPr id="4198" name="Line 51"/>
            <p:cNvSpPr>
              <a:spLocks noChangeShapeType="1"/>
            </p:cNvSpPr>
            <p:nvPr/>
          </p:nvSpPr>
          <p:spPr bwMode="auto">
            <a:xfrm>
              <a:off x="2928" y="3216"/>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9" name="Line 52"/>
            <p:cNvSpPr>
              <a:spLocks noChangeShapeType="1"/>
            </p:cNvSpPr>
            <p:nvPr/>
          </p:nvSpPr>
          <p:spPr bwMode="auto">
            <a:xfrm>
              <a:off x="2928" y="3408"/>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200" name="Line 53"/>
            <p:cNvSpPr>
              <a:spLocks noChangeShapeType="1"/>
            </p:cNvSpPr>
            <p:nvPr/>
          </p:nvSpPr>
          <p:spPr bwMode="auto">
            <a:xfrm>
              <a:off x="2976" y="3216"/>
              <a:ext cx="0" cy="192"/>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144" name="Group 54"/>
          <p:cNvGrpSpPr>
            <a:grpSpLocks/>
          </p:cNvGrpSpPr>
          <p:nvPr/>
        </p:nvGrpSpPr>
        <p:grpSpPr bwMode="auto">
          <a:xfrm>
            <a:off x="4946650" y="5311775"/>
            <a:ext cx="76200" cy="212725"/>
            <a:chOff x="3072" y="3418"/>
            <a:chExt cx="48" cy="134"/>
          </a:xfrm>
        </p:grpSpPr>
        <p:sp>
          <p:nvSpPr>
            <p:cNvPr id="4195" name="Line 55"/>
            <p:cNvSpPr>
              <a:spLocks noChangeShapeType="1"/>
            </p:cNvSpPr>
            <p:nvPr/>
          </p:nvSpPr>
          <p:spPr bwMode="auto">
            <a:xfrm>
              <a:off x="3072" y="3418"/>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6" name="Line 56"/>
            <p:cNvSpPr>
              <a:spLocks noChangeShapeType="1"/>
            </p:cNvSpPr>
            <p:nvPr/>
          </p:nvSpPr>
          <p:spPr bwMode="auto">
            <a:xfrm>
              <a:off x="3072" y="3552"/>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7" name="Line 57"/>
            <p:cNvSpPr>
              <a:spLocks noChangeShapeType="1"/>
            </p:cNvSpPr>
            <p:nvPr/>
          </p:nvSpPr>
          <p:spPr bwMode="auto">
            <a:xfrm>
              <a:off x="3120" y="3418"/>
              <a:ext cx="0" cy="13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104506" name="Rectangle 58"/>
          <p:cNvSpPr>
            <a:spLocks noChangeArrowheads="1"/>
          </p:cNvSpPr>
          <p:nvPr/>
        </p:nvSpPr>
        <p:spPr bwMode="auto">
          <a:xfrm rot="16200000">
            <a:off x="1532732" y="2543969"/>
            <a:ext cx="598487"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land</a:t>
            </a:r>
          </a:p>
        </p:txBody>
      </p:sp>
      <p:sp>
        <p:nvSpPr>
          <p:cNvPr id="104507" name="Rectangle 59"/>
          <p:cNvSpPr>
            <a:spLocks noChangeArrowheads="1"/>
          </p:cNvSpPr>
          <p:nvPr/>
        </p:nvSpPr>
        <p:spPr bwMode="auto">
          <a:xfrm rot="16200000">
            <a:off x="1893888" y="3694113"/>
            <a:ext cx="644525"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seed</a:t>
            </a:r>
          </a:p>
        </p:txBody>
      </p:sp>
      <p:sp>
        <p:nvSpPr>
          <p:cNvPr id="104508" name="Rectangle 60"/>
          <p:cNvSpPr>
            <a:spLocks noChangeArrowheads="1"/>
          </p:cNvSpPr>
          <p:nvPr/>
        </p:nvSpPr>
        <p:spPr bwMode="auto">
          <a:xfrm rot="16200000">
            <a:off x="2378869" y="4898231"/>
            <a:ext cx="1004888"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blessing</a:t>
            </a:r>
          </a:p>
        </p:txBody>
      </p:sp>
      <p:sp>
        <p:nvSpPr>
          <p:cNvPr id="104509" name="Rectangle 61"/>
          <p:cNvSpPr>
            <a:spLocks noChangeArrowheads="1"/>
          </p:cNvSpPr>
          <p:nvPr/>
        </p:nvSpPr>
        <p:spPr bwMode="auto">
          <a:xfrm rot="16200000">
            <a:off x="904081" y="3653632"/>
            <a:ext cx="1449387"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Genesis 12:1-3</a:t>
            </a:r>
          </a:p>
        </p:txBody>
      </p:sp>
      <p:sp>
        <p:nvSpPr>
          <p:cNvPr id="104510" name="Rectangle 62"/>
          <p:cNvSpPr>
            <a:spLocks noChangeArrowheads="1"/>
          </p:cNvSpPr>
          <p:nvPr/>
        </p:nvSpPr>
        <p:spPr bwMode="auto">
          <a:xfrm>
            <a:off x="8416925" y="3389313"/>
            <a:ext cx="750888"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Christ hands kingdom over to Father (1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 Cor. 15:24)</a:t>
            </a:r>
          </a:p>
        </p:txBody>
      </p:sp>
      <p:grpSp>
        <p:nvGrpSpPr>
          <p:cNvPr id="4150" name="Group 63"/>
          <p:cNvGrpSpPr>
            <a:grpSpLocks/>
          </p:cNvGrpSpPr>
          <p:nvPr/>
        </p:nvGrpSpPr>
        <p:grpSpPr bwMode="auto">
          <a:xfrm>
            <a:off x="7854950" y="1636713"/>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128"/>
                <a:cs typeface="ＭＳ Ｐゴシック" charset="-128"/>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128"/>
                <a:cs typeface="ＭＳ Ｐゴシック" charset="-128"/>
              </a:endParaRPr>
            </a:p>
          </p:txBody>
        </p:sp>
      </p:grpSp>
      <p:grpSp>
        <p:nvGrpSpPr>
          <p:cNvPr id="4151" name="Group 69"/>
          <p:cNvGrpSpPr>
            <a:grpSpLocks/>
          </p:cNvGrpSpPr>
          <p:nvPr/>
        </p:nvGrpSpPr>
        <p:grpSpPr bwMode="auto">
          <a:xfrm>
            <a:off x="4832350" y="5053013"/>
            <a:ext cx="1184275" cy="104775"/>
            <a:chOff x="3024" y="3278"/>
            <a:chExt cx="746" cy="66"/>
          </a:xfrm>
        </p:grpSpPr>
        <p:sp>
          <p:nvSpPr>
            <p:cNvPr id="4188" name="Line 70"/>
            <p:cNvSpPr>
              <a:spLocks noChangeShapeType="1"/>
            </p:cNvSpPr>
            <p:nvPr/>
          </p:nvSpPr>
          <p:spPr bwMode="auto">
            <a:xfrm>
              <a:off x="3024" y="3312"/>
              <a:ext cx="672" cy="0"/>
            </a:xfrm>
            <a:prstGeom prst="line">
              <a:avLst/>
            </a:prstGeom>
            <a:noFill/>
            <a:ln w="12700">
              <a:solidFill>
                <a:schemeClr val="tx1"/>
              </a:solidFill>
              <a:prstDash val="sysDot"/>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9"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grpSp>
        <p:nvGrpSpPr>
          <p:cNvPr id="4152" name="Group 72"/>
          <p:cNvGrpSpPr>
            <a:grpSpLocks/>
          </p:cNvGrpSpPr>
          <p:nvPr/>
        </p:nvGrpSpPr>
        <p:grpSpPr bwMode="auto">
          <a:xfrm>
            <a:off x="5060950" y="5364163"/>
            <a:ext cx="3001963" cy="104775"/>
            <a:chOff x="3168" y="3458"/>
            <a:chExt cx="1891" cy="66"/>
          </a:xfrm>
        </p:grpSpPr>
        <p:sp>
          <p:nvSpPr>
            <p:cNvPr id="4186" name="Line 73"/>
            <p:cNvSpPr>
              <a:spLocks noChangeShapeType="1"/>
            </p:cNvSpPr>
            <p:nvPr/>
          </p:nvSpPr>
          <p:spPr bwMode="auto">
            <a:xfrm>
              <a:off x="3168" y="3493"/>
              <a:ext cx="1812" cy="6"/>
            </a:xfrm>
            <a:prstGeom prst="line">
              <a:avLst/>
            </a:prstGeom>
            <a:noFill/>
            <a:ln w="12700">
              <a:solidFill>
                <a:srgbClr val="010201"/>
              </a:solidFill>
              <a:prstDash val="sysDot"/>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7"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sp>
        <p:nvSpPr>
          <p:cNvPr id="104524" name="Rectangle 76"/>
          <p:cNvSpPr>
            <a:spLocks noChangeArrowheads="1"/>
          </p:cNvSpPr>
          <p:nvPr/>
        </p:nvSpPr>
        <p:spPr bwMode="auto">
          <a:xfrm>
            <a:off x="0" y="6416501"/>
            <a:ext cx="9144000" cy="3968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Scripture has a dual kingdom-covenant theme.  Israel</a:t>
            </a:r>
            <a:r>
              <a:rPr kumimoji="0" lang="fr-FR"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role from Abraham to Christ expands to include the Church (continuity) yet the Church never replaces the nation as the "new Israel" (discontinuity).  Israel will enjoy world prominence after trusting Christ at His second coming.</a:t>
            </a:r>
          </a:p>
        </p:txBody>
      </p:sp>
      <p:sp>
        <p:nvSpPr>
          <p:cNvPr id="104525" name="Rectangle 77"/>
          <p:cNvSpPr>
            <a:spLocks noChangeArrowheads="1"/>
          </p:cNvSpPr>
          <p:nvPr/>
        </p:nvSpPr>
        <p:spPr bwMode="auto">
          <a:xfrm>
            <a:off x="5030788" y="2055813"/>
            <a:ext cx="600075" cy="2254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ISRAEL</a:t>
            </a:r>
          </a:p>
        </p:txBody>
      </p:sp>
      <p:sp>
        <p:nvSpPr>
          <p:cNvPr id="104526" name="Rectangle 78"/>
          <p:cNvSpPr>
            <a:spLocks noChangeArrowheads="1"/>
          </p:cNvSpPr>
          <p:nvPr/>
        </p:nvSpPr>
        <p:spPr bwMode="auto">
          <a:xfrm>
            <a:off x="6334125" y="2055813"/>
            <a:ext cx="676275" cy="2254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CHURCH</a:t>
            </a:r>
          </a:p>
        </p:txBody>
      </p:sp>
      <p:sp>
        <p:nvSpPr>
          <p:cNvPr id="104527" name="Rectangle 79"/>
          <p:cNvSpPr>
            <a:spLocks noChangeArrowheads="1"/>
          </p:cNvSpPr>
          <p:nvPr/>
        </p:nvSpPr>
        <p:spPr bwMode="auto">
          <a:xfrm>
            <a:off x="4800600" y="2200275"/>
            <a:ext cx="976313" cy="21113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(National Focus)</a:t>
            </a:r>
          </a:p>
        </p:txBody>
      </p:sp>
      <p:graphicFrame>
        <p:nvGraphicFramePr>
          <p:cNvPr id="4157" name="Object 2"/>
          <p:cNvGraphicFramePr>
            <a:graphicFrameLocks/>
          </p:cNvGraphicFramePr>
          <p:nvPr/>
        </p:nvGraphicFramePr>
        <p:xfrm>
          <a:off x="7423150" y="85725"/>
          <a:ext cx="665163" cy="636588"/>
        </p:xfrm>
        <a:graphic>
          <a:graphicData uri="http://schemas.openxmlformats.org/presentationml/2006/ole">
            <mc:AlternateContent xmlns:mc="http://schemas.openxmlformats.org/markup-compatibility/2006">
              <mc:Choice xmlns:v="urn:schemas-microsoft-com:vml" Requires="v">
                <p:oleObj name="Microsoft ClipArt Gallery" r:id="rId3" imgW="2120900" imgH="2108200" progId="">
                  <p:embed/>
                </p:oleObj>
              </mc:Choice>
              <mc:Fallback>
                <p:oleObj name="Microsoft ClipArt Gallery" r:id="rId3" imgW="2120900" imgH="2108200" progId="">
                  <p:embed/>
                  <p:pic>
                    <p:nvPicPr>
                      <p:cNvPr id="4157" name="Object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3150" y="85725"/>
                        <a:ext cx="665163" cy="636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04529" name="Rectangle 81"/>
          <p:cNvSpPr>
            <a:spLocks noChangeArrowheads="1"/>
          </p:cNvSpPr>
          <p:nvPr/>
        </p:nvSpPr>
        <p:spPr bwMode="auto">
          <a:xfrm>
            <a:off x="5932488" y="2200275"/>
            <a:ext cx="1479550" cy="21113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The "New Man" (Eph. 2:15)</a:t>
            </a:r>
          </a:p>
        </p:txBody>
      </p:sp>
      <p:sp>
        <p:nvSpPr>
          <p:cNvPr id="4159" name="Line 82"/>
          <p:cNvSpPr>
            <a:spLocks noChangeShapeType="1"/>
          </p:cNvSpPr>
          <p:nvPr/>
        </p:nvSpPr>
        <p:spPr bwMode="auto">
          <a:xfrm>
            <a:off x="5815013" y="2076450"/>
            <a:ext cx="0" cy="1185863"/>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531" name="Rectangle 83"/>
          <p:cNvSpPr>
            <a:spLocks noChangeArrowheads="1"/>
          </p:cNvSpPr>
          <p:nvPr/>
        </p:nvSpPr>
        <p:spPr bwMode="auto">
          <a:xfrm>
            <a:off x="8245475" y="5710238"/>
            <a:ext cx="863600"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10th Edition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10 Nov 2020</a:t>
            </a:r>
          </a:p>
        </p:txBody>
      </p:sp>
      <p:grpSp>
        <p:nvGrpSpPr>
          <p:cNvPr id="4161" name="Group 84"/>
          <p:cNvGrpSpPr>
            <a:grpSpLocks/>
          </p:cNvGrpSpPr>
          <p:nvPr/>
        </p:nvGrpSpPr>
        <p:grpSpPr bwMode="auto">
          <a:xfrm>
            <a:off x="1419225" y="2047875"/>
            <a:ext cx="165100" cy="176213"/>
            <a:chOff x="874" y="1315"/>
            <a:chExt cx="104" cy="111"/>
          </a:xfrm>
        </p:grpSpPr>
        <p:sp>
          <p:nvSpPr>
            <p:cNvPr id="4184" name="AutoShape 85"/>
            <p:cNvSpPr>
              <a:spLocks noChangeArrowheads="1"/>
            </p:cNvSpPr>
            <p:nvPr/>
          </p:nvSpPr>
          <p:spPr bwMode="auto">
            <a:xfrm>
              <a:off x="874" y="1315"/>
              <a:ext cx="100" cy="81"/>
            </a:xfrm>
            <a:prstGeom prst="triangle">
              <a:avLst>
                <a:gd name="adj" fmla="val 49995"/>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5" name="AutoShape 86"/>
            <p:cNvSpPr>
              <a:spLocks noChangeArrowheads="1"/>
            </p:cNvSpPr>
            <p:nvPr/>
          </p:nvSpPr>
          <p:spPr bwMode="auto">
            <a:xfrm rot="10800000" flipH="1">
              <a:off x="876" y="1340"/>
              <a:ext cx="102" cy="86"/>
            </a:xfrm>
            <a:prstGeom prst="triangle">
              <a:avLst>
                <a:gd name="adj" fmla="val 49995"/>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grpSp>
        <p:nvGrpSpPr>
          <p:cNvPr id="4162" name="Group 87"/>
          <p:cNvGrpSpPr>
            <a:grpSpLocks/>
          </p:cNvGrpSpPr>
          <p:nvPr/>
        </p:nvGrpSpPr>
        <p:grpSpPr bwMode="auto">
          <a:xfrm>
            <a:off x="2336800" y="3294063"/>
            <a:ext cx="288925" cy="222250"/>
            <a:chOff x="1452" y="2100"/>
            <a:chExt cx="182" cy="140"/>
          </a:xfrm>
        </p:grpSpPr>
        <p:sp>
          <p:nvSpPr>
            <p:cNvPr id="4179"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0" name="Rectangle 89"/>
            <p:cNvSpPr>
              <a:spLocks noChangeArrowheads="1"/>
            </p:cNvSpPr>
            <p:nvPr/>
          </p:nvSpPr>
          <p:spPr bwMode="auto">
            <a:xfrm>
              <a:off x="1452" y="2196"/>
              <a:ext cx="181" cy="24"/>
            </a:xfrm>
            <a:prstGeom prst="rect">
              <a:avLst/>
            </a:prstGeom>
            <a:solidFill>
              <a:schemeClr val="folHlink"/>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1"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2" name="Line 91"/>
            <p:cNvSpPr>
              <a:spLocks noChangeShapeType="1"/>
            </p:cNvSpPr>
            <p:nvPr/>
          </p:nvSpPr>
          <p:spPr bwMode="auto">
            <a:xfrm>
              <a:off x="1452" y="2196"/>
              <a:ext cx="0" cy="2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3" name="Line 92"/>
            <p:cNvSpPr>
              <a:spLocks noChangeShapeType="1"/>
            </p:cNvSpPr>
            <p:nvPr/>
          </p:nvSpPr>
          <p:spPr bwMode="auto">
            <a:xfrm>
              <a:off x="1633" y="2196"/>
              <a:ext cx="0" cy="2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163" name="Group 93"/>
          <p:cNvGrpSpPr>
            <a:grpSpLocks/>
          </p:cNvGrpSpPr>
          <p:nvPr/>
        </p:nvGrpSpPr>
        <p:grpSpPr bwMode="auto">
          <a:xfrm>
            <a:off x="1806575" y="1389063"/>
            <a:ext cx="298450" cy="238125"/>
            <a:chOff x="1118" y="900"/>
            <a:chExt cx="188" cy="150"/>
          </a:xfrm>
        </p:grpSpPr>
        <p:grpSp>
          <p:nvGrpSpPr>
            <p:cNvPr id="4173" name="Group 94"/>
            <p:cNvGrpSpPr>
              <a:grpSpLocks/>
            </p:cNvGrpSpPr>
            <p:nvPr/>
          </p:nvGrpSpPr>
          <p:grpSpPr bwMode="auto">
            <a:xfrm>
              <a:off x="1118" y="900"/>
              <a:ext cx="84" cy="150"/>
              <a:chOff x="1118" y="900"/>
              <a:chExt cx="84" cy="150"/>
            </a:xfrm>
          </p:grpSpPr>
          <p:sp>
            <p:nvSpPr>
              <p:cNvPr id="4177" name="Rectangle 95"/>
              <p:cNvSpPr>
                <a:spLocks noChangeArrowheads="1"/>
              </p:cNvSpPr>
              <p:nvPr/>
            </p:nvSpPr>
            <p:spPr bwMode="auto">
              <a:xfrm>
                <a:off x="1118" y="935"/>
                <a:ext cx="84" cy="115"/>
              </a:xfrm>
              <a:prstGeom prst="rect">
                <a:avLst/>
              </a:prstGeom>
              <a:solidFill>
                <a:schemeClr val="accent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78" name="Oval 96"/>
              <p:cNvSpPr>
                <a:spLocks noChangeArrowheads="1"/>
              </p:cNvSpPr>
              <p:nvPr/>
            </p:nvSpPr>
            <p:spPr bwMode="auto">
              <a:xfrm>
                <a:off x="1118" y="900"/>
                <a:ext cx="84" cy="56"/>
              </a:xfrm>
              <a:prstGeom prst="ellipse">
                <a:avLst/>
              </a:prstGeom>
              <a:solidFill>
                <a:schemeClr val="accent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nvGrpSpPr>
            <p:cNvPr id="4174" name="Group 97"/>
            <p:cNvGrpSpPr>
              <a:grpSpLocks/>
            </p:cNvGrpSpPr>
            <p:nvPr/>
          </p:nvGrpSpPr>
          <p:grpSpPr bwMode="auto">
            <a:xfrm>
              <a:off x="1222" y="900"/>
              <a:ext cx="84" cy="150"/>
              <a:chOff x="1222" y="900"/>
              <a:chExt cx="84" cy="150"/>
            </a:xfrm>
          </p:grpSpPr>
          <p:sp>
            <p:nvSpPr>
              <p:cNvPr id="4175" name="Rectangle 98"/>
              <p:cNvSpPr>
                <a:spLocks noChangeArrowheads="1"/>
              </p:cNvSpPr>
              <p:nvPr/>
            </p:nvSpPr>
            <p:spPr bwMode="auto">
              <a:xfrm>
                <a:off x="1222" y="935"/>
                <a:ext cx="84" cy="115"/>
              </a:xfrm>
              <a:prstGeom prst="rect">
                <a:avLst/>
              </a:prstGeom>
              <a:solidFill>
                <a:schemeClr val="accent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76" name="Oval 99"/>
              <p:cNvSpPr>
                <a:spLocks noChangeArrowheads="1"/>
              </p:cNvSpPr>
              <p:nvPr/>
            </p:nvSpPr>
            <p:spPr bwMode="auto">
              <a:xfrm>
                <a:off x="1222" y="900"/>
                <a:ext cx="84" cy="56"/>
              </a:xfrm>
              <a:prstGeom prst="ellipse">
                <a:avLst/>
              </a:prstGeom>
              <a:solidFill>
                <a:schemeClr val="accent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sp>
        <p:nvSpPr>
          <p:cNvPr id="104548" name="Rectangle 100"/>
          <p:cNvSpPr>
            <a:spLocks noChangeArrowheads="1"/>
          </p:cNvSpPr>
          <p:nvPr/>
        </p:nvSpPr>
        <p:spPr bwMode="auto">
          <a:xfrm>
            <a:off x="7761288" y="4587875"/>
            <a:ext cx="771525"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All 5 elements fulfilled in national restoration (Zech. 8)</a:t>
            </a:r>
          </a:p>
        </p:txBody>
      </p:sp>
      <p:sp>
        <p:nvSpPr>
          <p:cNvPr id="104549" name="Rectangle 101"/>
          <p:cNvSpPr>
            <a:spLocks noChangeArrowheads="1"/>
          </p:cNvSpPr>
          <p:nvPr/>
        </p:nvSpPr>
        <p:spPr bwMode="auto">
          <a:xfrm>
            <a:off x="8448675" y="4572000"/>
            <a:ext cx="669925"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All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things made new!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(Rev. 21:5)</a:t>
            </a:r>
          </a:p>
        </p:txBody>
      </p:sp>
      <p:sp>
        <p:nvSpPr>
          <p:cNvPr id="104550" name="Rectangle 102"/>
          <p:cNvSpPr>
            <a:spLocks noChangeArrowheads="1"/>
          </p:cNvSpPr>
          <p:nvPr/>
        </p:nvSpPr>
        <p:spPr bwMode="auto">
          <a:xfrm>
            <a:off x="2055813" y="5926138"/>
            <a:ext cx="3738562"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Temporary (Gal. 3:19) and conditional (Deut. 28) to reveal sin (Rom. 7:7) and regulate Israel (Gal. 3:23-25)</a:t>
            </a:r>
          </a:p>
        </p:txBody>
      </p:sp>
      <p:sp>
        <p:nvSpPr>
          <p:cNvPr id="104551" name="Rectangle 103"/>
          <p:cNvSpPr>
            <a:spLocks noChangeArrowheads="1"/>
          </p:cNvSpPr>
          <p:nvPr/>
        </p:nvSpPr>
        <p:spPr bwMode="auto">
          <a:xfrm>
            <a:off x="5894388" y="5765800"/>
            <a:ext cx="1955800" cy="45878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Law abolished, fulfilled, and replaced at the cross (Rom. 7:1-6;</a:t>
            </a:r>
            <a:b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b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1 Cor. 9:19-21; Heb. 8:13)</a:t>
            </a:r>
          </a:p>
        </p:txBody>
      </p:sp>
      <p:sp>
        <p:nvSpPr>
          <p:cNvPr id="104552" name="Rectangle 104"/>
          <p:cNvSpPr>
            <a:spLocks noChangeArrowheads="1"/>
          </p:cNvSpPr>
          <p:nvPr/>
        </p:nvSpPr>
        <p:spPr bwMode="auto">
          <a:xfrm>
            <a:off x="3463925" y="1760538"/>
            <a:ext cx="2417763" cy="228600"/>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Genesis 6:18; 9:8-17</a:t>
            </a:r>
          </a:p>
        </p:txBody>
      </p:sp>
      <p:sp>
        <p:nvSpPr>
          <p:cNvPr id="104554" name="Rectangle 106"/>
          <p:cNvSpPr>
            <a:spLocks noChangeArrowheads="1"/>
          </p:cNvSpPr>
          <p:nvPr/>
        </p:nvSpPr>
        <p:spPr bwMode="auto">
          <a:xfrm>
            <a:off x="-685800" y="3886200"/>
            <a:ext cx="180975" cy="576263"/>
          </a:xfrm>
          <a:prstGeom prst="rect">
            <a:avLst/>
          </a:prstGeom>
          <a:noFill/>
          <a:ln w="12700">
            <a:noFill/>
            <a:miter lim="800000"/>
            <a:headEnd/>
            <a:tailEnd/>
          </a:ln>
          <a:effectLst>
            <a:outerShdw blurRad="63500" dist="38099" dir="2700000" algn="ctr" rotWithShape="0">
              <a:schemeClr val="hlink">
                <a:alpha val="50000"/>
              </a:scheme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A040"/>
              </a:solidFill>
              <a:effectLst>
                <a:outerShdw blurRad="38100" dist="38100" dir="2700000" algn="tl">
                  <a:srgbClr val="000000"/>
                </a:outerShdw>
              </a:effectLst>
              <a:uLnTx/>
              <a:uFillTx/>
              <a:latin typeface="Braggadocio" pitchFamily="24" charset="0"/>
              <a:ea typeface="ＭＳ Ｐゴシック" charset="-128"/>
              <a:cs typeface="ＭＳ Ｐゴシック" charset="-128"/>
            </a:endParaRPr>
          </a:p>
        </p:txBody>
      </p:sp>
      <p:sp>
        <p:nvSpPr>
          <p:cNvPr id="104555" name="Rectangle 107"/>
          <p:cNvSpPr>
            <a:spLocks noGrp="1" noChangeArrowheads="1"/>
          </p:cNvSpPr>
          <p:nvPr>
            <p:ph type="ctrTitle"/>
          </p:nvPr>
        </p:nvSpPr>
        <p:spPr>
          <a:xfrm>
            <a:off x="0" y="116632"/>
            <a:ext cx="8001000" cy="533400"/>
          </a:xfrm>
          <a:ln w="12700">
            <a:miter lim="800000"/>
            <a:headEnd/>
            <a:tailEnd/>
          </a:ln>
          <a:effectLst>
            <a:outerShdw blurRad="63500" dist="35921" dir="2700000" algn="ctr" rotWithShape="0">
              <a:srgbClr val="000000">
                <a:alpha val="74998"/>
              </a:srgbClr>
            </a:outerShdw>
          </a:effectLst>
        </p:spPr>
        <p:txBody>
          <a:bodyPr/>
          <a:lstStyle/>
          <a:p>
            <a:pPr>
              <a:defRPr/>
            </a:pPr>
            <a:r>
              <a:rPr lang="en-US" sz="4000" dirty="0">
                <a:effectLst>
                  <a:glow rad="215900">
                    <a:schemeClr val="bg1">
                      <a:lumMod val="50000"/>
                      <a:alpha val="75000"/>
                    </a:schemeClr>
                  </a:glow>
                </a:effectLst>
                <a:latin typeface="Impact"/>
                <a:cs typeface="Impact"/>
              </a:rPr>
              <a:t>Kingdom &amp; Covenants Timeline</a:t>
            </a:r>
            <a:endParaRPr lang="en-US" sz="5400" dirty="0">
              <a:effectLst>
                <a:glow rad="215900">
                  <a:schemeClr val="bg1">
                    <a:lumMod val="50000"/>
                    <a:alpha val="75000"/>
                  </a:schemeClr>
                </a:glow>
              </a:effectLst>
              <a:latin typeface="Impact"/>
              <a:cs typeface="Impact"/>
            </a:endParaRPr>
          </a:p>
        </p:txBody>
      </p:sp>
      <p:sp>
        <p:nvSpPr>
          <p:cNvPr id="112" name="Text Box 105">
            <a:extLst>
              <a:ext uri="{FF2B5EF4-FFF2-40B4-BE49-F238E27FC236}">
                <a16:creationId xmlns:a16="http://schemas.microsoft.com/office/drawing/2014/main" id="{525CF8B8-EE7D-2142-BA82-6D42EB268AB8}"/>
              </a:ext>
            </a:extLst>
          </p:cNvPr>
          <p:cNvSpPr txBox="1">
            <a:spLocks noChangeArrowheads="1"/>
          </p:cNvSpPr>
          <p:nvPr/>
        </p:nvSpPr>
        <p:spPr bwMode="auto">
          <a:xfrm>
            <a:off x="9285288" y="158750"/>
            <a:ext cx="1435100" cy="1938992"/>
          </a:xfrm>
          <a:prstGeom prst="rect">
            <a:avLst/>
          </a:prstGeom>
          <a:solidFill>
            <a:schemeClr val="accent4">
              <a:lumMod val="10000"/>
            </a:schemeClr>
          </a:solidFill>
          <a:ln w="12700">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CH-34a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OS1-22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OS2-337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NS-9g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SA-19</a:t>
            </a:r>
          </a:p>
        </p:txBody>
      </p:sp>
      <p:sp>
        <p:nvSpPr>
          <p:cNvPr id="113" name="Text Box 105">
            <a:extLst>
              <a:ext uri="{FF2B5EF4-FFF2-40B4-BE49-F238E27FC236}">
                <a16:creationId xmlns:a16="http://schemas.microsoft.com/office/drawing/2014/main" id="{680D5F20-B1E3-0B4A-9ECB-DFBF805B8610}"/>
              </a:ext>
            </a:extLst>
          </p:cNvPr>
          <p:cNvSpPr txBox="1">
            <a:spLocks noChangeArrowheads="1"/>
          </p:cNvSpPr>
          <p:nvPr/>
        </p:nvSpPr>
        <p:spPr bwMode="auto">
          <a:xfrm>
            <a:off x="10820034" y="116632"/>
            <a:ext cx="69923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34a</a:t>
            </a:r>
          </a:p>
        </p:txBody>
      </p:sp>
      <p:sp>
        <p:nvSpPr>
          <p:cNvPr id="114" name="Text Box 105">
            <a:extLst>
              <a:ext uri="{FF2B5EF4-FFF2-40B4-BE49-F238E27FC236}">
                <a16:creationId xmlns:a16="http://schemas.microsoft.com/office/drawing/2014/main" id="{2EE5C198-4531-D143-9B35-1AD90D64F94B}"/>
              </a:ext>
            </a:extLst>
          </p:cNvPr>
          <p:cNvSpPr txBox="1">
            <a:spLocks noChangeArrowheads="1"/>
          </p:cNvSpPr>
          <p:nvPr/>
        </p:nvSpPr>
        <p:spPr bwMode="auto">
          <a:xfrm>
            <a:off x="10905795" y="510340"/>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22</a:t>
            </a:r>
          </a:p>
        </p:txBody>
      </p:sp>
      <p:sp>
        <p:nvSpPr>
          <p:cNvPr id="110" name="Text Box 105">
            <a:extLst>
              <a:ext uri="{FF2B5EF4-FFF2-40B4-BE49-F238E27FC236}">
                <a16:creationId xmlns:a16="http://schemas.microsoft.com/office/drawing/2014/main" id="{D7EAFB07-1FF7-EB49-A858-41BDBBC84D48}"/>
              </a:ext>
            </a:extLst>
          </p:cNvPr>
          <p:cNvSpPr txBox="1">
            <a:spLocks noChangeArrowheads="1"/>
          </p:cNvSpPr>
          <p:nvPr/>
        </p:nvSpPr>
        <p:spPr bwMode="auto">
          <a:xfrm>
            <a:off x="10905795" y="1658417"/>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19</a:t>
            </a:r>
          </a:p>
        </p:txBody>
      </p:sp>
      <p:sp>
        <p:nvSpPr>
          <p:cNvPr id="111" name="Text Box 105">
            <a:extLst>
              <a:ext uri="{FF2B5EF4-FFF2-40B4-BE49-F238E27FC236}">
                <a16:creationId xmlns:a16="http://schemas.microsoft.com/office/drawing/2014/main" id="{51CF567A-240E-DB40-A314-08F3C5442B32}"/>
              </a:ext>
            </a:extLst>
          </p:cNvPr>
          <p:cNvSpPr txBox="1">
            <a:spLocks noChangeArrowheads="1"/>
          </p:cNvSpPr>
          <p:nvPr/>
        </p:nvSpPr>
        <p:spPr bwMode="auto">
          <a:xfrm>
            <a:off x="10897779" y="1264708"/>
            <a:ext cx="54374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9g</a:t>
            </a:r>
          </a:p>
        </p:txBody>
      </p:sp>
      <p:sp>
        <p:nvSpPr>
          <p:cNvPr id="115" name="Text Box 105">
            <a:extLst>
              <a:ext uri="{FF2B5EF4-FFF2-40B4-BE49-F238E27FC236}">
                <a16:creationId xmlns:a16="http://schemas.microsoft.com/office/drawing/2014/main" id="{1DFBF9D9-19D8-DA43-8995-8DDD5C3694ED}"/>
              </a:ext>
            </a:extLst>
          </p:cNvPr>
          <p:cNvSpPr txBox="1">
            <a:spLocks noChangeArrowheads="1"/>
          </p:cNvSpPr>
          <p:nvPr/>
        </p:nvSpPr>
        <p:spPr bwMode="auto">
          <a:xfrm>
            <a:off x="10830426" y="905194"/>
            <a:ext cx="69923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337</a:t>
            </a:r>
          </a:p>
        </p:txBody>
      </p:sp>
      <p:sp>
        <p:nvSpPr>
          <p:cNvPr id="116" name="Text Box 105">
            <a:extLst>
              <a:ext uri="{FF2B5EF4-FFF2-40B4-BE49-F238E27FC236}">
                <a16:creationId xmlns:a16="http://schemas.microsoft.com/office/drawing/2014/main" id="{BAEE0B93-B0DF-484E-A291-AC738B8FC0A6}"/>
              </a:ext>
            </a:extLst>
          </p:cNvPr>
          <p:cNvSpPr txBox="1">
            <a:spLocks noChangeArrowheads="1"/>
          </p:cNvSpPr>
          <p:nvPr/>
        </p:nvSpPr>
        <p:spPr bwMode="auto">
          <a:xfrm>
            <a:off x="8453541" y="125876"/>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22</a:t>
            </a:r>
          </a:p>
        </p:txBody>
      </p:sp>
      <p:sp>
        <p:nvSpPr>
          <p:cNvPr id="118" name="Oval 1131">
            <a:extLst>
              <a:ext uri="{FF2B5EF4-FFF2-40B4-BE49-F238E27FC236}">
                <a16:creationId xmlns:a16="http://schemas.microsoft.com/office/drawing/2014/main" id="{CA556C7E-2F6F-5946-8A79-8BC0BF15C230}"/>
              </a:ext>
            </a:extLst>
          </p:cNvPr>
          <p:cNvSpPr>
            <a:spLocks noChangeArrowheads="1"/>
          </p:cNvSpPr>
          <p:nvPr/>
        </p:nvSpPr>
        <p:spPr bwMode="auto">
          <a:xfrm>
            <a:off x="1600200" y="3048000"/>
            <a:ext cx="3505200" cy="1752600"/>
          </a:xfrm>
          <a:prstGeom prst="ellipse">
            <a:avLst/>
          </a:prstGeom>
          <a:noFill/>
          <a:ln w="762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Tree>
    <p:extLst>
      <p:ext uri="{BB962C8B-B14F-4D97-AF65-F5344CB8AC3E}">
        <p14:creationId xmlns:p14="http://schemas.microsoft.com/office/powerpoint/2010/main" val="31751327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18"/>
                                        </p:tgtEl>
                                        <p:attrNameLst>
                                          <p:attrName>style.visibility</p:attrName>
                                        </p:attrNameLst>
                                      </p:cBhvr>
                                      <p:to>
                                        <p:strVal val="visible"/>
                                      </p:to>
                                    </p:set>
                                    <p:anim calcmode="lin" valueType="num">
                                      <p:cBhvr>
                                        <p:cTn id="7" dur="500" fill="hold"/>
                                        <p:tgtEl>
                                          <p:spTgt spid="118"/>
                                        </p:tgtEl>
                                        <p:attrNameLst>
                                          <p:attrName>ppt_w</p:attrName>
                                        </p:attrNameLst>
                                      </p:cBhvr>
                                      <p:tavLst>
                                        <p:tav tm="0">
                                          <p:val>
                                            <p:fltVal val="0"/>
                                          </p:val>
                                        </p:tav>
                                        <p:tav tm="100000">
                                          <p:val>
                                            <p:strVal val="#ppt_w"/>
                                          </p:val>
                                        </p:tav>
                                      </p:tavLst>
                                    </p:anim>
                                    <p:anim calcmode="lin" valueType="num">
                                      <p:cBhvr>
                                        <p:cTn id="8" dur="500" fill="hold"/>
                                        <p:tgtEl>
                                          <p:spTgt spid="1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2" descr="king-of-kings"/>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3" name="Rectangle 3"/>
          <p:cNvSpPr>
            <a:spLocks noGrp="1" noChangeArrowheads="1"/>
          </p:cNvSpPr>
          <p:nvPr>
            <p:ph type="title"/>
          </p:nvPr>
        </p:nvSpPr>
        <p:spPr>
          <a:xfrm>
            <a:off x="0" y="533400"/>
            <a:ext cx="8763000" cy="838200"/>
          </a:xfrm>
        </p:spPr>
        <p:txBody>
          <a:bodyPr/>
          <a:lstStyle/>
          <a:p>
            <a:pPr eaLnBrk="1" hangingPunct="1">
              <a:defRPr/>
            </a:pPr>
            <a:r>
              <a:rPr lang="en-US" sz="4000" b="1" dirty="0">
                <a:solidFill>
                  <a:srgbClr val="FFFFFF"/>
                </a:solidFill>
                <a:effectLst>
                  <a:glow rad="228600">
                    <a:schemeClr val="tx1"/>
                  </a:glow>
                </a:effectLst>
                <a:latin typeface="Arial" charset="0"/>
                <a:ea typeface="ＭＳ Ｐゴシック" charset="0"/>
                <a:cs typeface="ＭＳ Ｐゴシック" charset="0"/>
              </a:rPr>
              <a:t>Promises of the Davidic Covenant</a:t>
            </a:r>
          </a:p>
        </p:txBody>
      </p:sp>
      <p:sp>
        <p:nvSpPr>
          <p:cNvPr id="65539" name="Text Box 5"/>
          <p:cNvSpPr txBox="1">
            <a:spLocks noChangeArrowheads="1"/>
          </p:cNvSpPr>
          <p:nvPr/>
        </p:nvSpPr>
        <p:spPr bwMode="auto">
          <a:xfrm>
            <a:off x="8534400" y="76200"/>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a:effectLst>
                  <a:glow rad="101600">
                    <a:schemeClr val="bg1">
                      <a:alpha val="75000"/>
                    </a:schemeClr>
                  </a:glow>
                </a:effectLst>
              </a:rPr>
              <a:t>22</a:t>
            </a:r>
            <a:endParaRPr lang="en-US" sz="1800">
              <a:effectLst>
                <a:glow rad="101600">
                  <a:schemeClr val="bg1">
                    <a:alpha val="75000"/>
                  </a:schemeClr>
                </a:glow>
              </a:effectLst>
            </a:endParaRPr>
          </a:p>
        </p:txBody>
      </p:sp>
      <p:sp>
        <p:nvSpPr>
          <p:cNvPr id="204804" name="Rectangle 6"/>
          <p:cNvSpPr>
            <a:spLocks noChangeArrowheads="1"/>
          </p:cNvSpPr>
          <p:nvPr/>
        </p:nvSpPr>
        <p:spPr bwMode="auto">
          <a:xfrm>
            <a:off x="5562600" y="5943600"/>
            <a:ext cx="3581400" cy="9144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en-US" sz="3200" b="1">
                <a:solidFill>
                  <a:schemeClr val="bg1"/>
                </a:solidFill>
              </a:rPr>
              <a:t>New Dynasty</a:t>
            </a:r>
            <a:br>
              <a:rPr lang="en-US" sz="3200" b="1">
                <a:solidFill>
                  <a:schemeClr val="bg1"/>
                </a:solidFill>
              </a:rPr>
            </a:br>
            <a:r>
              <a:rPr lang="en-US" sz="2400" b="1">
                <a:solidFill>
                  <a:schemeClr val="bg1"/>
                </a:solidFill>
              </a:rPr>
              <a:t>(2 Sam 7)</a:t>
            </a:r>
            <a:endParaRPr lang="en-US" sz="3200">
              <a:solidFill>
                <a:schemeClr val="bg1"/>
              </a:solidFill>
            </a:endParaRPr>
          </a:p>
        </p:txBody>
      </p:sp>
      <p:sp>
        <p:nvSpPr>
          <p:cNvPr id="87047" name="Rectangle 7"/>
          <p:cNvSpPr>
            <a:spLocks noChangeArrowheads="1"/>
          </p:cNvSpPr>
          <p:nvPr/>
        </p:nvSpPr>
        <p:spPr bwMode="auto">
          <a:xfrm>
            <a:off x="76200" y="1600200"/>
            <a:ext cx="8915400" cy="4525963"/>
          </a:xfrm>
          <a:prstGeom prst="rect">
            <a:avLst/>
          </a:prstGeom>
          <a:noFill/>
          <a:ln w="9525">
            <a:noFill/>
            <a:miter lim="800000"/>
            <a:headEnd/>
            <a:tailEnd/>
          </a:ln>
          <a:effectLst/>
        </p:spPr>
        <p:txBody>
          <a:bodyPr/>
          <a:lstStyle/>
          <a:p>
            <a:pPr marL="461963" indent="-461963" algn="l">
              <a:spcBef>
                <a:spcPct val="20000"/>
              </a:spcBef>
              <a:defRPr/>
            </a:pPr>
            <a:r>
              <a:rPr lang="en-US" sz="2800" b="1" dirty="0">
                <a:solidFill>
                  <a:srgbClr val="FFFFFF"/>
                </a:solidFill>
                <a:effectLst>
                  <a:glow rad="228600">
                    <a:schemeClr val="tx1"/>
                  </a:glow>
                </a:effectLst>
              </a:rPr>
              <a:t>What did God promise David in 2 Samuel 7:12-16?</a:t>
            </a:r>
          </a:p>
          <a:p>
            <a:pPr marL="461963" indent="-461963" algn="l">
              <a:spcBef>
                <a:spcPct val="20000"/>
              </a:spcBef>
              <a:buFontTx/>
              <a:buChar char="•"/>
              <a:defRPr/>
            </a:pPr>
            <a:r>
              <a:rPr lang="en-US" sz="2800" b="1" dirty="0">
                <a:solidFill>
                  <a:srgbClr val="FFFF00"/>
                </a:solidFill>
                <a:effectLst>
                  <a:glow rad="228600">
                    <a:schemeClr val="tx1"/>
                  </a:glow>
                </a:effectLst>
              </a:rPr>
              <a:t>Sons</a:t>
            </a:r>
            <a:r>
              <a:rPr lang="en-US" sz="2800" b="1" dirty="0">
                <a:solidFill>
                  <a:srgbClr val="FFFFFF"/>
                </a:solidFill>
                <a:effectLst>
                  <a:glow rad="228600">
                    <a:schemeClr val="tx1"/>
                  </a:glow>
                </a:effectLst>
              </a:rPr>
              <a:t>: </a:t>
            </a:r>
            <a:r>
              <a:rPr lang="ru-RU" altLang="ja-JP" sz="2800" b="1" dirty="0">
                <a:solidFill>
                  <a:srgbClr val="FFFFFF"/>
                </a:solidFill>
                <a:effectLst>
                  <a:glow rad="228600">
                    <a:schemeClr val="tx1"/>
                  </a:glow>
                </a:effectLst>
              </a:rPr>
              <a:t>"</a:t>
            </a:r>
            <a:r>
              <a:rPr lang="en-US" sz="2800" b="1" dirty="0">
                <a:solidFill>
                  <a:srgbClr val="FFFFFF"/>
                </a:solidFill>
                <a:effectLst>
                  <a:glow rad="228600">
                    <a:schemeClr val="tx1"/>
                  </a:glow>
                </a:effectLst>
              </a:rPr>
              <a:t>house</a:t>
            </a:r>
            <a:r>
              <a:rPr lang="ru-RU" altLang="ja-JP" sz="2800" b="1" dirty="0">
                <a:solidFill>
                  <a:srgbClr val="FFFFFF"/>
                </a:solidFill>
                <a:effectLst>
                  <a:glow rad="228600">
                    <a:schemeClr val="tx1"/>
                  </a:glow>
                </a:effectLst>
              </a:rPr>
              <a:t>"</a:t>
            </a:r>
            <a:r>
              <a:rPr lang="en-US" sz="2800" b="1" dirty="0">
                <a:solidFill>
                  <a:srgbClr val="FFFFFF"/>
                </a:solidFill>
                <a:effectLst>
                  <a:glow rad="228600">
                    <a:schemeClr val="tx1"/>
                  </a:glow>
                </a:effectLst>
              </a:rPr>
              <a:t> never wiped out</a:t>
            </a:r>
          </a:p>
          <a:p>
            <a:pPr marL="461963" indent="-461963" algn="l">
              <a:spcBef>
                <a:spcPct val="20000"/>
              </a:spcBef>
              <a:buFontTx/>
              <a:buChar char="•"/>
              <a:defRPr/>
            </a:pPr>
            <a:r>
              <a:rPr lang="en-US" sz="2800" b="1" dirty="0">
                <a:solidFill>
                  <a:srgbClr val="FFFF00"/>
                </a:solidFill>
                <a:effectLst>
                  <a:glow rad="228600">
                    <a:schemeClr val="tx1"/>
                  </a:glow>
                </a:effectLst>
              </a:rPr>
              <a:t>Kingdom</a:t>
            </a:r>
            <a:r>
              <a:rPr lang="en-US" sz="2800" b="1" dirty="0">
                <a:solidFill>
                  <a:srgbClr val="FFFFFF"/>
                </a:solidFill>
                <a:effectLst>
                  <a:glow rad="228600">
                    <a:schemeClr val="tx1"/>
                  </a:glow>
                </a:effectLst>
              </a:rPr>
              <a:t>: political dynasty (each Jerusalem king will be one of his direct descendants)</a:t>
            </a:r>
          </a:p>
          <a:p>
            <a:pPr marL="461963" indent="-461963" algn="l">
              <a:spcBef>
                <a:spcPct val="20000"/>
              </a:spcBef>
              <a:buFontTx/>
              <a:buChar char="•"/>
              <a:defRPr/>
            </a:pPr>
            <a:r>
              <a:rPr lang="en-US" sz="2800" b="1" dirty="0">
                <a:solidFill>
                  <a:srgbClr val="FFFF00"/>
                </a:solidFill>
                <a:effectLst>
                  <a:glow rad="228600">
                    <a:schemeClr val="tx1"/>
                  </a:glow>
                </a:effectLst>
              </a:rPr>
              <a:t>Throne</a:t>
            </a:r>
            <a:r>
              <a:rPr lang="en-US" sz="2800" b="1" dirty="0">
                <a:solidFill>
                  <a:srgbClr val="FFFFFF"/>
                </a:solidFill>
                <a:effectLst>
                  <a:glow rad="228600">
                    <a:schemeClr val="tx1"/>
                  </a:glow>
                </a:effectLst>
              </a:rPr>
              <a:t>: As an eternal covenant (v. 16), the right to rule will remain with his family forever</a:t>
            </a:r>
          </a:p>
          <a:p>
            <a:pPr marL="461963" indent="-461963" algn="l">
              <a:spcBef>
                <a:spcPct val="20000"/>
              </a:spcBef>
              <a:buFontTx/>
              <a:buChar char="•"/>
              <a:defRPr/>
            </a:pPr>
            <a:r>
              <a:rPr lang="en-US" sz="2800" b="1" dirty="0">
                <a:solidFill>
                  <a:srgbClr val="FFFF00"/>
                </a:solidFill>
                <a:effectLst>
                  <a:glow rad="228600">
                    <a:schemeClr val="tx1"/>
                  </a:glow>
                </a:effectLst>
              </a:rPr>
              <a:t>Temple</a:t>
            </a:r>
            <a:r>
              <a:rPr lang="en-US" sz="2800" b="1" dirty="0">
                <a:solidFill>
                  <a:srgbClr val="FFFFFF"/>
                </a:solidFill>
                <a:effectLst>
                  <a:glow rad="228600">
                    <a:schemeClr val="tx1"/>
                  </a:glow>
                </a:effectLst>
              </a:rPr>
              <a:t>: Solomon will build it</a:t>
            </a:r>
          </a:p>
          <a:p>
            <a:pPr marL="461963" indent="-461963" algn="l">
              <a:spcBef>
                <a:spcPct val="20000"/>
              </a:spcBef>
              <a:buFontTx/>
              <a:buChar char="•"/>
              <a:defRPr/>
            </a:pPr>
            <a:r>
              <a:rPr lang="en-US" sz="2800" b="1" dirty="0">
                <a:solidFill>
                  <a:srgbClr val="FFFF00"/>
                </a:solidFill>
                <a:effectLst>
                  <a:glow rad="228600">
                    <a:schemeClr val="tx1"/>
                  </a:glow>
                </a:effectLst>
              </a:rPr>
              <a:t>Discipline</a:t>
            </a:r>
            <a:r>
              <a:rPr lang="en-US" sz="2800" b="1" dirty="0">
                <a:solidFill>
                  <a:srgbClr val="FFFFFF"/>
                </a:solidFill>
                <a:effectLst>
                  <a:glow rad="228600">
                    <a:schemeClr val="tx1"/>
                  </a:glow>
                </a:effectLst>
              </a:rPr>
              <a:t>: God will punish disobedient kings but still unconditionally keep these promises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7047">
                                            <p:txEl>
                                              <p:pRg st="1" end="1"/>
                                            </p:txEl>
                                          </p:spTgt>
                                        </p:tgtEl>
                                        <p:attrNameLst>
                                          <p:attrName>style.visibility</p:attrName>
                                        </p:attrNameLst>
                                      </p:cBhvr>
                                      <p:to>
                                        <p:strVal val="visible"/>
                                      </p:to>
                                    </p:set>
                                    <p:animEffect transition="in" filter="circle(in)">
                                      <p:cBhvr>
                                        <p:cTn id="7" dur="2000"/>
                                        <p:tgtEl>
                                          <p:spTgt spid="87047">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7047">
                                            <p:txEl>
                                              <p:pRg st="2" end="2"/>
                                            </p:txEl>
                                          </p:spTgt>
                                        </p:tgtEl>
                                        <p:attrNameLst>
                                          <p:attrName>style.visibility</p:attrName>
                                        </p:attrNameLst>
                                      </p:cBhvr>
                                      <p:to>
                                        <p:strVal val="visible"/>
                                      </p:to>
                                    </p:set>
                                    <p:animEffect transition="in" filter="circle(in)">
                                      <p:cBhvr>
                                        <p:cTn id="12" dur="2000"/>
                                        <p:tgtEl>
                                          <p:spTgt spid="87047">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7047">
                                            <p:txEl>
                                              <p:pRg st="3" end="3"/>
                                            </p:txEl>
                                          </p:spTgt>
                                        </p:tgtEl>
                                        <p:attrNameLst>
                                          <p:attrName>style.visibility</p:attrName>
                                        </p:attrNameLst>
                                      </p:cBhvr>
                                      <p:to>
                                        <p:strVal val="visible"/>
                                      </p:to>
                                    </p:set>
                                    <p:animEffect transition="in" filter="circle(in)">
                                      <p:cBhvr>
                                        <p:cTn id="17" dur="2000"/>
                                        <p:tgtEl>
                                          <p:spTgt spid="87047">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7047">
                                            <p:txEl>
                                              <p:pRg st="4" end="4"/>
                                            </p:txEl>
                                          </p:spTgt>
                                        </p:tgtEl>
                                        <p:attrNameLst>
                                          <p:attrName>style.visibility</p:attrName>
                                        </p:attrNameLst>
                                      </p:cBhvr>
                                      <p:to>
                                        <p:strVal val="visible"/>
                                      </p:to>
                                    </p:set>
                                    <p:animEffect transition="in" filter="circle(in)">
                                      <p:cBhvr>
                                        <p:cTn id="22" dur="2000"/>
                                        <p:tgtEl>
                                          <p:spTgt spid="87047">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7047">
                                            <p:txEl>
                                              <p:pRg st="5" end="5"/>
                                            </p:txEl>
                                          </p:spTgt>
                                        </p:tgtEl>
                                        <p:attrNameLst>
                                          <p:attrName>style.visibility</p:attrName>
                                        </p:attrNameLst>
                                      </p:cBhvr>
                                      <p:to>
                                        <p:strVal val="visible"/>
                                      </p:to>
                                    </p:set>
                                    <p:animEffect transition="in" filter="circle(in)">
                                      <p:cBhvr>
                                        <p:cTn id="27" dur="2000"/>
                                        <p:tgtEl>
                                          <p:spTgt spid="8704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7"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9057" name="Picture 1" descr="Matthew LionAsla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25" y="-531813"/>
            <a:ext cx="9178925" cy="7389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10" name="Rectangle 2"/>
          <p:cNvSpPr>
            <a:spLocks noGrp="1" noChangeArrowheads="1"/>
          </p:cNvSpPr>
          <p:nvPr>
            <p:ph type="title"/>
          </p:nvPr>
        </p:nvSpPr>
        <p:spPr>
          <a:xfrm>
            <a:off x="0" y="-99392"/>
            <a:ext cx="9144000" cy="934690"/>
          </a:xfrm>
          <a:ln>
            <a:miter lim="800000"/>
            <a:headEnd/>
            <a:tailEnd/>
          </a:ln>
        </p:spPr>
        <p:txBody>
          <a:bodyPr/>
          <a:lstStyle/>
          <a:p>
            <a:pPr eaLnBrk="1" hangingPunct="1">
              <a:spcBef>
                <a:spcPct val="20000"/>
              </a:spcBef>
              <a:defRPr/>
            </a:pPr>
            <a:r>
              <a:rPr lang="en-US" b="1" dirty="0">
                <a:solidFill>
                  <a:schemeClr val="bg1"/>
                </a:solidFill>
                <a:effectLst>
                  <a:glow rad="152400">
                    <a:schemeClr val="tx1">
                      <a:alpha val="95000"/>
                    </a:schemeClr>
                  </a:glow>
                </a:effectLst>
                <a:latin typeface="+mn-lt"/>
              </a:rPr>
              <a:t>Christ Descended from Judah</a:t>
            </a:r>
          </a:p>
        </p:txBody>
      </p:sp>
      <p:sp>
        <p:nvSpPr>
          <p:cNvPr id="4" name="Rectangle 3"/>
          <p:cNvSpPr txBox="1">
            <a:spLocks noChangeArrowheads="1"/>
          </p:cNvSpPr>
          <p:nvPr/>
        </p:nvSpPr>
        <p:spPr bwMode="auto">
          <a:xfrm>
            <a:off x="144016" y="2663823"/>
            <a:ext cx="2627784" cy="4005064"/>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52400">
                    <a:srgbClr val="000000">
                      <a:alpha val="95000"/>
                    </a:srgbClr>
                  </a:glow>
                </a:effectLst>
                <a:uLnTx/>
                <a:uFillTx/>
                <a:latin typeface="Arial"/>
                <a:ea typeface="ＭＳ Ｐゴシック" charset="-128"/>
                <a:cs typeface="ＭＳ Ｐゴシック" charset="-128"/>
              </a:rPr>
              <a:t>Since Jacob</a:t>
            </a:r>
            <a:r>
              <a:rPr kumimoji="0" lang="uk-UA" sz="3200" b="1" i="0" u="none" strike="noStrike" kern="0" cap="none" spc="0" normalizeH="0" baseline="0" noProof="0" dirty="0">
                <a:ln>
                  <a:noFill/>
                </a:ln>
                <a:solidFill>
                  <a:srgbClr val="FFFFFF"/>
                </a:solidFill>
                <a:effectLst>
                  <a:glow rad="152400">
                    <a:srgbClr val="000000">
                      <a:alpha val="95000"/>
                    </a:srgbClr>
                  </a:glow>
                </a:effectLst>
                <a:uLnTx/>
                <a:uFillTx/>
                <a:latin typeface="Arial"/>
                <a:ea typeface="ＭＳ Ｐゴシック" charset="-128"/>
                <a:cs typeface="ＭＳ Ｐゴシック" charset="-128"/>
              </a:rPr>
              <a:t>'</a:t>
            </a:r>
            <a:r>
              <a:rPr kumimoji="0" lang="en-US" sz="3200" b="1" i="0" u="none" strike="noStrike" kern="0" cap="none" spc="0" normalizeH="0" baseline="0" noProof="0" dirty="0">
                <a:ln>
                  <a:noFill/>
                </a:ln>
                <a:solidFill>
                  <a:srgbClr val="FFFFFF"/>
                </a:solidFill>
                <a:effectLst>
                  <a:glow rad="152400">
                    <a:srgbClr val="000000">
                      <a:alpha val="95000"/>
                    </a:srgbClr>
                  </a:glow>
                </a:effectLst>
                <a:uLnTx/>
                <a:uFillTx/>
                <a:latin typeface="Arial"/>
                <a:ea typeface="ＭＳ Ｐゴシック" charset="-128"/>
                <a:cs typeface="ＭＳ Ｐゴシック" charset="-128"/>
              </a:rPr>
              <a:t>s blessing in Genesis 49:9-10, the lion has depicted a king…</a:t>
            </a:r>
          </a:p>
        </p:txBody>
      </p:sp>
      <p:sp>
        <p:nvSpPr>
          <p:cNvPr id="6" name="Rectangle 3"/>
          <p:cNvSpPr txBox="1">
            <a:spLocks noChangeArrowheads="1"/>
          </p:cNvSpPr>
          <p:nvPr/>
        </p:nvSpPr>
        <p:spPr bwMode="auto">
          <a:xfrm>
            <a:off x="3294595" y="1869138"/>
            <a:ext cx="5741901" cy="4788757"/>
          </a:xfrm>
          <a:prstGeom prst="rect">
            <a:avLst/>
          </a:prstGeom>
          <a:noFill/>
          <a:ln w="9525">
            <a:noFill/>
            <a:miter lim="800000"/>
            <a:headEnd/>
            <a:tailEnd/>
          </a:ln>
          <a:effec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52400">
                    <a:srgbClr val="000000">
                      <a:alpha val="95000"/>
                    </a:srgbClr>
                  </a:glow>
                </a:effectLst>
                <a:uLnTx/>
                <a:uFillTx/>
                <a:latin typeface="Arial"/>
                <a:ea typeface="ＭＳ Ｐゴシック" charset="-128"/>
                <a:cs typeface="ＭＳ Ｐゴシック" charset="-128"/>
              </a:rPr>
              <a:t>"Judah, my son, is a young lion that has finished eating its prey. Like a lion he crouches and lies down; like a lioness—who dares to rouse him? </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0" cap="none" spc="0" normalizeH="0" baseline="30000" noProof="0" dirty="0">
                <a:ln>
                  <a:noFill/>
                </a:ln>
                <a:solidFill>
                  <a:srgbClr val="FFFFFF"/>
                </a:solidFill>
                <a:effectLst>
                  <a:glow rad="152400">
                    <a:srgbClr val="000000">
                      <a:alpha val="95000"/>
                    </a:srgbClr>
                  </a:glow>
                </a:effectLst>
                <a:uLnTx/>
                <a:uFillTx/>
                <a:latin typeface="Arial"/>
                <a:ea typeface="ＭＳ Ｐゴシック" charset="-128"/>
                <a:cs typeface="ＭＳ Ｐゴシック" charset="-128"/>
              </a:rPr>
              <a:t>10</a:t>
            </a:r>
            <a:r>
              <a:rPr kumimoji="0" lang="en-US" sz="2800" b="1" i="0" u="none" strike="noStrike" kern="0" cap="none" spc="0" normalizeH="0" baseline="0" noProof="0" dirty="0">
                <a:ln>
                  <a:noFill/>
                </a:ln>
                <a:solidFill>
                  <a:srgbClr val="FFFFFF"/>
                </a:solidFill>
                <a:effectLst>
                  <a:glow rad="152400">
                    <a:srgbClr val="000000">
                      <a:alpha val="95000"/>
                    </a:srgbClr>
                  </a:glow>
                </a:effectLst>
                <a:uLnTx/>
                <a:uFillTx/>
                <a:latin typeface="Arial"/>
                <a:ea typeface="ＭＳ Ｐゴシック" charset="-128"/>
                <a:cs typeface="ＭＳ Ｐゴシック" charset="-128"/>
              </a:rPr>
              <a:t>The scepter will not depart from Judah, nor the ruler</a:t>
            </a:r>
            <a:r>
              <a:rPr kumimoji="0" lang="uk-UA" sz="2800" b="1" i="0" u="none" strike="noStrike" kern="0" cap="none" spc="0" normalizeH="0" baseline="0" noProof="0" dirty="0">
                <a:ln>
                  <a:noFill/>
                </a:ln>
                <a:solidFill>
                  <a:srgbClr val="FFFFFF"/>
                </a:solidFill>
                <a:effectLst>
                  <a:glow rad="152400">
                    <a:srgbClr val="000000">
                      <a:alpha val="95000"/>
                    </a:srgbClr>
                  </a:glow>
                </a:effectLst>
                <a:uLnTx/>
                <a:uFillTx/>
                <a:latin typeface="Arial"/>
                <a:ea typeface="ＭＳ Ｐゴシック" charset="-128"/>
                <a:cs typeface="ＭＳ Ｐゴシック" charset="-128"/>
              </a:rPr>
              <a:t>'</a:t>
            </a:r>
            <a:r>
              <a:rPr kumimoji="0" lang="en-US" sz="2800" b="1" i="0" u="none" strike="noStrike" kern="0" cap="none" spc="0" normalizeH="0" baseline="0" noProof="0" dirty="0">
                <a:ln>
                  <a:noFill/>
                </a:ln>
                <a:solidFill>
                  <a:srgbClr val="FFFFFF"/>
                </a:solidFill>
                <a:effectLst>
                  <a:glow rad="152400">
                    <a:srgbClr val="000000">
                      <a:alpha val="95000"/>
                    </a:srgbClr>
                  </a:glow>
                </a:effectLst>
                <a:uLnTx/>
                <a:uFillTx/>
                <a:latin typeface="Arial"/>
                <a:ea typeface="ＭＳ Ｐゴシック" charset="-128"/>
                <a:cs typeface="ＭＳ Ｐゴシック" charset="-128"/>
              </a:rPr>
              <a:t>s staff from his descendants, until the coming of the one to whom it belongs, the one whom all nations will honor"</a:t>
            </a:r>
            <a:r>
              <a:rPr kumimoji="0" lang="en-US" sz="2400" b="1" i="0" u="none" strike="noStrike" kern="0" cap="none" spc="0" normalizeH="0" baseline="0" noProof="0" dirty="0">
                <a:ln>
                  <a:noFill/>
                </a:ln>
                <a:solidFill>
                  <a:srgbClr val="FFFFFF"/>
                </a:solidFill>
                <a:effectLst>
                  <a:glow rad="152400">
                    <a:srgbClr val="000000">
                      <a:alpha val="95000"/>
                    </a:srgbClr>
                  </a:glow>
                </a:effectLst>
                <a:uLnTx/>
                <a:uFillTx/>
                <a:latin typeface="Arial"/>
                <a:ea typeface="ＭＳ Ｐゴシック" charset="-128"/>
                <a:cs typeface="ＭＳ Ｐゴシック" charset="-128"/>
              </a:rPr>
              <a:t> (NLT)</a:t>
            </a:r>
            <a:r>
              <a:rPr kumimoji="0" lang="en-US" sz="2800" b="1" i="0" u="none" strike="noStrike" kern="0" cap="none" spc="0" normalizeH="0" baseline="0" noProof="0" dirty="0">
                <a:ln>
                  <a:noFill/>
                </a:ln>
                <a:solidFill>
                  <a:srgbClr val="FFFFFF"/>
                </a:solidFill>
                <a:effectLst>
                  <a:glow rad="152400">
                    <a:srgbClr val="000000">
                      <a:alpha val="95000"/>
                    </a:srgbClr>
                  </a:glow>
                </a:effectLst>
                <a:uLnTx/>
                <a:uFillTx/>
                <a:latin typeface="Arial"/>
                <a:ea typeface="ＭＳ Ｐゴシック" charset="-128"/>
                <a:cs typeface="ＭＳ Ｐゴシック" charset="-128"/>
              </a:rPr>
              <a:t>. </a:t>
            </a:r>
          </a:p>
        </p:txBody>
      </p:sp>
    </p:spTree>
    <p:extLst>
      <p:ext uri="{BB962C8B-B14F-4D97-AF65-F5344CB8AC3E}">
        <p14:creationId xmlns:p14="http://schemas.microsoft.com/office/powerpoint/2010/main" val="257722577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7874"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4859867"/>
            <a:ext cx="9144000" cy="1998133"/>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What would be the Messiah</a:t>
            </a:r>
            <a:r>
              <a:rPr lang="uk-UA"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s lineage?</a:t>
            </a:r>
          </a:p>
        </p:txBody>
      </p:sp>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0Images\00Jordan adds\Amman\sr\Amman Citadel northern wall from w.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D:\0Images\00Jordan adds\Amman\sr\Amman Citadel northern end view to nw.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Jerusalem\sr\Old City aerial from north2.jpg"/>
</p:tagLst>
</file>

<file path=ppt/theme/_rels/theme3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image" Target="../media/image11.jpeg"/></Relationships>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Bold Stripes">
  <a:themeElements>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fontScheme name="2_Bold Stripes">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old Stripes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Bold Stripes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Bold Stripes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1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8.xml><?xml version="1.0" encoding="utf-8"?>
<a:theme xmlns:a="http://schemas.openxmlformats.org/drawingml/2006/main" name="2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2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35.xml><?xml version="1.0" encoding="utf-8"?>
<a:theme xmlns:a="http://schemas.openxmlformats.org/drawingml/2006/main" name="2_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2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outerShdw blurRad="63500" dist="35921" dir="2700000" algn="ctr" rotWithShape="0">
            <a:srgbClr val="868686"/>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Comic Sans MS" pitchFamily="-107"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outerShdw blurRad="63500" dist="35921" dir="2700000" algn="ctr" rotWithShape="0">
            <a:srgbClr val="868686"/>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Comic Sans MS" pitchFamily="-107"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4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0.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7.xml><?xml version="1.0" encoding="utf-8"?>
<a:themeOverride xmlns:a="http://schemas.openxmlformats.org/drawingml/2006/main">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themeOverride>
</file>

<file path=ppt/theme/themeOverride18.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9.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14694</TotalTime>
  <Words>15987</Words>
  <Application>Microsoft Macintosh PowerPoint</Application>
  <PresentationFormat>On-screen Show (4:3)</PresentationFormat>
  <Paragraphs>1806</Paragraphs>
  <Slides>223</Slides>
  <Notes>129</Notes>
  <HiddenSlides>0</HiddenSlides>
  <MMClips>0</MMClips>
  <ScaleCrop>false</ScaleCrop>
  <HeadingPairs>
    <vt:vector size="8" baseType="variant">
      <vt:variant>
        <vt:lpstr>Fonts Used</vt:lpstr>
      </vt:variant>
      <vt:variant>
        <vt:i4>28</vt:i4>
      </vt:variant>
      <vt:variant>
        <vt:lpstr>Theme</vt:lpstr>
      </vt:variant>
      <vt:variant>
        <vt:i4>39</vt:i4>
      </vt:variant>
      <vt:variant>
        <vt:lpstr>Embedded OLE Servers</vt:lpstr>
      </vt:variant>
      <vt:variant>
        <vt:i4>1</vt:i4>
      </vt:variant>
      <vt:variant>
        <vt:lpstr>Slide Titles</vt:lpstr>
      </vt:variant>
      <vt:variant>
        <vt:i4>223</vt:i4>
      </vt:variant>
    </vt:vector>
  </HeadingPairs>
  <TitlesOfParts>
    <vt:vector size="291" baseType="lpstr">
      <vt:lpstr>B VAG Rounded Bold</vt:lpstr>
      <vt:lpstr>BONES</vt:lpstr>
      <vt:lpstr>Chicago</vt:lpstr>
      <vt:lpstr>Kosher-Normal</vt:lpstr>
      <vt:lpstr>Nadianne</vt:lpstr>
      <vt:lpstr>Times</vt:lpstr>
      <vt:lpstr>Arial</vt:lpstr>
      <vt:lpstr>Arial Black</vt:lpstr>
      <vt:lpstr>Arial Narrow</vt:lpstr>
      <vt:lpstr>Bookman Old Style</vt:lpstr>
      <vt:lpstr>Braggadocio</vt:lpstr>
      <vt:lpstr>Calibri</vt:lpstr>
      <vt:lpstr>Century Gothic</vt:lpstr>
      <vt:lpstr>Comic Sans MS</vt:lpstr>
      <vt:lpstr>Copperplate Gothic Bold</vt:lpstr>
      <vt:lpstr>Garamond</vt:lpstr>
      <vt:lpstr>Helvetica</vt:lpstr>
      <vt:lpstr>Helvetica Neue</vt:lpstr>
      <vt:lpstr>Helvetica Neue Black Condensed</vt:lpstr>
      <vt:lpstr>Impact</vt:lpstr>
      <vt:lpstr>Lucida Grande</vt:lpstr>
      <vt:lpstr>Matura MT Script Capitals</vt:lpstr>
      <vt:lpstr>Monotype Sorts</vt:lpstr>
      <vt:lpstr>Tahoma</vt:lpstr>
      <vt:lpstr>Times New Roman</vt:lpstr>
      <vt:lpstr>Tw Cen MT</vt:lpstr>
      <vt:lpstr>Wingdings</vt:lpstr>
      <vt:lpstr>Wingdings 2</vt:lpstr>
      <vt:lpstr>Default Design</vt:lpstr>
      <vt:lpstr>Notebook</vt:lpstr>
      <vt:lpstr>1_Fireworks</vt:lpstr>
      <vt:lpstr>Orbit</vt:lpstr>
      <vt:lpstr>49_Blank Presentation</vt:lpstr>
      <vt:lpstr>1_Stream</vt:lpstr>
      <vt:lpstr>2_Stream</vt:lpstr>
      <vt:lpstr>2_Refined</vt:lpstr>
      <vt:lpstr>50_Blank Presentation</vt:lpstr>
      <vt:lpstr>1_Expedition</vt:lpstr>
      <vt:lpstr>1_untitled 3</vt:lpstr>
      <vt:lpstr>1_Orbit</vt:lpstr>
      <vt:lpstr>2_Bold Stripes</vt:lpstr>
      <vt:lpstr>2_Default Design</vt:lpstr>
      <vt:lpstr>3_Default Design</vt:lpstr>
      <vt:lpstr>4_Default Design</vt:lpstr>
      <vt:lpstr>Blank Presentation</vt:lpstr>
      <vt:lpstr>Office Theme</vt:lpstr>
      <vt:lpstr>7_Default Design</vt:lpstr>
      <vt:lpstr>7_Office Theme</vt:lpstr>
      <vt:lpstr>8_Default Design</vt:lpstr>
      <vt:lpstr>1_Notebook</vt:lpstr>
      <vt:lpstr>untitled 3</vt:lpstr>
      <vt:lpstr>1_Blank Presentation</vt:lpstr>
      <vt:lpstr>9_Default Design</vt:lpstr>
      <vt:lpstr>11_Notebook</vt:lpstr>
      <vt:lpstr>White</vt:lpstr>
      <vt:lpstr>2_blstripc.ppt - Blue Stripes</vt:lpstr>
      <vt:lpstr>10_Default Design</vt:lpstr>
      <vt:lpstr>51_Blank Presentation</vt:lpstr>
      <vt:lpstr>2_Office Theme</vt:lpstr>
      <vt:lpstr>2_untitled 1</vt:lpstr>
      <vt:lpstr>11_Default Design</vt:lpstr>
      <vt:lpstr>1_Median</vt:lpstr>
      <vt:lpstr>2_Fireworks</vt:lpstr>
      <vt:lpstr>52_Blank Presentation</vt:lpstr>
      <vt:lpstr>2_untitled 3</vt:lpstr>
      <vt:lpstr>Fireworks</vt:lpstr>
      <vt:lpstr>46_Default Design</vt:lpstr>
      <vt:lpstr>Microsoft ClipArt Gallery</vt:lpstr>
      <vt:lpstr>2 Samuel</vt:lpstr>
      <vt:lpstr>Key Word</vt:lpstr>
      <vt:lpstr>Theme</vt:lpstr>
      <vt:lpstr>Key Verse</vt:lpstr>
      <vt:lpstr>Kingdom Statement</vt:lpstr>
      <vt:lpstr>Summary Statement</vt:lpstr>
      <vt:lpstr>Covenant</vt:lpstr>
      <vt:lpstr>Redemption</vt:lpstr>
      <vt:lpstr>Messiah</vt:lpstr>
      <vt:lpstr>2 Samuel Book Chart</vt:lpstr>
      <vt:lpstr>Barry Huddleston, The Acrostic Summarized Bible (Grand Rapids: Baker, 1992)</vt:lpstr>
      <vt:lpstr>Be Kind</vt:lpstr>
      <vt:lpstr>Kindness is needed.</vt:lpstr>
      <vt:lpstr>How does God model kindness to us so we can be kind to others?</vt:lpstr>
      <vt:lpstr>I. God’s kindness gives us leaders (1–10).</vt:lpstr>
      <vt:lpstr>II. God’s kindness gives us discipline (11–24).</vt:lpstr>
      <vt:lpstr>III. David pictures Jesus.</vt:lpstr>
      <vt:lpstr>Main Idea</vt:lpstr>
      <vt:lpstr>How do you respond to God’s kindness in Jesus?</vt:lpstr>
      <vt:lpstr>PowerPoint Presentation</vt:lpstr>
      <vt:lpstr>Theology of Ruth</vt:lpstr>
      <vt:lpstr>Introduction</vt:lpstr>
      <vt:lpstr>Timeline</vt:lpstr>
      <vt:lpstr>Chronology</vt:lpstr>
      <vt:lpstr>Dates for Saul</vt:lpstr>
      <vt:lpstr>Dates for David</vt:lpstr>
      <vt:lpstr>Leadership Overlaps</vt:lpstr>
      <vt:lpstr>Judges to Monarchy Dates</vt:lpstr>
      <vt:lpstr>Key Places in 2 Samuel</vt:lpstr>
      <vt:lpstr>Making Sense of Samuel, Kings, and Chronicles</vt:lpstr>
      <vt:lpstr>Why Two Records?</vt:lpstr>
      <vt:lpstr>Be Kind</vt:lpstr>
      <vt:lpstr>Welcome!</vt:lpstr>
      <vt:lpstr>Annual Calendar</vt:lpstr>
      <vt:lpstr>The Most Deaths: Dec 25</vt:lpstr>
      <vt:lpstr>Kindness is needed.</vt:lpstr>
      <vt:lpstr>Kindness</vt:lpstr>
      <vt:lpstr>How does God model kindness to us so we can be kind to others?</vt:lpstr>
      <vt:lpstr>Background</vt:lpstr>
      <vt:lpstr>Transition #1</vt:lpstr>
      <vt:lpstr>Transition #2</vt:lpstr>
      <vt:lpstr>Transition #3 from Saul to David</vt:lpstr>
      <vt:lpstr>How will David respond?</vt:lpstr>
      <vt:lpstr>Bethlehem </vt:lpstr>
      <vt:lpstr>The Star in the East</vt:lpstr>
      <vt:lpstr>Follow the Star</vt:lpstr>
      <vt:lpstr>How does God model kindness to us so we can be kind to others?</vt:lpstr>
      <vt:lpstr>Let's Study Through Scripture</vt:lpstr>
      <vt:lpstr>How does God model kindness to us so we can be kind to others?</vt:lpstr>
      <vt:lpstr>I. God’s kindness gives us leaders (2 Sam 1–10).</vt:lpstr>
      <vt:lpstr>God led Israel by establishing David as king over a renewed, perpetual kingdom  (2 Sam 1–10). </vt:lpstr>
      <vt:lpstr>Slides on  2 Samuel 1</vt:lpstr>
      <vt:lpstr>2 Samuel 1–10 Chart</vt:lpstr>
      <vt:lpstr>Saul died with his sons Jonathan, Abinadab, and Malkishua (1 Sam. 31:2)</vt:lpstr>
      <vt:lpstr>Saul killed himself  (1 Sam. 31:4) but an Amalekite lied by saying he did it instead (2 Sam. 1:10)</vt:lpstr>
      <vt:lpstr>Grief over Saul (1:17)</vt:lpstr>
      <vt:lpstr>David laments the death of Saul and his sons (2 Sam. 1:17-27)</vt:lpstr>
      <vt:lpstr>Mount Gilboa today</vt:lpstr>
      <vt:lpstr>Slides on  2 Samuel 2</vt:lpstr>
      <vt:lpstr>David defeats Abner</vt:lpstr>
      <vt:lpstr>Slides on  2 Samuel 3</vt:lpstr>
      <vt:lpstr>Abner sent away (3:21)</vt:lpstr>
      <vt:lpstr>Slides on  2 Samuel 4</vt:lpstr>
      <vt:lpstr>David killed  Ish-Bosheth’s murderers to punish seizing his kingdom for him by force (2 Sam 4). </vt:lpstr>
      <vt:lpstr>Slides on  2 Samuel 5</vt:lpstr>
      <vt:lpstr>Chapters 5–10 shows David over all Israel at Jerusalem with new…</vt:lpstr>
      <vt:lpstr>David: Hebron to Jerusalem</vt:lpstr>
      <vt:lpstr>Central Location</vt:lpstr>
      <vt:lpstr>Jerusalem was a Border City</vt:lpstr>
      <vt:lpstr>Jerusalem had room to expand to the north for a temple</vt:lpstr>
      <vt:lpstr>Jerusalem Water System</vt:lpstr>
      <vt:lpstr>Slides on  2 Samuel 6</vt:lpstr>
      <vt:lpstr>King David brought the Ark to Jerusalem  (2 Samuel 6:5-15)</vt:lpstr>
      <vt:lpstr>David and the ark (2 Samuel 6)</vt:lpstr>
      <vt:lpstr>Slides on  2 Samuel 7</vt:lpstr>
      <vt:lpstr>KEY WORD</vt:lpstr>
      <vt:lpstr>KEY VERSE</vt:lpstr>
      <vt:lpstr>COVENANT KINDNESS TOWARDS  DAVID'S DYNASTY</vt:lpstr>
      <vt:lpstr>Covenants of Promise</vt:lpstr>
      <vt:lpstr>Covenants of Promise</vt:lpstr>
      <vt:lpstr>The Promised Seed </vt:lpstr>
      <vt:lpstr>The Lineage  of   David</vt:lpstr>
      <vt:lpstr>Nathan related God's promise to David (2 Sam. 7)</vt:lpstr>
      <vt:lpstr>David's House:  "I want to build a house for you…" </vt:lpstr>
      <vt:lpstr>But who would build the Temple ?</vt:lpstr>
      <vt:lpstr>KEY VERSE:  2 Samuel 7:12-13</vt:lpstr>
      <vt:lpstr>Promises of the Davidic Covenant</vt:lpstr>
      <vt:lpstr>Davidic Covenant</vt:lpstr>
      <vt:lpstr>The Davidic Covenant is…</vt:lpstr>
      <vt:lpstr>The Three Basic Elements</vt:lpstr>
      <vt:lpstr>The Elements Expanded</vt:lpstr>
      <vt:lpstr>PowerPoint Presentation</vt:lpstr>
      <vt:lpstr>Types of Unconditional Covenants</vt:lpstr>
      <vt:lpstr>How does the Davidic Covenant relate to Jesus?</vt:lpstr>
      <vt:lpstr>Jesus is the Promised  Son Of David </vt:lpstr>
      <vt:lpstr>Kingdom &amp; Covenants Timeline</vt:lpstr>
      <vt:lpstr>Promises of the Davidic Covenant</vt:lpstr>
      <vt:lpstr>Christ Descended from Judah</vt:lpstr>
      <vt:lpstr>What would be the Messiah's lineage?</vt:lpstr>
      <vt:lpstr>The Kingdom in Matthew 1</vt:lpstr>
      <vt:lpstr>Matthew says Jesus is King!</vt:lpstr>
      <vt:lpstr>A Literal Kingdom for David's Line</vt:lpstr>
      <vt:lpstr>Slides on  2 Samuel 8</vt:lpstr>
      <vt:lpstr>David's Victories</vt:lpstr>
      <vt:lpstr>New Boundary (2 Sam 8)</vt:lpstr>
      <vt:lpstr>Slides on  2 Samuel 9</vt:lpstr>
      <vt:lpstr>New Son (2 Sam 9)</vt:lpstr>
      <vt:lpstr>Slides on  2 Samuel 10</vt:lpstr>
      <vt:lpstr>David's New Vassal States</vt:lpstr>
      <vt:lpstr>David's Conquests</vt:lpstr>
      <vt:lpstr>God is kind to give us Jesus as King.</vt:lpstr>
      <vt:lpstr>We Want Democracy.</vt:lpstr>
      <vt:lpstr>We prefer democracy  but God mandates kingship</vt:lpstr>
      <vt:lpstr>Rule from Rome?</vt:lpstr>
      <vt:lpstr>Jerusalem</vt:lpstr>
      <vt:lpstr>1000 Years!</vt:lpstr>
      <vt:lpstr>How does God model kindness to us so we can be kind to others?</vt:lpstr>
      <vt:lpstr>I. God’s kindness gives us leaders (2 Sam 1–10).</vt:lpstr>
      <vt:lpstr>II. God’s kindness gives us discipline (2 Sam 11–24).</vt:lpstr>
      <vt:lpstr>Slides on  2 Samuel 11</vt:lpstr>
      <vt:lpstr>When life is "too good" then watch out…</vt:lpstr>
      <vt:lpstr>Chapter 11 = Bankruptcy</vt:lpstr>
      <vt:lpstr>PowerPoint Presentation</vt:lpstr>
      <vt:lpstr>An idle mind…</vt:lpstr>
      <vt:lpstr>Bath for Bathsheba</vt:lpstr>
      <vt:lpstr>The inevitable conclusion</vt:lpstr>
      <vt:lpstr>PowerPoint Presentation</vt:lpstr>
      <vt:lpstr>Uriah was killed along with several other Israelite soldiers (2 Sam. 11:17) </vt:lpstr>
      <vt:lpstr>Amman Citadel northern wall from west</vt:lpstr>
      <vt:lpstr>Amman Citadel northern end view to nw</vt:lpstr>
      <vt:lpstr>The Heartache David Caused</vt:lpstr>
      <vt:lpstr>PowerPoint Presentation</vt:lpstr>
      <vt:lpstr>Slides on  2 Samuel 12</vt:lpstr>
      <vt:lpstr>"You are the man!"</vt:lpstr>
      <vt:lpstr>Bathsheba's baby dies</vt:lpstr>
      <vt:lpstr>Their baby dies</vt:lpstr>
      <vt:lpstr>PowerPoint Presentation</vt:lpstr>
      <vt:lpstr>Descendants of David</vt:lpstr>
      <vt:lpstr>FAMILY TROUBLES</vt:lpstr>
      <vt:lpstr>Slides on  2 Samuel 13</vt:lpstr>
      <vt:lpstr>Amnon</vt:lpstr>
      <vt:lpstr>Amnon &amp; Tamar</vt:lpstr>
      <vt:lpstr>But Amnon's half-brother Absalom was full brother to Tamar</vt:lpstr>
      <vt:lpstr>Absalom killed Amnon two years later</vt:lpstr>
      <vt:lpstr>David mourns Amnon’s death  (2 Samuel 13:37)</vt:lpstr>
      <vt:lpstr>PowerPoint Presentation</vt:lpstr>
      <vt:lpstr>Slides on  2 Samuel 14</vt:lpstr>
      <vt:lpstr>The Wise Woman of Tekoa (2 Samuel 14)</vt:lpstr>
      <vt:lpstr>Slides on  2 Samuel 15</vt:lpstr>
      <vt:lpstr>PowerPoint Presentation</vt:lpstr>
      <vt:lpstr>PowerPoint Presentation</vt:lpstr>
      <vt:lpstr>What kind of king will David become when he later has the same power as Saul?  How will he respond to the third king, Absalom?</vt:lpstr>
      <vt:lpstr>"David and Zadok were alone once more. 'And now, what will you do, David? In your youth, you spoke no word against an unworthy king. What will you do now with an equally unworthy youth?' 'As I said,' replied David, 'These are the times I hate the most, Zadok. Nonetheless, against all reason, I judge my own heart first and rule against its interests.  I will do what I did under Saul.</vt:lpstr>
      <vt:lpstr>PowerPoint Presentation</vt:lpstr>
      <vt:lpstr>David had to flee to the wilderness to avoid war between him and Absalom. He wept in the Kidron Valley.  2 Samuel 15</vt:lpstr>
      <vt:lpstr>Slides on  2 Samuel 16</vt:lpstr>
      <vt:lpstr>Shimei opposed David by throwing stones at him.  However, David refused to punish Shimei (2 Samuel 16:5-14).</vt:lpstr>
      <vt:lpstr>Slides on  2 Samuel 17</vt:lpstr>
      <vt:lpstr>Ahithophel gives Absalom good advice to pursue David at once (2 Sam 17:1-4)</vt:lpstr>
      <vt:lpstr>Hushai gives Absalom bad advice to pursue David later (2 Sam 17:5-14)</vt:lpstr>
      <vt:lpstr>Slides on  2 Samuel 18</vt:lpstr>
      <vt:lpstr>A bad hair day for Absalom (18:9)</vt:lpstr>
      <vt:lpstr>PowerPoint Presentation</vt:lpstr>
      <vt:lpstr>2 Sam. 18:33</vt:lpstr>
      <vt:lpstr>Slides on  2 Samuel 19</vt:lpstr>
      <vt:lpstr>Divided Kingdom</vt:lpstr>
      <vt:lpstr>Misplaced Grief</vt:lpstr>
      <vt:lpstr>Slides on  2 Samuel 20</vt:lpstr>
      <vt:lpstr>DAVID'S FINAL YEARS</vt:lpstr>
      <vt:lpstr>Slides on  2 Samuel 21</vt:lpstr>
      <vt:lpstr>Appendix Chart</vt:lpstr>
      <vt:lpstr>"During another battle with the Philistines, Elhanan son of Jair killed Lahmi, the brother of Goliath of Gath. The handle of Lahmi’s spear was as thick as a weaver’s beam!"  (2 Sam 21:19; cf. 1 Chron 20:5 NLT).</vt:lpstr>
      <vt:lpstr>"In another battle with the Philistines at Gath, they encountered a huge man with six fingers on each hand and six toes on each foot, twenty-four in all, who was also a descendant of the giants. But when he defied and taunted Israel, he was killed by Jonathan, the son of David’s brother Shimea"  (2 Samuel 21:20; cf. 1 Chron 20:6-7 NLT).</vt:lpstr>
      <vt:lpstr>Slides on  2 Samuel 22</vt:lpstr>
      <vt:lpstr>PowerPoint Presentation</vt:lpstr>
      <vt:lpstr>Slides on  2 Samuel 23</vt:lpstr>
      <vt:lpstr>"David's Mighty Men" By James Tissot (1836-1902)</vt:lpstr>
      <vt:lpstr>2 Samuel 23:8-11</vt:lpstr>
      <vt:lpstr>"David remarked longingly to his men, 'Oh, how I would love some of that good water from the well by the gate in Bethlehem.'  16 So the Three broke through the Philistine lines, drew some water from the well by the gate in Bethlehem, and brought it back to David. But he refused to drink it. Instead, he poured it out as an offering to the LORD"  (2 Samuel 23:15-16 NLT)</vt:lpstr>
      <vt:lpstr>Slides on  2 Samuel 24</vt:lpstr>
      <vt:lpstr>Araunah's Threshing Floor  (2 Sam 24:18-19)</vt:lpstr>
      <vt:lpstr>Old City aerial from north</vt:lpstr>
      <vt:lpstr>2 Sam. 24:18-24; 2 Chron. 3:1</vt:lpstr>
      <vt:lpstr>King David planned it.</vt:lpstr>
      <vt:lpstr>Israel's "First" Temple</vt:lpstr>
      <vt:lpstr>Dome of the Rock  (Original Site of Solomon's Temple)</vt:lpstr>
      <vt:lpstr>God also shows his kindness  to us in his discipline.</vt:lpstr>
      <vt:lpstr>Jesus is central to history despite God's discipline</vt:lpstr>
      <vt:lpstr>III. David pictures Jesus.</vt:lpstr>
      <vt:lpstr>David to Jesus</vt:lpstr>
      <vt:lpstr>Micah 4:6-7 NLT</vt:lpstr>
      <vt:lpstr>Micah 4:8 NLT</vt:lpstr>
      <vt:lpstr>How does God model kindness to us so we can be kind to others?</vt:lpstr>
      <vt:lpstr>Main Idea</vt:lpstr>
      <vt:lpstr>I. God’s kindness gives us leaders (2 Sam 1–10).</vt:lpstr>
      <vt:lpstr>II. God’s kindness gives us discipline (2 Sam 11–24).</vt:lpstr>
      <vt:lpstr>III. David pictures Jesus.</vt:lpstr>
      <vt:lpstr>How do you respond to God’s kindness in Jesus?</vt:lpstr>
      <vt:lpstr>Bethlehem Baptist Church and Pastor Khoury were told in 2012 that the Palestinian Authority no longer considers them legitimate and will no longer accept any paperwork from them, such as baptismal or wedding certificates</vt:lpstr>
      <vt:lpstr>Kindness</vt:lpstr>
      <vt:lpstr>Kindness</vt:lpstr>
      <vt:lpstr>Kindness</vt:lpstr>
      <vt:lpstr>There is no exercise better for the heart than reaching down and lifting people up. —John Holmes</vt:lpstr>
      <vt:lpstr>Be kind.</vt:lpstr>
      <vt:lpstr>PowerPoint Presentation</vt:lpstr>
      <vt:lpstr>PowerPoint Presentation</vt:lpstr>
      <vt:lpstr>PowerPoint Presentation</vt:lpstr>
      <vt:lpstr>PowerPoint Presentation</vt:lpstr>
      <vt:lpstr>PowerPoint Presentation</vt:lpstr>
      <vt:lpstr>PowerPoint Presentation</vt:lpstr>
      <vt:lpstr>OT Preaching • BibleStudyDownloads.org</vt:lpstr>
      <vt:lpstr>DAVID'S ACCOMPLISHMENTS</vt:lpstr>
      <vt:lpstr>2 Samuel Book Chart</vt:lpstr>
      <vt:lpstr>PowerPoint Presentation</vt:lpstr>
      <vt:lpstr>PowerPoint Presentation</vt:lpstr>
      <vt:lpstr>PowerPoint Presentation</vt:lpstr>
      <vt:lpstr>PowerPoint Presentation</vt:lpstr>
      <vt:lpstr>PowerPoint Presentation</vt:lpstr>
      <vt:lpstr>PowerPoint Presentation</vt:lpstr>
      <vt:lpstr>GRACE is SUFFICIENT</vt:lpstr>
      <vt:lpstr>Date</vt:lpstr>
      <vt:lpstr>OT Survey link at BibleStudyDownloads.org</vt:lpstr>
      <vt:lpstr>PowerPoint Presentation</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David Alexander Aden</dc:creator>
  <cp:lastModifiedBy>Rick Griffith</cp:lastModifiedBy>
  <cp:revision>342</cp:revision>
  <dcterms:created xsi:type="dcterms:W3CDTF">2003-09-24T23:42:28Z</dcterms:created>
  <dcterms:modified xsi:type="dcterms:W3CDTF">2023-09-15T09:32:15Z</dcterms:modified>
</cp:coreProperties>
</file>