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0.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1.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2.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3.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4.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5.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6.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17.xml" ContentType="application/vnd.openxmlformats-officedocument.theme+xml"/>
  <Override PartName="/ppt/theme/themeOverride1.xml" ContentType="application/vnd.openxmlformats-officedocument.themeOverrid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18.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19.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0.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1.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2.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3.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24.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25.xml" ContentType="application/vnd.openxmlformats-officedocument.theme+xml"/>
  <Override PartName="/ppt/slideLayouts/slideLayout343.xml" ContentType="application/vnd.openxmlformats-officedocument.presentationml.slideLayout+xml"/>
  <Override PartName="/ppt/theme/theme26.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27.xml" ContentType="application/vnd.openxmlformats-officedocument.theme+xml"/>
  <Override PartName="/ppt/theme/themeOverride2.xml" ContentType="application/vnd.openxmlformats-officedocument.themeOverrid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28.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29.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0.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1.xml" ContentType="application/vnd.openxmlformats-officedocument.theme+xml"/>
  <Override PartName="/ppt/slideLayouts/slideLayout400.xml" ContentType="application/vnd.openxmlformats-officedocument.presentationml.slideLayout+xml"/>
  <Override PartName="/ppt/theme/theme32.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3.xml" ContentType="application/vnd.openxmlformats-officedocument.theme+xml"/>
  <Override PartName="/ppt/slideLayouts/slideLayout403.xml" ContentType="application/vnd.openxmlformats-officedocument.presentationml.slideLayout+xml"/>
  <Override PartName="/ppt/theme/theme34.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4.xml" ContentType="application/vnd.openxmlformats-officedocument.themeOverride+xml"/>
  <Override PartName="/ppt/notesSlides/notesSlide29.xml" ContentType="application/vnd.openxmlformats-officedocument.presentationml.notesSlide+xml"/>
  <Override PartName="/ppt/theme/themeOverride5.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6.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7.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8.xml" ContentType="application/vnd.openxmlformats-officedocument.themeOverride+xml"/>
  <Override PartName="/ppt/notesSlides/notesSlide46.xml" ContentType="application/vnd.openxmlformats-officedocument.presentationml.notesSlide+xml"/>
  <Override PartName="/ppt/theme/themeOverride9.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10.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11.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12.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13.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14.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notesSlides/notesSlide81.xml" ContentType="application/vnd.openxmlformats-officedocument.presentationml.notesSlide+xml"/>
  <Override PartName="/ppt/theme/themeOverride19.xml" ContentType="application/vnd.openxmlformats-officedocument.themeOverride+xml"/>
  <Override PartName="/ppt/notesSlides/notesSlide82.xml" ContentType="application/vnd.openxmlformats-officedocument.presentationml.notesSlide+xml"/>
  <Override PartName="/ppt/theme/themeOverride20.xml" ContentType="application/vnd.openxmlformats-officedocument.themeOverride+xml"/>
  <Override PartName="/ppt/theme/themeOverride21.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heme/themeOverride22.xml" ContentType="application/vnd.openxmlformats-officedocument.themeOverr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heme/themeOverride23.xml" ContentType="application/vnd.openxmlformats-officedocument.themeOverr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heme/themeOverride24.xml" ContentType="application/vnd.openxmlformats-officedocument.themeOverr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heme/themeOverride25.xml" ContentType="application/vnd.openxmlformats-officedocument.themeOverr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theme/themeOverride26.xml" ContentType="application/vnd.openxmlformats-officedocument.themeOverr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heme/themeOverride27.xml" ContentType="application/vnd.openxmlformats-officedocument.themeOverride+xml"/>
  <Override PartName="/ppt/notesSlides/notesSlide118.xml" ContentType="application/vnd.openxmlformats-officedocument.presentationml.notesSlide+xml"/>
  <Override PartName="/ppt/theme/themeOverride28.xml" ContentType="application/vnd.openxmlformats-officedocument.themeOverr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heme/themeOverride29.xml" ContentType="application/vnd.openxmlformats-officedocument.themeOverr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theme/themeOverride30.xml" ContentType="application/vnd.openxmlformats-officedocument.themeOverr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043" r:id="rId2"/>
    <p:sldMasterId id="2147484641" r:id="rId3"/>
    <p:sldMasterId id="2147484810" r:id="rId4"/>
    <p:sldMasterId id="2147484858" r:id="rId5"/>
    <p:sldMasterId id="2147485350" r:id="rId6"/>
    <p:sldMasterId id="2147485446" r:id="rId7"/>
    <p:sldMasterId id="2147485458" r:id="rId8"/>
    <p:sldMasterId id="2147485558" r:id="rId9"/>
    <p:sldMasterId id="2147485574" r:id="rId10"/>
    <p:sldMasterId id="2147485590" r:id="rId11"/>
    <p:sldMasterId id="2147485606" r:id="rId12"/>
    <p:sldMasterId id="2147485622" r:id="rId13"/>
    <p:sldMasterId id="2147485635" r:id="rId14"/>
    <p:sldMasterId id="2147485651" r:id="rId15"/>
    <p:sldMasterId id="2147485667" r:id="rId16"/>
    <p:sldMasterId id="2147485683" r:id="rId17"/>
    <p:sldMasterId id="2147485695" r:id="rId18"/>
    <p:sldMasterId id="2147485711" r:id="rId19"/>
    <p:sldMasterId id="2147485727" r:id="rId20"/>
    <p:sldMasterId id="2147485770" r:id="rId21"/>
    <p:sldMasterId id="2147485783" r:id="rId22"/>
    <p:sldMasterId id="2147485799" r:id="rId23"/>
    <p:sldMasterId id="2147485813" r:id="rId24"/>
    <p:sldMasterId id="2147485825" r:id="rId25"/>
    <p:sldMasterId id="2147485838" r:id="rId26"/>
    <p:sldMasterId id="2147485840" r:id="rId27"/>
    <p:sldMasterId id="2147485865" r:id="rId28"/>
    <p:sldMasterId id="2147485878" r:id="rId29"/>
    <p:sldMasterId id="2147485890" r:id="rId30"/>
    <p:sldMasterId id="2147485902" r:id="rId31"/>
    <p:sldMasterId id="2147485914" r:id="rId32"/>
    <p:sldMasterId id="2147485916" r:id="rId33"/>
    <p:sldMasterId id="2147485919" r:id="rId34"/>
    <p:sldMasterId id="2147485921" r:id="rId35"/>
  </p:sldMasterIdLst>
  <p:notesMasterIdLst>
    <p:notesMasterId r:id="rId278"/>
  </p:notesMasterIdLst>
  <p:handoutMasterIdLst>
    <p:handoutMasterId r:id="rId279"/>
  </p:handoutMasterIdLst>
  <p:sldIdLst>
    <p:sldId id="1319" r:id="rId36"/>
    <p:sldId id="1702" r:id="rId37"/>
    <p:sldId id="1321" r:id="rId38"/>
    <p:sldId id="1322" r:id="rId39"/>
    <p:sldId id="1323" r:id="rId40"/>
    <p:sldId id="1324" r:id="rId41"/>
    <p:sldId id="1325" r:id="rId42"/>
    <p:sldId id="1326" r:id="rId43"/>
    <p:sldId id="1327" r:id="rId44"/>
    <p:sldId id="1701" r:id="rId45"/>
    <p:sldId id="1329" r:id="rId46"/>
    <p:sldId id="1330" r:id="rId47"/>
    <p:sldId id="1331" r:id="rId48"/>
    <p:sldId id="1332" r:id="rId49"/>
    <p:sldId id="1333" r:id="rId50"/>
    <p:sldId id="1334" r:id="rId51"/>
    <p:sldId id="809" r:id="rId52"/>
    <p:sldId id="1336" r:id="rId53"/>
    <p:sldId id="1337" r:id="rId54"/>
    <p:sldId id="727" r:id="rId55"/>
    <p:sldId id="386" r:id="rId56"/>
    <p:sldId id="5562" r:id="rId57"/>
    <p:sldId id="317" r:id="rId58"/>
    <p:sldId id="315" r:id="rId59"/>
    <p:sldId id="457" r:id="rId60"/>
    <p:sldId id="309" r:id="rId61"/>
    <p:sldId id="736" r:id="rId62"/>
    <p:sldId id="1703" r:id="rId63"/>
    <p:sldId id="4039" r:id="rId64"/>
    <p:sldId id="4040" r:id="rId65"/>
    <p:sldId id="4042" r:id="rId66"/>
    <p:sldId id="4041" r:id="rId67"/>
    <p:sldId id="568" r:id="rId68"/>
    <p:sldId id="569" r:id="rId69"/>
    <p:sldId id="570" r:id="rId70"/>
    <p:sldId id="718" r:id="rId71"/>
    <p:sldId id="572" r:id="rId72"/>
    <p:sldId id="573" r:id="rId73"/>
    <p:sldId id="574" r:id="rId74"/>
    <p:sldId id="575" r:id="rId75"/>
    <p:sldId id="576" r:id="rId76"/>
    <p:sldId id="577" r:id="rId77"/>
    <p:sldId id="578" r:id="rId78"/>
    <p:sldId id="579" r:id="rId79"/>
    <p:sldId id="580" r:id="rId80"/>
    <p:sldId id="581" r:id="rId81"/>
    <p:sldId id="582" r:id="rId82"/>
    <p:sldId id="5563" r:id="rId83"/>
    <p:sldId id="584" r:id="rId84"/>
    <p:sldId id="733" r:id="rId85"/>
    <p:sldId id="738" r:id="rId86"/>
    <p:sldId id="587" r:id="rId87"/>
    <p:sldId id="588" r:id="rId88"/>
    <p:sldId id="589" r:id="rId89"/>
    <p:sldId id="590" r:id="rId90"/>
    <p:sldId id="591" r:id="rId91"/>
    <p:sldId id="592" r:id="rId92"/>
    <p:sldId id="593" r:id="rId93"/>
    <p:sldId id="594" r:id="rId94"/>
    <p:sldId id="595" r:id="rId95"/>
    <p:sldId id="596" r:id="rId96"/>
    <p:sldId id="291" r:id="rId97"/>
    <p:sldId id="597" r:id="rId98"/>
    <p:sldId id="598" r:id="rId99"/>
    <p:sldId id="599" r:id="rId100"/>
    <p:sldId id="600" r:id="rId101"/>
    <p:sldId id="601" r:id="rId102"/>
    <p:sldId id="602" r:id="rId103"/>
    <p:sldId id="603" r:id="rId104"/>
    <p:sldId id="739" r:id="rId105"/>
    <p:sldId id="605" r:id="rId106"/>
    <p:sldId id="606" r:id="rId107"/>
    <p:sldId id="607" r:id="rId108"/>
    <p:sldId id="608" r:id="rId109"/>
    <p:sldId id="609" r:id="rId110"/>
    <p:sldId id="610" r:id="rId111"/>
    <p:sldId id="611" r:id="rId112"/>
    <p:sldId id="612" r:id="rId113"/>
    <p:sldId id="613" r:id="rId114"/>
    <p:sldId id="614" r:id="rId115"/>
    <p:sldId id="615" r:id="rId116"/>
    <p:sldId id="743" r:id="rId117"/>
    <p:sldId id="732" r:id="rId118"/>
    <p:sldId id="617" r:id="rId119"/>
    <p:sldId id="618" r:id="rId120"/>
    <p:sldId id="619" r:id="rId121"/>
    <p:sldId id="620" r:id="rId122"/>
    <p:sldId id="4109" r:id="rId123"/>
    <p:sldId id="621" r:id="rId124"/>
    <p:sldId id="622" r:id="rId125"/>
    <p:sldId id="623" r:id="rId126"/>
    <p:sldId id="624" r:id="rId127"/>
    <p:sldId id="625" r:id="rId128"/>
    <p:sldId id="626" r:id="rId129"/>
    <p:sldId id="5559" r:id="rId130"/>
    <p:sldId id="5560" r:id="rId131"/>
    <p:sldId id="5561" r:id="rId132"/>
    <p:sldId id="627" r:id="rId133"/>
    <p:sldId id="740" r:id="rId134"/>
    <p:sldId id="629" r:id="rId135"/>
    <p:sldId id="630" r:id="rId136"/>
    <p:sldId id="631" r:id="rId137"/>
    <p:sldId id="632" r:id="rId138"/>
    <p:sldId id="633" r:id="rId139"/>
    <p:sldId id="1016" r:id="rId140"/>
    <p:sldId id="634" r:id="rId141"/>
    <p:sldId id="635" r:id="rId142"/>
    <p:sldId id="636" r:id="rId143"/>
    <p:sldId id="637" r:id="rId144"/>
    <p:sldId id="741" r:id="rId145"/>
    <p:sldId id="639" r:id="rId146"/>
    <p:sldId id="640" r:id="rId147"/>
    <p:sldId id="641" r:id="rId148"/>
    <p:sldId id="642" r:id="rId149"/>
    <p:sldId id="643" r:id="rId150"/>
    <p:sldId id="361" r:id="rId151"/>
    <p:sldId id="744" r:id="rId152"/>
    <p:sldId id="745" r:id="rId153"/>
    <p:sldId id="731" r:id="rId154"/>
    <p:sldId id="645" r:id="rId155"/>
    <p:sldId id="742" r:id="rId156"/>
    <p:sldId id="647" r:id="rId157"/>
    <p:sldId id="648" r:id="rId158"/>
    <p:sldId id="567" r:id="rId159"/>
    <p:sldId id="649" r:id="rId160"/>
    <p:sldId id="650" r:id="rId161"/>
    <p:sldId id="651" r:id="rId162"/>
    <p:sldId id="652" r:id="rId163"/>
    <p:sldId id="653" r:id="rId164"/>
    <p:sldId id="654" r:id="rId165"/>
    <p:sldId id="655" r:id="rId166"/>
    <p:sldId id="656" r:id="rId167"/>
    <p:sldId id="657" r:id="rId168"/>
    <p:sldId id="658" r:id="rId169"/>
    <p:sldId id="659" r:id="rId170"/>
    <p:sldId id="663" r:id="rId171"/>
    <p:sldId id="660" r:id="rId172"/>
    <p:sldId id="661" r:id="rId173"/>
    <p:sldId id="662" r:id="rId174"/>
    <p:sldId id="664" r:id="rId175"/>
    <p:sldId id="665" r:id="rId176"/>
    <p:sldId id="666" r:id="rId177"/>
    <p:sldId id="667" r:id="rId178"/>
    <p:sldId id="5565" r:id="rId179"/>
    <p:sldId id="668" r:id="rId180"/>
    <p:sldId id="5566" r:id="rId181"/>
    <p:sldId id="5567" r:id="rId182"/>
    <p:sldId id="669" r:id="rId183"/>
    <p:sldId id="670" r:id="rId184"/>
    <p:sldId id="671" r:id="rId185"/>
    <p:sldId id="485" r:id="rId186"/>
    <p:sldId id="672" r:id="rId187"/>
    <p:sldId id="673" r:id="rId188"/>
    <p:sldId id="674" r:id="rId189"/>
    <p:sldId id="675" r:id="rId190"/>
    <p:sldId id="5564" r:id="rId191"/>
    <p:sldId id="749" r:id="rId192"/>
    <p:sldId id="5570" r:id="rId193"/>
    <p:sldId id="756" r:id="rId194"/>
    <p:sldId id="792" r:id="rId195"/>
    <p:sldId id="793" r:id="rId196"/>
    <p:sldId id="794" r:id="rId197"/>
    <p:sldId id="795" r:id="rId198"/>
    <p:sldId id="796" r:id="rId199"/>
    <p:sldId id="984" r:id="rId200"/>
    <p:sldId id="5568" r:id="rId201"/>
    <p:sldId id="5569" r:id="rId202"/>
    <p:sldId id="676" r:id="rId203"/>
    <p:sldId id="677" r:id="rId204"/>
    <p:sldId id="678" r:id="rId205"/>
    <p:sldId id="5571" r:id="rId206"/>
    <p:sldId id="5572" r:id="rId207"/>
    <p:sldId id="679" r:id="rId208"/>
    <p:sldId id="680" r:id="rId209"/>
    <p:sldId id="681" r:id="rId210"/>
    <p:sldId id="5573" r:id="rId211"/>
    <p:sldId id="1728" r:id="rId212"/>
    <p:sldId id="1729" r:id="rId213"/>
    <p:sldId id="1734" r:id="rId214"/>
    <p:sldId id="1736" r:id="rId215"/>
    <p:sldId id="682" r:id="rId216"/>
    <p:sldId id="683" r:id="rId217"/>
    <p:sldId id="684" r:id="rId218"/>
    <p:sldId id="720" r:id="rId219"/>
    <p:sldId id="686" r:id="rId220"/>
    <p:sldId id="687" r:id="rId221"/>
    <p:sldId id="688" r:id="rId222"/>
    <p:sldId id="689" r:id="rId223"/>
    <p:sldId id="690" r:id="rId224"/>
    <p:sldId id="691" r:id="rId225"/>
    <p:sldId id="478" r:id="rId226"/>
    <p:sldId id="692" r:id="rId227"/>
    <p:sldId id="719" r:id="rId228"/>
    <p:sldId id="694" r:id="rId229"/>
    <p:sldId id="695" r:id="rId230"/>
    <p:sldId id="696" r:id="rId231"/>
    <p:sldId id="697" r:id="rId232"/>
    <p:sldId id="698" r:id="rId233"/>
    <p:sldId id="699" r:id="rId234"/>
    <p:sldId id="700" r:id="rId235"/>
    <p:sldId id="356" r:id="rId236"/>
    <p:sldId id="701" r:id="rId237"/>
    <p:sldId id="702" r:id="rId238"/>
    <p:sldId id="703" r:id="rId239"/>
    <p:sldId id="4110" r:id="rId240"/>
    <p:sldId id="705" r:id="rId241"/>
    <p:sldId id="706" r:id="rId242"/>
    <p:sldId id="707" r:id="rId243"/>
    <p:sldId id="708" r:id="rId244"/>
    <p:sldId id="709" r:id="rId245"/>
    <p:sldId id="710" r:id="rId246"/>
    <p:sldId id="711" r:id="rId247"/>
    <p:sldId id="712" r:id="rId248"/>
    <p:sldId id="746" r:id="rId249"/>
    <p:sldId id="714" r:id="rId250"/>
    <p:sldId id="4043" r:id="rId251"/>
    <p:sldId id="716" r:id="rId252"/>
    <p:sldId id="717" r:id="rId253"/>
    <p:sldId id="358" r:id="rId254"/>
    <p:sldId id="340" r:id="rId255"/>
    <p:sldId id="321" r:id="rId256"/>
    <p:sldId id="373" r:id="rId257"/>
    <p:sldId id="325" r:id="rId258"/>
    <p:sldId id="326" r:id="rId259"/>
    <p:sldId id="329" r:id="rId260"/>
    <p:sldId id="330" r:id="rId261"/>
    <p:sldId id="342" r:id="rId262"/>
    <p:sldId id="360" r:id="rId263"/>
    <p:sldId id="347" r:id="rId264"/>
    <p:sldId id="352" r:id="rId265"/>
    <p:sldId id="350" r:id="rId266"/>
    <p:sldId id="331" r:id="rId267"/>
    <p:sldId id="332" r:id="rId268"/>
    <p:sldId id="333" r:id="rId269"/>
    <p:sldId id="353" r:id="rId270"/>
    <p:sldId id="341" r:id="rId271"/>
    <p:sldId id="282" r:id="rId272"/>
    <p:sldId id="337" r:id="rId273"/>
    <p:sldId id="4108" r:id="rId274"/>
    <p:sldId id="560" r:id="rId275"/>
    <p:sldId id="378" r:id="rId276"/>
    <p:sldId id="415" r:id="rId277"/>
  </p:sldIdLst>
  <p:sldSz cx="9144000" cy="6858000" type="screen4x3"/>
  <p:notesSz cx="9737725" cy="6858000"/>
  <p:custShowLst>
    <p:custShow name="Custom Show 1" id="0">
      <p:sldLst/>
    </p:custShow>
  </p:custShowLst>
  <p:defaultTextStyle>
    <a:defPPr>
      <a:defRPr lang="en-US"/>
    </a:defPPr>
    <a:lvl1pPr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1pPr>
    <a:lvl2pPr marL="4572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2pPr>
    <a:lvl3pPr marL="9144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3pPr>
    <a:lvl4pPr marL="13716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4pPr>
    <a:lvl5pPr marL="18288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26E3F3CB-540B-ED47-A83A-5DD553CA5CBD}">
          <p14:sldIdLst>
            <p14:sldId id="1319"/>
            <p14:sldId id="1702"/>
            <p14:sldId id="1321"/>
            <p14:sldId id="1322"/>
            <p14:sldId id="1323"/>
            <p14:sldId id="1324"/>
            <p14:sldId id="1325"/>
            <p14:sldId id="1326"/>
            <p14:sldId id="1327"/>
            <p14:sldId id="1701"/>
            <p14:sldId id="1329"/>
            <p14:sldId id="1330"/>
            <p14:sldId id="1331"/>
            <p14:sldId id="1332"/>
            <p14:sldId id="1333"/>
            <p14:sldId id="1334"/>
            <p14:sldId id="809"/>
            <p14:sldId id="1336"/>
            <p14:sldId id="1337"/>
            <p14:sldId id="727"/>
          </p14:sldIdLst>
        </p14:section>
        <p14:section name="Introduction" id="{0C42ED70-EF49-6646-BB6E-B874E8593EE3}">
          <p14:sldIdLst>
            <p14:sldId id="386"/>
            <p14:sldId id="5562"/>
            <p14:sldId id="317"/>
            <p14:sldId id="315"/>
            <p14:sldId id="457"/>
            <p14:sldId id="309"/>
            <p14:sldId id="736"/>
            <p14:sldId id="1703"/>
            <p14:sldId id="4039"/>
            <p14:sldId id="4040"/>
            <p14:sldId id="4042"/>
            <p14:sldId id="4041"/>
          </p14:sldIdLst>
        </p14:section>
        <p14:section name="Sermon" id="{84992645-1544-2E46-AC74-78770B0D6DC0}">
          <p14:sldIdLst>
            <p14:sldId id="568"/>
            <p14:sldId id="569"/>
            <p14:sldId id="570"/>
            <p14:sldId id="718"/>
            <p14:sldId id="572"/>
            <p14:sldId id="573"/>
            <p14:sldId id="574"/>
            <p14:sldId id="575"/>
            <p14:sldId id="576"/>
            <p14:sldId id="577"/>
            <p14:sldId id="578"/>
            <p14:sldId id="579"/>
            <p14:sldId id="580"/>
            <p14:sldId id="581"/>
            <p14:sldId id="582"/>
            <p14:sldId id="5563"/>
          </p14:sldIdLst>
        </p14:section>
        <p14:section name="Chapters" id="{6B598029-CCC9-0840-925A-6DC54F25F782}">
          <p14:sldIdLst>
            <p14:sldId id="584"/>
            <p14:sldId id="733"/>
            <p14:sldId id="738"/>
            <p14:sldId id="587"/>
            <p14:sldId id="588"/>
            <p14:sldId id="589"/>
            <p14:sldId id="590"/>
            <p14:sldId id="591"/>
            <p14:sldId id="592"/>
            <p14:sldId id="593"/>
            <p14:sldId id="594"/>
            <p14:sldId id="595"/>
            <p14:sldId id="596"/>
            <p14:sldId id="291"/>
            <p14:sldId id="597"/>
            <p14:sldId id="598"/>
            <p14:sldId id="599"/>
            <p14:sldId id="600"/>
            <p14:sldId id="601"/>
            <p14:sldId id="602"/>
            <p14:sldId id="603"/>
            <p14:sldId id="739"/>
            <p14:sldId id="605"/>
            <p14:sldId id="606"/>
            <p14:sldId id="607"/>
            <p14:sldId id="608"/>
            <p14:sldId id="609"/>
            <p14:sldId id="610"/>
            <p14:sldId id="611"/>
            <p14:sldId id="612"/>
            <p14:sldId id="613"/>
            <p14:sldId id="614"/>
            <p14:sldId id="615"/>
            <p14:sldId id="743"/>
            <p14:sldId id="732"/>
            <p14:sldId id="617"/>
            <p14:sldId id="618"/>
            <p14:sldId id="619"/>
            <p14:sldId id="620"/>
            <p14:sldId id="4109"/>
            <p14:sldId id="621"/>
            <p14:sldId id="622"/>
            <p14:sldId id="623"/>
            <p14:sldId id="624"/>
            <p14:sldId id="625"/>
            <p14:sldId id="626"/>
            <p14:sldId id="5559"/>
            <p14:sldId id="5560"/>
            <p14:sldId id="5561"/>
            <p14:sldId id="627"/>
            <p14:sldId id="740"/>
            <p14:sldId id="629"/>
            <p14:sldId id="630"/>
            <p14:sldId id="631"/>
            <p14:sldId id="632"/>
            <p14:sldId id="633"/>
            <p14:sldId id="1016"/>
            <p14:sldId id="634"/>
            <p14:sldId id="635"/>
            <p14:sldId id="636"/>
            <p14:sldId id="637"/>
            <p14:sldId id="741"/>
            <p14:sldId id="639"/>
            <p14:sldId id="640"/>
            <p14:sldId id="641"/>
            <p14:sldId id="642"/>
            <p14:sldId id="643"/>
            <p14:sldId id="361"/>
            <p14:sldId id="744"/>
            <p14:sldId id="745"/>
            <p14:sldId id="731"/>
            <p14:sldId id="645"/>
            <p14:sldId id="742"/>
            <p14:sldId id="647"/>
            <p14:sldId id="648"/>
            <p14:sldId id="567"/>
            <p14:sldId id="649"/>
            <p14:sldId id="650"/>
            <p14:sldId id="651"/>
            <p14:sldId id="652"/>
            <p14:sldId id="653"/>
            <p14:sldId id="654"/>
            <p14:sldId id="655"/>
            <p14:sldId id="656"/>
            <p14:sldId id="657"/>
            <p14:sldId id="658"/>
            <p14:sldId id="659"/>
            <p14:sldId id="663"/>
            <p14:sldId id="660"/>
            <p14:sldId id="661"/>
            <p14:sldId id="662"/>
            <p14:sldId id="664"/>
            <p14:sldId id="665"/>
            <p14:sldId id="666"/>
            <p14:sldId id="667"/>
            <p14:sldId id="5565"/>
            <p14:sldId id="668"/>
            <p14:sldId id="5566"/>
            <p14:sldId id="5567"/>
            <p14:sldId id="669"/>
            <p14:sldId id="670"/>
            <p14:sldId id="671"/>
            <p14:sldId id="485"/>
            <p14:sldId id="672"/>
            <p14:sldId id="673"/>
            <p14:sldId id="674"/>
            <p14:sldId id="675"/>
            <p14:sldId id="5564"/>
            <p14:sldId id="749"/>
            <p14:sldId id="5570"/>
            <p14:sldId id="756"/>
            <p14:sldId id="792"/>
            <p14:sldId id="793"/>
            <p14:sldId id="794"/>
            <p14:sldId id="795"/>
            <p14:sldId id="796"/>
            <p14:sldId id="984"/>
            <p14:sldId id="5568"/>
            <p14:sldId id="5569"/>
            <p14:sldId id="676"/>
            <p14:sldId id="677"/>
            <p14:sldId id="678"/>
            <p14:sldId id="5571"/>
            <p14:sldId id="5572"/>
            <p14:sldId id="679"/>
            <p14:sldId id="680"/>
            <p14:sldId id="681"/>
            <p14:sldId id="5573"/>
            <p14:sldId id="1728"/>
            <p14:sldId id="1729"/>
            <p14:sldId id="1734"/>
            <p14:sldId id="1736"/>
            <p14:sldId id="682"/>
            <p14:sldId id="683"/>
            <p14:sldId id="684"/>
            <p14:sldId id="720"/>
            <p14:sldId id="686"/>
            <p14:sldId id="687"/>
            <p14:sldId id="688"/>
            <p14:sldId id="689"/>
            <p14:sldId id="690"/>
            <p14:sldId id="691"/>
            <p14:sldId id="478"/>
            <p14:sldId id="692"/>
            <p14:sldId id="719"/>
            <p14:sldId id="694"/>
            <p14:sldId id="695"/>
            <p14:sldId id="696"/>
            <p14:sldId id="697"/>
            <p14:sldId id="698"/>
            <p14:sldId id="699"/>
            <p14:sldId id="700"/>
            <p14:sldId id="356"/>
            <p14:sldId id="701"/>
            <p14:sldId id="702"/>
            <p14:sldId id="703"/>
            <p14:sldId id="4110"/>
          </p14:sldIdLst>
        </p14:section>
        <p14:section name="Conclusion" id="{CCE007E6-43C0-BF4F-80FC-629F38F3A860}">
          <p14:sldIdLst>
            <p14:sldId id="705"/>
            <p14:sldId id="706"/>
            <p14:sldId id="707"/>
            <p14:sldId id="708"/>
            <p14:sldId id="709"/>
            <p14:sldId id="710"/>
            <p14:sldId id="711"/>
            <p14:sldId id="712"/>
            <p14:sldId id="746"/>
            <p14:sldId id="714"/>
            <p14:sldId id="4043"/>
            <p14:sldId id="716"/>
            <p14:sldId id="717"/>
          </p14:sldIdLst>
        </p14:section>
        <p14:section name="Supplements" id="{B3DA0D8F-48A6-C746-8F74-BEEB98CE0000}">
          <p14:sldIdLst>
            <p14:sldId id="358"/>
            <p14:sldId id="340"/>
            <p14:sldId id="321"/>
            <p14:sldId id="373"/>
            <p14:sldId id="325"/>
            <p14:sldId id="326"/>
            <p14:sldId id="329"/>
            <p14:sldId id="330"/>
            <p14:sldId id="342"/>
            <p14:sldId id="360"/>
            <p14:sldId id="347"/>
            <p14:sldId id="352"/>
            <p14:sldId id="350"/>
            <p14:sldId id="331"/>
            <p14:sldId id="332"/>
            <p14:sldId id="333"/>
            <p14:sldId id="353"/>
            <p14:sldId id="341"/>
            <p14:sldId id="282"/>
            <p14:sldId id="337"/>
            <p14:sldId id="4108"/>
            <p14:sldId id="560"/>
            <p14:sldId id="378"/>
            <p14:sldId id="41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CAC2F"/>
    <a:srgbClr val="D6D48D"/>
    <a:srgbClr val="CC8AC4"/>
    <a:srgbClr val="CCA099"/>
    <a:srgbClr val="FFCC66"/>
    <a:srgbClr val="FFFFFF"/>
    <a:srgbClr val="CC0066"/>
    <a:srgbClr val="3366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45"/>
    <p:restoredTop sz="58994" autoAdjust="0"/>
  </p:normalViewPr>
  <p:slideViewPr>
    <p:cSldViewPr>
      <p:cViewPr>
        <p:scale>
          <a:sx n="73" d="100"/>
          <a:sy n="73" d="100"/>
        </p:scale>
        <p:origin x="1448" y="552"/>
      </p:cViewPr>
      <p:guideLst>
        <p:guide orient="horz" pos="2160"/>
        <p:guide pos="2880"/>
      </p:guideLst>
    </p:cSldViewPr>
  </p:slideViewPr>
  <p:outlineViewPr>
    <p:cViewPr>
      <p:scale>
        <a:sx n="33" d="100"/>
        <a:sy n="33" d="100"/>
      </p:scale>
      <p:origin x="0" y="1968"/>
    </p:cViewPr>
  </p:outlineViewPr>
  <p:notesTextViewPr>
    <p:cViewPr>
      <p:scale>
        <a:sx n="185" d="100"/>
        <a:sy n="185" d="100"/>
      </p:scale>
      <p:origin x="0" y="0"/>
    </p:cViewPr>
  </p:notesTextViewPr>
  <p:sorterViewPr>
    <p:cViewPr varScale="1">
      <p:scale>
        <a:sx n="50" d="100"/>
        <a:sy n="50" d="100"/>
      </p:scale>
      <p:origin x="0" y="5600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2.xml"/><Relationship Id="rId21" Type="http://schemas.openxmlformats.org/officeDocument/2006/relationships/slideMaster" Target="slideMasters/slideMaster21.xml"/><Relationship Id="rId63" Type="http://schemas.openxmlformats.org/officeDocument/2006/relationships/slide" Target="slides/slide28.xml"/><Relationship Id="rId159" Type="http://schemas.openxmlformats.org/officeDocument/2006/relationships/slide" Target="slides/slide124.xml"/><Relationship Id="rId170" Type="http://schemas.openxmlformats.org/officeDocument/2006/relationships/slide" Target="slides/slide135.xml"/><Relationship Id="rId226" Type="http://schemas.openxmlformats.org/officeDocument/2006/relationships/slide" Target="slides/slide191.xml"/><Relationship Id="rId268" Type="http://schemas.openxmlformats.org/officeDocument/2006/relationships/slide" Target="slides/slide233.xml"/><Relationship Id="rId32" Type="http://schemas.openxmlformats.org/officeDocument/2006/relationships/slideMaster" Target="slideMasters/slideMaster32.xml"/><Relationship Id="rId74" Type="http://schemas.openxmlformats.org/officeDocument/2006/relationships/slide" Target="slides/slide39.xml"/><Relationship Id="rId128" Type="http://schemas.openxmlformats.org/officeDocument/2006/relationships/slide" Target="slides/slide93.xml"/><Relationship Id="rId5" Type="http://schemas.openxmlformats.org/officeDocument/2006/relationships/slideMaster" Target="slideMasters/slideMaster5.xml"/><Relationship Id="rId181" Type="http://schemas.openxmlformats.org/officeDocument/2006/relationships/slide" Target="slides/slide146.xml"/><Relationship Id="rId237" Type="http://schemas.openxmlformats.org/officeDocument/2006/relationships/slide" Target="slides/slide202.xml"/><Relationship Id="rId279" Type="http://schemas.openxmlformats.org/officeDocument/2006/relationships/handoutMaster" Target="handoutMasters/handoutMaster1.xml"/><Relationship Id="rId22" Type="http://schemas.openxmlformats.org/officeDocument/2006/relationships/slideMaster" Target="slideMasters/slideMaster22.xml"/><Relationship Id="rId43" Type="http://schemas.openxmlformats.org/officeDocument/2006/relationships/slide" Target="slides/slide8.xml"/><Relationship Id="rId64" Type="http://schemas.openxmlformats.org/officeDocument/2006/relationships/slide" Target="slides/slide29.xml"/><Relationship Id="rId118" Type="http://schemas.openxmlformats.org/officeDocument/2006/relationships/slide" Target="slides/slide83.xml"/><Relationship Id="rId139" Type="http://schemas.openxmlformats.org/officeDocument/2006/relationships/slide" Target="slides/slide104.xml"/><Relationship Id="rId85" Type="http://schemas.openxmlformats.org/officeDocument/2006/relationships/slide" Target="slides/slide50.xml"/><Relationship Id="rId150" Type="http://schemas.openxmlformats.org/officeDocument/2006/relationships/slide" Target="slides/slide115.xml"/><Relationship Id="rId171" Type="http://schemas.openxmlformats.org/officeDocument/2006/relationships/slide" Target="slides/slide136.xml"/><Relationship Id="rId192" Type="http://schemas.openxmlformats.org/officeDocument/2006/relationships/slide" Target="slides/slide157.xml"/><Relationship Id="rId206" Type="http://schemas.openxmlformats.org/officeDocument/2006/relationships/slide" Target="slides/slide171.xml"/><Relationship Id="rId227" Type="http://schemas.openxmlformats.org/officeDocument/2006/relationships/slide" Target="slides/slide192.xml"/><Relationship Id="rId248" Type="http://schemas.openxmlformats.org/officeDocument/2006/relationships/slide" Target="slides/slide213.xml"/><Relationship Id="rId269" Type="http://schemas.openxmlformats.org/officeDocument/2006/relationships/slide" Target="slides/slide23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3.xml"/><Relationship Id="rId129" Type="http://schemas.openxmlformats.org/officeDocument/2006/relationships/slide" Target="slides/slide94.xml"/><Relationship Id="rId280" Type="http://schemas.openxmlformats.org/officeDocument/2006/relationships/presProps" Target="presProps.xml"/><Relationship Id="rId54" Type="http://schemas.openxmlformats.org/officeDocument/2006/relationships/slide" Target="slides/slide19.xml"/><Relationship Id="rId75" Type="http://schemas.openxmlformats.org/officeDocument/2006/relationships/slide" Target="slides/slide40.xml"/><Relationship Id="rId96" Type="http://schemas.openxmlformats.org/officeDocument/2006/relationships/slide" Target="slides/slide61.xml"/><Relationship Id="rId140" Type="http://schemas.openxmlformats.org/officeDocument/2006/relationships/slide" Target="slides/slide105.xml"/><Relationship Id="rId161" Type="http://schemas.openxmlformats.org/officeDocument/2006/relationships/slide" Target="slides/slide126.xml"/><Relationship Id="rId182" Type="http://schemas.openxmlformats.org/officeDocument/2006/relationships/slide" Target="slides/slide147.xml"/><Relationship Id="rId217" Type="http://schemas.openxmlformats.org/officeDocument/2006/relationships/slide" Target="slides/slide182.xml"/><Relationship Id="rId6" Type="http://schemas.openxmlformats.org/officeDocument/2006/relationships/slideMaster" Target="slideMasters/slideMaster6.xml"/><Relationship Id="rId238" Type="http://schemas.openxmlformats.org/officeDocument/2006/relationships/slide" Target="slides/slide203.xml"/><Relationship Id="rId259" Type="http://schemas.openxmlformats.org/officeDocument/2006/relationships/slide" Target="slides/slide224.xml"/><Relationship Id="rId23" Type="http://schemas.openxmlformats.org/officeDocument/2006/relationships/slideMaster" Target="slideMasters/slideMaster23.xml"/><Relationship Id="rId119" Type="http://schemas.openxmlformats.org/officeDocument/2006/relationships/slide" Target="slides/slide84.xml"/><Relationship Id="rId270" Type="http://schemas.openxmlformats.org/officeDocument/2006/relationships/slide" Target="slides/slide235.xml"/><Relationship Id="rId44" Type="http://schemas.openxmlformats.org/officeDocument/2006/relationships/slide" Target="slides/slide9.xml"/><Relationship Id="rId65" Type="http://schemas.openxmlformats.org/officeDocument/2006/relationships/slide" Target="slides/slide30.xml"/><Relationship Id="rId86" Type="http://schemas.openxmlformats.org/officeDocument/2006/relationships/slide" Target="slides/slide51.xml"/><Relationship Id="rId130" Type="http://schemas.openxmlformats.org/officeDocument/2006/relationships/slide" Target="slides/slide95.xml"/><Relationship Id="rId151" Type="http://schemas.openxmlformats.org/officeDocument/2006/relationships/slide" Target="slides/slide116.xml"/><Relationship Id="rId172" Type="http://schemas.openxmlformats.org/officeDocument/2006/relationships/slide" Target="slides/slide137.xml"/><Relationship Id="rId193" Type="http://schemas.openxmlformats.org/officeDocument/2006/relationships/slide" Target="slides/slide158.xml"/><Relationship Id="rId207" Type="http://schemas.openxmlformats.org/officeDocument/2006/relationships/slide" Target="slides/slide172.xml"/><Relationship Id="rId228" Type="http://schemas.openxmlformats.org/officeDocument/2006/relationships/slide" Target="slides/slide193.xml"/><Relationship Id="rId249" Type="http://schemas.openxmlformats.org/officeDocument/2006/relationships/slide" Target="slides/slide214.xml"/><Relationship Id="rId13" Type="http://schemas.openxmlformats.org/officeDocument/2006/relationships/slideMaster" Target="slideMasters/slideMaster13.xml"/><Relationship Id="rId109" Type="http://schemas.openxmlformats.org/officeDocument/2006/relationships/slide" Target="slides/slide74.xml"/><Relationship Id="rId260" Type="http://schemas.openxmlformats.org/officeDocument/2006/relationships/slide" Target="slides/slide225.xml"/><Relationship Id="rId281" Type="http://schemas.openxmlformats.org/officeDocument/2006/relationships/viewProps" Target="viewProps.xml"/><Relationship Id="rId34" Type="http://schemas.openxmlformats.org/officeDocument/2006/relationships/slideMaster" Target="slideMasters/slideMaster34.xml"/><Relationship Id="rId55" Type="http://schemas.openxmlformats.org/officeDocument/2006/relationships/slide" Target="slides/slide20.xml"/><Relationship Id="rId76" Type="http://schemas.openxmlformats.org/officeDocument/2006/relationships/slide" Target="slides/slide41.xml"/><Relationship Id="rId97" Type="http://schemas.openxmlformats.org/officeDocument/2006/relationships/slide" Target="slides/slide62.xml"/><Relationship Id="rId120" Type="http://schemas.openxmlformats.org/officeDocument/2006/relationships/slide" Target="slides/slide85.xml"/><Relationship Id="rId141" Type="http://schemas.openxmlformats.org/officeDocument/2006/relationships/slide" Target="slides/slide106.xml"/><Relationship Id="rId7" Type="http://schemas.openxmlformats.org/officeDocument/2006/relationships/slideMaster" Target="slideMasters/slideMaster7.xml"/><Relationship Id="rId162" Type="http://schemas.openxmlformats.org/officeDocument/2006/relationships/slide" Target="slides/slide127.xml"/><Relationship Id="rId183" Type="http://schemas.openxmlformats.org/officeDocument/2006/relationships/slide" Target="slides/slide148.xml"/><Relationship Id="rId218" Type="http://schemas.openxmlformats.org/officeDocument/2006/relationships/slide" Target="slides/slide183.xml"/><Relationship Id="rId239" Type="http://schemas.openxmlformats.org/officeDocument/2006/relationships/slide" Target="slides/slide204.xml"/><Relationship Id="rId250" Type="http://schemas.openxmlformats.org/officeDocument/2006/relationships/slide" Target="slides/slide215.xml"/><Relationship Id="rId271" Type="http://schemas.openxmlformats.org/officeDocument/2006/relationships/slide" Target="slides/slide236.xml"/><Relationship Id="rId24" Type="http://schemas.openxmlformats.org/officeDocument/2006/relationships/slideMaster" Target="slideMasters/slideMaster24.xml"/><Relationship Id="rId45" Type="http://schemas.openxmlformats.org/officeDocument/2006/relationships/slide" Target="slides/slide10.xml"/><Relationship Id="rId66" Type="http://schemas.openxmlformats.org/officeDocument/2006/relationships/slide" Target="slides/slide31.xml"/><Relationship Id="rId87" Type="http://schemas.openxmlformats.org/officeDocument/2006/relationships/slide" Target="slides/slide52.xml"/><Relationship Id="rId110" Type="http://schemas.openxmlformats.org/officeDocument/2006/relationships/slide" Target="slides/slide75.xml"/><Relationship Id="rId131" Type="http://schemas.openxmlformats.org/officeDocument/2006/relationships/slide" Target="slides/slide96.xml"/><Relationship Id="rId152" Type="http://schemas.openxmlformats.org/officeDocument/2006/relationships/slide" Target="slides/slide117.xml"/><Relationship Id="rId173" Type="http://schemas.openxmlformats.org/officeDocument/2006/relationships/slide" Target="slides/slide138.xml"/><Relationship Id="rId194" Type="http://schemas.openxmlformats.org/officeDocument/2006/relationships/slide" Target="slides/slide159.xml"/><Relationship Id="rId208" Type="http://schemas.openxmlformats.org/officeDocument/2006/relationships/slide" Target="slides/slide173.xml"/><Relationship Id="rId229" Type="http://schemas.openxmlformats.org/officeDocument/2006/relationships/slide" Target="slides/slide194.xml"/><Relationship Id="rId240" Type="http://schemas.openxmlformats.org/officeDocument/2006/relationships/slide" Target="slides/slide205.xml"/><Relationship Id="rId261" Type="http://schemas.openxmlformats.org/officeDocument/2006/relationships/slide" Target="slides/slide22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21.xml"/><Relationship Id="rId77" Type="http://schemas.openxmlformats.org/officeDocument/2006/relationships/slide" Target="slides/slide42.xml"/><Relationship Id="rId100" Type="http://schemas.openxmlformats.org/officeDocument/2006/relationships/slide" Target="slides/slide65.xml"/><Relationship Id="rId282" Type="http://schemas.openxmlformats.org/officeDocument/2006/relationships/theme" Target="theme/theme1.xml"/><Relationship Id="rId8" Type="http://schemas.openxmlformats.org/officeDocument/2006/relationships/slideMaster" Target="slideMasters/slideMaster8.xml"/><Relationship Id="rId98" Type="http://schemas.openxmlformats.org/officeDocument/2006/relationships/slide" Target="slides/slide63.xml"/><Relationship Id="rId121" Type="http://schemas.openxmlformats.org/officeDocument/2006/relationships/slide" Target="slides/slide86.xml"/><Relationship Id="rId142" Type="http://schemas.openxmlformats.org/officeDocument/2006/relationships/slide" Target="slides/slide107.xml"/><Relationship Id="rId163" Type="http://schemas.openxmlformats.org/officeDocument/2006/relationships/slide" Target="slides/slide128.xml"/><Relationship Id="rId184" Type="http://schemas.openxmlformats.org/officeDocument/2006/relationships/slide" Target="slides/slide149.xml"/><Relationship Id="rId219" Type="http://schemas.openxmlformats.org/officeDocument/2006/relationships/slide" Target="slides/slide184.xml"/><Relationship Id="rId230" Type="http://schemas.openxmlformats.org/officeDocument/2006/relationships/slide" Target="slides/slide195.xml"/><Relationship Id="rId251" Type="http://schemas.openxmlformats.org/officeDocument/2006/relationships/slide" Target="slides/slide216.xml"/><Relationship Id="rId25" Type="http://schemas.openxmlformats.org/officeDocument/2006/relationships/slideMaster" Target="slideMasters/slideMaster25.xml"/><Relationship Id="rId46" Type="http://schemas.openxmlformats.org/officeDocument/2006/relationships/slide" Target="slides/slide11.xml"/><Relationship Id="rId67" Type="http://schemas.openxmlformats.org/officeDocument/2006/relationships/slide" Target="slides/slide32.xml"/><Relationship Id="rId272" Type="http://schemas.openxmlformats.org/officeDocument/2006/relationships/slide" Target="slides/slide237.xml"/><Relationship Id="rId88" Type="http://schemas.openxmlformats.org/officeDocument/2006/relationships/slide" Target="slides/slide53.xml"/><Relationship Id="rId111" Type="http://schemas.openxmlformats.org/officeDocument/2006/relationships/slide" Target="slides/slide76.xml"/><Relationship Id="rId132" Type="http://schemas.openxmlformats.org/officeDocument/2006/relationships/slide" Target="slides/slide97.xml"/><Relationship Id="rId153" Type="http://schemas.openxmlformats.org/officeDocument/2006/relationships/slide" Target="slides/slide118.xml"/><Relationship Id="rId174" Type="http://schemas.openxmlformats.org/officeDocument/2006/relationships/slide" Target="slides/slide139.xml"/><Relationship Id="rId195" Type="http://schemas.openxmlformats.org/officeDocument/2006/relationships/slide" Target="slides/slide160.xml"/><Relationship Id="rId209" Type="http://schemas.openxmlformats.org/officeDocument/2006/relationships/slide" Target="slides/slide174.xml"/><Relationship Id="rId220" Type="http://schemas.openxmlformats.org/officeDocument/2006/relationships/slide" Target="slides/slide185.xml"/><Relationship Id="rId241" Type="http://schemas.openxmlformats.org/officeDocument/2006/relationships/slide" Target="slides/slide206.xml"/><Relationship Id="rId15" Type="http://schemas.openxmlformats.org/officeDocument/2006/relationships/slideMaster" Target="slideMasters/slideMaster15.xml"/><Relationship Id="rId36" Type="http://schemas.openxmlformats.org/officeDocument/2006/relationships/slide" Target="slides/slide1.xml"/><Relationship Id="rId57" Type="http://schemas.openxmlformats.org/officeDocument/2006/relationships/slide" Target="slides/slide22.xml"/><Relationship Id="rId262" Type="http://schemas.openxmlformats.org/officeDocument/2006/relationships/slide" Target="slides/slide227.xml"/><Relationship Id="rId283" Type="http://schemas.openxmlformats.org/officeDocument/2006/relationships/tableStyles" Target="tableStyles.xml"/><Relationship Id="rId78" Type="http://schemas.openxmlformats.org/officeDocument/2006/relationships/slide" Target="slides/slide43.xml"/><Relationship Id="rId99" Type="http://schemas.openxmlformats.org/officeDocument/2006/relationships/slide" Target="slides/slide64.xml"/><Relationship Id="rId101" Type="http://schemas.openxmlformats.org/officeDocument/2006/relationships/slide" Target="slides/slide66.xml"/><Relationship Id="rId122" Type="http://schemas.openxmlformats.org/officeDocument/2006/relationships/slide" Target="slides/slide87.xml"/><Relationship Id="rId143" Type="http://schemas.openxmlformats.org/officeDocument/2006/relationships/slide" Target="slides/slide108.xml"/><Relationship Id="rId164" Type="http://schemas.openxmlformats.org/officeDocument/2006/relationships/slide" Target="slides/slide129.xml"/><Relationship Id="rId185" Type="http://schemas.openxmlformats.org/officeDocument/2006/relationships/slide" Target="slides/slide150.xml"/><Relationship Id="rId9" Type="http://schemas.openxmlformats.org/officeDocument/2006/relationships/slideMaster" Target="slideMasters/slideMaster9.xml"/><Relationship Id="rId210" Type="http://schemas.openxmlformats.org/officeDocument/2006/relationships/slide" Target="slides/slide175.xml"/><Relationship Id="rId26" Type="http://schemas.openxmlformats.org/officeDocument/2006/relationships/slideMaster" Target="slideMasters/slideMaster26.xml"/><Relationship Id="rId231" Type="http://schemas.openxmlformats.org/officeDocument/2006/relationships/slide" Target="slides/slide196.xml"/><Relationship Id="rId252" Type="http://schemas.openxmlformats.org/officeDocument/2006/relationships/slide" Target="slides/slide217.xml"/><Relationship Id="rId273" Type="http://schemas.openxmlformats.org/officeDocument/2006/relationships/slide" Target="slides/slide238.xml"/><Relationship Id="rId47" Type="http://schemas.openxmlformats.org/officeDocument/2006/relationships/slide" Target="slides/slide12.xml"/><Relationship Id="rId68" Type="http://schemas.openxmlformats.org/officeDocument/2006/relationships/slide" Target="slides/slide33.xml"/><Relationship Id="rId89" Type="http://schemas.openxmlformats.org/officeDocument/2006/relationships/slide" Target="slides/slide54.xml"/><Relationship Id="rId112" Type="http://schemas.openxmlformats.org/officeDocument/2006/relationships/slide" Target="slides/slide77.xml"/><Relationship Id="rId133" Type="http://schemas.openxmlformats.org/officeDocument/2006/relationships/slide" Target="slides/slide98.xml"/><Relationship Id="rId154" Type="http://schemas.openxmlformats.org/officeDocument/2006/relationships/slide" Target="slides/slide119.xml"/><Relationship Id="rId175" Type="http://schemas.openxmlformats.org/officeDocument/2006/relationships/slide" Target="slides/slide140.xml"/><Relationship Id="rId196" Type="http://schemas.openxmlformats.org/officeDocument/2006/relationships/slide" Target="slides/slide161.xml"/><Relationship Id="rId200" Type="http://schemas.openxmlformats.org/officeDocument/2006/relationships/slide" Target="slides/slide165.xml"/><Relationship Id="rId16" Type="http://schemas.openxmlformats.org/officeDocument/2006/relationships/slideMaster" Target="slideMasters/slideMaster16.xml"/><Relationship Id="rId221" Type="http://schemas.openxmlformats.org/officeDocument/2006/relationships/slide" Target="slides/slide186.xml"/><Relationship Id="rId242" Type="http://schemas.openxmlformats.org/officeDocument/2006/relationships/slide" Target="slides/slide207.xml"/><Relationship Id="rId263" Type="http://schemas.openxmlformats.org/officeDocument/2006/relationships/slide" Target="slides/slide228.xml"/><Relationship Id="rId37" Type="http://schemas.openxmlformats.org/officeDocument/2006/relationships/slide" Target="slides/slide2.xml"/><Relationship Id="rId58" Type="http://schemas.openxmlformats.org/officeDocument/2006/relationships/slide" Target="slides/slide23.xml"/><Relationship Id="rId79" Type="http://schemas.openxmlformats.org/officeDocument/2006/relationships/slide" Target="slides/slide44.xml"/><Relationship Id="rId102" Type="http://schemas.openxmlformats.org/officeDocument/2006/relationships/slide" Target="slides/slide67.xml"/><Relationship Id="rId123" Type="http://schemas.openxmlformats.org/officeDocument/2006/relationships/slide" Target="slides/slide88.xml"/><Relationship Id="rId144" Type="http://schemas.openxmlformats.org/officeDocument/2006/relationships/slide" Target="slides/slide109.xml"/><Relationship Id="rId90" Type="http://schemas.openxmlformats.org/officeDocument/2006/relationships/slide" Target="slides/slide55.xml"/><Relationship Id="rId165" Type="http://schemas.openxmlformats.org/officeDocument/2006/relationships/slide" Target="slides/slide130.xml"/><Relationship Id="rId186" Type="http://schemas.openxmlformats.org/officeDocument/2006/relationships/slide" Target="slides/slide151.xml"/><Relationship Id="rId211" Type="http://schemas.openxmlformats.org/officeDocument/2006/relationships/slide" Target="slides/slide176.xml"/><Relationship Id="rId232" Type="http://schemas.openxmlformats.org/officeDocument/2006/relationships/slide" Target="slides/slide197.xml"/><Relationship Id="rId253" Type="http://schemas.openxmlformats.org/officeDocument/2006/relationships/slide" Target="slides/slide218.xml"/><Relationship Id="rId274" Type="http://schemas.openxmlformats.org/officeDocument/2006/relationships/slide" Target="slides/slide239.xml"/><Relationship Id="rId27" Type="http://schemas.openxmlformats.org/officeDocument/2006/relationships/slideMaster" Target="slideMasters/slideMaster27.xml"/><Relationship Id="rId48" Type="http://schemas.openxmlformats.org/officeDocument/2006/relationships/slide" Target="slides/slide13.xml"/><Relationship Id="rId69" Type="http://schemas.openxmlformats.org/officeDocument/2006/relationships/slide" Target="slides/slide34.xml"/><Relationship Id="rId113" Type="http://schemas.openxmlformats.org/officeDocument/2006/relationships/slide" Target="slides/slide78.xml"/><Relationship Id="rId134" Type="http://schemas.openxmlformats.org/officeDocument/2006/relationships/slide" Target="slides/slide99.xml"/><Relationship Id="rId80" Type="http://schemas.openxmlformats.org/officeDocument/2006/relationships/slide" Target="slides/slide45.xml"/><Relationship Id="rId155" Type="http://schemas.openxmlformats.org/officeDocument/2006/relationships/slide" Target="slides/slide120.xml"/><Relationship Id="rId176" Type="http://schemas.openxmlformats.org/officeDocument/2006/relationships/slide" Target="slides/slide141.xml"/><Relationship Id="rId197" Type="http://schemas.openxmlformats.org/officeDocument/2006/relationships/slide" Target="slides/slide162.xml"/><Relationship Id="rId201" Type="http://schemas.openxmlformats.org/officeDocument/2006/relationships/slide" Target="slides/slide166.xml"/><Relationship Id="rId222" Type="http://schemas.openxmlformats.org/officeDocument/2006/relationships/slide" Target="slides/slide187.xml"/><Relationship Id="rId243" Type="http://schemas.openxmlformats.org/officeDocument/2006/relationships/slide" Target="slides/slide208.xml"/><Relationship Id="rId264" Type="http://schemas.openxmlformats.org/officeDocument/2006/relationships/slide" Target="slides/slide229.xml"/><Relationship Id="rId17" Type="http://schemas.openxmlformats.org/officeDocument/2006/relationships/slideMaster" Target="slideMasters/slideMaster17.xml"/><Relationship Id="rId38" Type="http://schemas.openxmlformats.org/officeDocument/2006/relationships/slide" Target="slides/slide3.xml"/><Relationship Id="rId59" Type="http://schemas.openxmlformats.org/officeDocument/2006/relationships/slide" Target="slides/slide24.xml"/><Relationship Id="rId103" Type="http://schemas.openxmlformats.org/officeDocument/2006/relationships/slide" Target="slides/slide68.xml"/><Relationship Id="rId124" Type="http://schemas.openxmlformats.org/officeDocument/2006/relationships/slide" Target="slides/slide89.xml"/><Relationship Id="rId70" Type="http://schemas.openxmlformats.org/officeDocument/2006/relationships/slide" Target="slides/slide35.xml"/><Relationship Id="rId91" Type="http://schemas.openxmlformats.org/officeDocument/2006/relationships/slide" Target="slides/slide56.xml"/><Relationship Id="rId145" Type="http://schemas.openxmlformats.org/officeDocument/2006/relationships/slide" Target="slides/slide110.xml"/><Relationship Id="rId166" Type="http://schemas.openxmlformats.org/officeDocument/2006/relationships/slide" Target="slides/slide131.xml"/><Relationship Id="rId187" Type="http://schemas.openxmlformats.org/officeDocument/2006/relationships/slide" Target="slides/slide152.xml"/><Relationship Id="rId1" Type="http://schemas.openxmlformats.org/officeDocument/2006/relationships/slideMaster" Target="slideMasters/slideMaster1.xml"/><Relationship Id="rId212" Type="http://schemas.openxmlformats.org/officeDocument/2006/relationships/slide" Target="slides/slide177.xml"/><Relationship Id="rId233" Type="http://schemas.openxmlformats.org/officeDocument/2006/relationships/slide" Target="slides/slide198.xml"/><Relationship Id="rId254" Type="http://schemas.openxmlformats.org/officeDocument/2006/relationships/slide" Target="slides/slide219.xml"/><Relationship Id="rId28" Type="http://schemas.openxmlformats.org/officeDocument/2006/relationships/slideMaster" Target="slideMasters/slideMaster28.xml"/><Relationship Id="rId49" Type="http://schemas.openxmlformats.org/officeDocument/2006/relationships/slide" Target="slides/slide14.xml"/><Relationship Id="rId114" Type="http://schemas.openxmlformats.org/officeDocument/2006/relationships/slide" Target="slides/slide79.xml"/><Relationship Id="rId275" Type="http://schemas.openxmlformats.org/officeDocument/2006/relationships/slide" Target="slides/slide240.xml"/><Relationship Id="rId60" Type="http://schemas.openxmlformats.org/officeDocument/2006/relationships/slide" Target="slides/slide25.xml"/><Relationship Id="rId81" Type="http://schemas.openxmlformats.org/officeDocument/2006/relationships/slide" Target="slides/slide46.xml"/><Relationship Id="rId135" Type="http://schemas.openxmlformats.org/officeDocument/2006/relationships/slide" Target="slides/slide100.xml"/><Relationship Id="rId156" Type="http://schemas.openxmlformats.org/officeDocument/2006/relationships/slide" Target="slides/slide121.xml"/><Relationship Id="rId177" Type="http://schemas.openxmlformats.org/officeDocument/2006/relationships/slide" Target="slides/slide142.xml"/><Relationship Id="rId198" Type="http://schemas.openxmlformats.org/officeDocument/2006/relationships/slide" Target="slides/slide163.xml"/><Relationship Id="rId202" Type="http://schemas.openxmlformats.org/officeDocument/2006/relationships/slide" Target="slides/slide167.xml"/><Relationship Id="rId223" Type="http://schemas.openxmlformats.org/officeDocument/2006/relationships/slide" Target="slides/slide188.xml"/><Relationship Id="rId244" Type="http://schemas.openxmlformats.org/officeDocument/2006/relationships/slide" Target="slides/slide209.xml"/><Relationship Id="rId18" Type="http://schemas.openxmlformats.org/officeDocument/2006/relationships/slideMaster" Target="slideMasters/slideMaster18.xml"/><Relationship Id="rId39" Type="http://schemas.openxmlformats.org/officeDocument/2006/relationships/slide" Target="slides/slide4.xml"/><Relationship Id="rId265" Type="http://schemas.openxmlformats.org/officeDocument/2006/relationships/slide" Target="slides/slide230.xml"/><Relationship Id="rId50" Type="http://schemas.openxmlformats.org/officeDocument/2006/relationships/slide" Target="slides/slide15.xml"/><Relationship Id="rId104" Type="http://schemas.openxmlformats.org/officeDocument/2006/relationships/slide" Target="slides/slide69.xml"/><Relationship Id="rId125" Type="http://schemas.openxmlformats.org/officeDocument/2006/relationships/slide" Target="slides/slide90.xml"/><Relationship Id="rId146" Type="http://schemas.openxmlformats.org/officeDocument/2006/relationships/slide" Target="slides/slide111.xml"/><Relationship Id="rId167" Type="http://schemas.openxmlformats.org/officeDocument/2006/relationships/slide" Target="slides/slide132.xml"/><Relationship Id="rId188" Type="http://schemas.openxmlformats.org/officeDocument/2006/relationships/slide" Target="slides/slide153.xml"/><Relationship Id="rId71" Type="http://schemas.openxmlformats.org/officeDocument/2006/relationships/slide" Target="slides/slide36.xml"/><Relationship Id="rId92" Type="http://schemas.openxmlformats.org/officeDocument/2006/relationships/slide" Target="slides/slide57.xml"/><Relationship Id="rId213" Type="http://schemas.openxmlformats.org/officeDocument/2006/relationships/slide" Target="slides/slide178.xml"/><Relationship Id="rId234" Type="http://schemas.openxmlformats.org/officeDocument/2006/relationships/slide" Target="slides/slide19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0.xml"/><Relationship Id="rId276" Type="http://schemas.openxmlformats.org/officeDocument/2006/relationships/slide" Target="slides/slide241.xml"/><Relationship Id="rId40" Type="http://schemas.openxmlformats.org/officeDocument/2006/relationships/slide" Target="slides/slide5.xml"/><Relationship Id="rId115" Type="http://schemas.openxmlformats.org/officeDocument/2006/relationships/slide" Target="slides/slide80.xml"/><Relationship Id="rId136" Type="http://schemas.openxmlformats.org/officeDocument/2006/relationships/slide" Target="slides/slide101.xml"/><Relationship Id="rId157" Type="http://schemas.openxmlformats.org/officeDocument/2006/relationships/slide" Target="slides/slide122.xml"/><Relationship Id="rId178" Type="http://schemas.openxmlformats.org/officeDocument/2006/relationships/slide" Target="slides/slide143.xml"/><Relationship Id="rId61" Type="http://schemas.openxmlformats.org/officeDocument/2006/relationships/slide" Target="slides/slide26.xml"/><Relationship Id="rId82" Type="http://schemas.openxmlformats.org/officeDocument/2006/relationships/slide" Target="slides/slide47.xml"/><Relationship Id="rId199" Type="http://schemas.openxmlformats.org/officeDocument/2006/relationships/slide" Target="slides/slide164.xml"/><Relationship Id="rId203" Type="http://schemas.openxmlformats.org/officeDocument/2006/relationships/slide" Target="slides/slide168.xml"/><Relationship Id="rId19" Type="http://schemas.openxmlformats.org/officeDocument/2006/relationships/slideMaster" Target="slideMasters/slideMaster19.xml"/><Relationship Id="rId224" Type="http://schemas.openxmlformats.org/officeDocument/2006/relationships/slide" Target="slides/slide189.xml"/><Relationship Id="rId245" Type="http://schemas.openxmlformats.org/officeDocument/2006/relationships/slide" Target="slides/slide210.xml"/><Relationship Id="rId266" Type="http://schemas.openxmlformats.org/officeDocument/2006/relationships/slide" Target="slides/slide231.xml"/><Relationship Id="rId30" Type="http://schemas.openxmlformats.org/officeDocument/2006/relationships/slideMaster" Target="slideMasters/slideMaster30.xml"/><Relationship Id="rId105" Type="http://schemas.openxmlformats.org/officeDocument/2006/relationships/slide" Target="slides/slide70.xml"/><Relationship Id="rId126" Type="http://schemas.openxmlformats.org/officeDocument/2006/relationships/slide" Target="slides/slide91.xml"/><Relationship Id="rId147" Type="http://schemas.openxmlformats.org/officeDocument/2006/relationships/slide" Target="slides/slide112.xml"/><Relationship Id="rId168" Type="http://schemas.openxmlformats.org/officeDocument/2006/relationships/slide" Target="slides/slide133.xml"/><Relationship Id="rId51" Type="http://schemas.openxmlformats.org/officeDocument/2006/relationships/slide" Target="slides/slide16.xml"/><Relationship Id="rId72" Type="http://schemas.openxmlformats.org/officeDocument/2006/relationships/slide" Target="slides/slide37.xml"/><Relationship Id="rId93" Type="http://schemas.openxmlformats.org/officeDocument/2006/relationships/slide" Target="slides/slide58.xml"/><Relationship Id="rId189" Type="http://schemas.openxmlformats.org/officeDocument/2006/relationships/slide" Target="slides/slide154.xml"/><Relationship Id="rId3" Type="http://schemas.openxmlformats.org/officeDocument/2006/relationships/slideMaster" Target="slideMasters/slideMaster3.xml"/><Relationship Id="rId214" Type="http://schemas.openxmlformats.org/officeDocument/2006/relationships/slide" Target="slides/slide179.xml"/><Relationship Id="rId235" Type="http://schemas.openxmlformats.org/officeDocument/2006/relationships/slide" Target="slides/slide200.xml"/><Relationship Id="rId256" Type="http://schemas.openxmlformats.org/officeDocument/2006/relationships/slide" Target="slides/slide221.xml"/><Relationship Id="rId277" Type="http://schemas.openxmlformats.org/officeDocument/2006/relationships/slide" Target="slides/slide242.xml"/><Relationship Id="rId116" Type="http://schemas.openxmlformats.org/officeDocument/2006/relationships/slide" Target="slides/slide81.xml"/><Relationship Id="rId137" Type="http://schemas.openxmlformats.org/officeDocument/2006/relationships/slide" Target="slides/slide102.xml"/><Relationship Id="rId158" Type="http://schemas.openxmlformats.org/officeDocument/2006/relationships/slide" Target="slides/slide123.xml"/><Relationship Id="rId20" Type="http://schemas.openxmlformats.org/officeDocument/2006/relationships/slideMaster" Target="slideMasters/slideMaster20.xml"/><Relationship Id="rId41" Type="http://schemas.openxmlformats.org/officeDocument/2006/relationships/slide" Target="slides/slide6.xml"/><Relationship Id="rId62" Type="http://schemas.openxmlformats.org/officeDocument/2006/relationships/slide" Target="slides/slide27.xml"/><Relationship Id="rId83" Type="http://schemas.openxmlformats.org/officeDocument/2006/relationships/slide" Target="slides/slide48.xml"/><Relationship Id="rId179" Type="http://schemas.openxmlformats.org/officeDocument/2006/relationships/slide" Target="slides/slide144.xml"/><Relationship Id="rId190" Type="http://schemas.openxmlformats.org/officeDocument/2006/relationships/slide" Target="slides/slide155.xml"/><Relationship Id="rId204" Type="http://schemas.openxmlformats.org/officeDocument/2006/relationships/slide" Target="slides/slide169.xml"/><Relationship Id="rId225" Type="http://schemas.openxmlformats.org/officeDocument/2006/relationships/slide" Target="slides/slide190.xml"/><Relationship Id="rId246" Type="http://schemas.openxmlformats.org/officeDocument/2006/relationships/slide" Target="slides/slide211.xml"/><Relationship Id="rId267" Type="http://schemas.openxmlformats.org/officeDocument/2006/relationships/slide" Target="slides/slide232.xml"/><Relationship Id="rId106" Type="http://schemas.openxmlformats.org/officeDocument/2006/relationships/slide" Target="slides/slide71.xml"/><Relationship Id="rId127"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7.xml"/><Relationship Id="rId73" Type="http://schemas.openxmlformats.org/officeDocument/2006/relationships/slide" Target="slides/slide38.xml"/><Relationship Id="rId94" Type="http://schemas.openxmlformats.org/officeDocument/2006/relationships/slide" Target="slides/slide59.xml"/><Relationship Id="rId148" Type="http://schemas.openxmlformats.org/officeDocument/2006/relationships/slide" Target="slides/slide113.xml"/><Relationship Id="rId169" Type="http://schemas.openxmlformats.org/officeDocument/2006/relationships/slide" Target="slides/slide134.xml"/><Relationship Id="rId4" Type="http://schemas.openxmlformats.org/officeDocument/2006/relationships/slideMaster" Target="slideMasters/slideMaster4.xml"/><Relationship Id="rId180" Type="http://schemas.openxmlformats.org/officeDocument/2006/relationships/slide" Target="slides/slide145.xml"/><Relationship Id="rId215" Type="http://schemas.openxmlformats.org/officeDocument/2006/relationships/slide" Target="slides/slide180.xml"/><Relationship Id="rId236" Type="http://schemas.openxmlformats.org/officeDocument/2006/relationships/slide" Target="slides/slide201.xml"/><Relationship Id="rId257" Type="http://schemas.openxmlformats.org/officeDocument/2006/relationships/slide" Target="slides/slide222.xml"/><Relationship Id="rId278" Type="http://schemas.openxmlformats.org/officeDocument/2006/relationships/notesMaster" Target="notesMasters/notesMaster1.xml"/><Relationship Id="rId42" Type="http://schemas.openxmlformats.org/officeDocument/2006/relationships/slide" Target="slides/slide7.xml"/><Relationship Id="rId84" Type="http://schemas.openxmlformats.org/officeDocument/2006/relationships/slide" Target="slides/slide49.xml"/><Relationship Id="rId138" Type="http://schemas.openxmlformats.org/officeDocument/2006/relationships/slide" Target="slides/slide103.xml"/><Relationship Id="rId191" Type="http://schemas.openxmlformats.org/officeDocument/2006/relationships/slide" Target="slides/slide156.xml"/><Relationship Id="rId205" Type="http://schemas.openxmlformats.org/officeDocument/2006/relationships/slide" Target="slides/slide170.xml"/><Relationship Id="rId247" Type="http://schemas.openxmlformats.org/officeDocument/2006/relationships/slide" Target="slides/slide212.xml"/><Relationship Id="rId107" Type="http://schemas.openxmlformats.org/officeDocument/2006/relationships/slide" Target="slides/slide72.xml"/><Relationship Id="rId11" Type="http://schemas.openxmlformats.org/officeDocument/2006/relationships/slideMaster" Target="slideMasters/slideMaster11.xml"/><Relationship Id="rId53" Type="http://schemas.openxmlformats.org/officeDocument/2006/relationships/slide" Target="slides/slide18.xml"/><Relationship Id="rId149" Type="http://schemas.openxmlformats.org/officeDocument/2006/relationships/slide" Target="slides/slide114.xml"/><Relationship Id="rId95" Type="http://schemas.openxmlformats.org/officeDocument/2006/relationships/slide" Target="slides/slide60.xml"/><Relationship Id="rId160" Type="http://schemas.openxmlformats.org/officeDocument/2006/relationships/slide" Target="slides/slide125.xml"/><Relationship Id="rId216" Type="http://schemas.openxmlformats.org/officeDocument/2006/relationships/slide" Target="slides/slide181.xml"/><Relationship Id="rId258" Type="http://schemas.openxmlformats.org/officeDocument/2006/relationships/slide" Target="slides/slide2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05" charset="0"/>
                <a:ea typeface="+mn-ea"/>
                <a:cs typeface="+mn-cs"/>
              </a:defRPr>
            </a:lvl1pPr>
          </a:lstStyle>
          <a:p>
            <a:pPr>
              <a:defRPr/>
            </a:pPr>
            <a:endParaRPr lang="en-US"/>
          </a:p>
        </p:txBody>
      </p:sp>
      <p:sp>
        <p:nvSpPr>
          <p:cNvPr id="81923" name="Rectangle 3"/>
          <p:cNvSpPr>
            <a:spLocks noGrp="1" noChangeArrowheads="1"/>
          </p:cNvSpPr>
          <p:nvPr>
            <p:ph type="dt" sz="quarter" idx="1"/>
          </p:nvPr>
        </p:nvSpPr>
        <p:spPr bwMode="auto">
          <a:xfrm>
            <a:off x="551815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05" charset="0"/>
                <a:ea typeface="+mn-ea"/>
                <a:cs typeface="+mn-cs"/>
              </a:defRPr>
            </a:lvl1pPr>
          </a:lstStyle>
          <a:p>
            <a:pPr>
              <a:defRPr/>
            </a:pPr>
            <a:endParaRPr lang="en-US"/>
          </a:p>
        </p:txBody>
      </p:sp>
      <p:sp>
        <p:nvSpPr>
          <p:cNvPr id="81924" name="Rectangle 4"/>
          <p:cNvSpPr>
            <a:spLocks noGrp="1" noChangeArrowheads="1"/>
          </p:cNvSpPr>
          <p:nvPr>
            <p:ph type="ftr" sz="quarter" idx="2"/>
          </p:nvPr>
        </p:nvSpPr>
        <p:spPr bwMode="auto">
          <a:xfrm>
            <a:off x="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05" charset="0"/>
                <a:ea typeface="+mn-ea"/>
                <a:cs typeface="+mn-cs"/>
              </a:defRPr>
            </a:lvl1pPr>
          </a:lstStyle>
          <a:p>
            <a:pPr>
              <a:defRPr/>
            </a:pPr>
            <a:endParaRPr lang="en-US"/>
          </a:p>
        </p:txBody>
      </p:sp>
      <p:sp>
        <p:nvSpPr>
          <p:cNvPr id="81925" name="Rectangle 5"/>
          <p:cNvSpPr>
            <a:spLocks noGrp="1" noChangeArrowheads="1"/>
          </p:cNvSpPr>
          <p:nvPr>
            <p:ph type="sldNum" sz="quarter" idx="3"/>
          </p:nvPr>
        </p:nvSpPr>
        <p:spPr bwMode="auto">
          <a:xfrm>
            <a:off x="551815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BB22436-57F4-0544-8DA8-16A7C6605809}" type="slidenum">
              <a:rPr lang="en-US"/>
              <a:pPr>
                <a:defRPr/>
              </a:pPr>
              <a:t>‹#›</a:t>
            </a:fld>
            <a:endParaRPr lang="en-US"/>
          </a:p>
        </p:txBody>
      </p:sp>
    </p:spTree>
    <p:extLst>
      <p:ext uri="{BB962C8B-B14F-4D97-AF65-F5344CB8AC3E}">
        <p14:creationId xmlns:p14="http://schemas.microsoft.com/office/powerpoint/2010/main" val="6526634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05" charset="0"/>
                <a:ea typeface="+mn-ea"/>
                <a:cs typeface="+mn-cs"/>
              </a:defRPr>
            </a:lvl1pPr>
          </a:lstStyle>
          <a:p>
            <a:pPr>
              <a:defRPr/>
            </a:pPr>
            <a:endParaRPr lang="en-US"/>
          </a:p>
        </p:txBody>
      </p:sp>
      <p:sp>
        <p:nvSpPr>
          <p:cNvPr id="60419" name="Rectangle 3"/>
          <p:cNvSpPr>
            <a:spLocks noGrp="1" noChangeArrowheads="1"/>
          </p:cNvSpPr>
          <p:nvPr>
            <p:ph type="dt" idx="1"/>
          </p:nvPr>
        </p:nvSpPr>
        <p:spPr bwMode="auto">
          <a:xfrm>
            <a:off x="551815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05" charset="0"/>
                <a:ea typeface="+mn-ea"/>
                <a:cs typeface="+mn-cs"/>
              </a:defRPr>
            </a:lvl1pPr>
          </a:lstStyle>
          <a:p>
            <a:pPr>
              <a:defRPr/>
            </a:pPr>
            <a:endParaRPr lang="en-US"/>
          </a:p>
        </p:txBody>
      </p:sp>
      <p:sp>
        <p:nvSpPr>
          <p:cNvPr id="178180" name="Rectangle 4"/>
          <p:cNvSpPr>
            <a:spLocks noGrp="1" noRot="1" noChangeAspect="1" noChangeArrowheads="1" noTextEdit="1"/>
          </p:cNvSpPr>
          <p:nvPr>
            <p:ph type="sldImg" idx="2"/>
          </p:nvPr>
        </p:nvSpPr>
        <p:spPr bwMode="auto">
          <a:xfrm>
            <a:off x="3141663" y="533400"/>
            <a:ext cx="3454400" cy="25908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0421" name="Rectangle 5"/>
          <p:cNvSpPr>
            <a:spLocks noGrp="1" noChangeArrowheads="1"/>
          </p:cNvSpPr>
          <p:nvPr>
            <p:ph type="body" sz="quarter" idx="3"/>
          </p:nvPr>
        </p:nvSpPr>
        <p:spPr bwMode="auto">
          <a:xfrm>
            <a:off x="1298575" y="3276600"/>
            <a:ext cx="7140575"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0422" name="Rectangle 6"/>
          <p:cNvSpPr>
            <a:spLocks noGrp="1" noChangeArrowheads="1"/>
          </p:cNvSpPr>
          <p:nvPr>
            <p:ph type="ftr" sz="quarter" idx="4"/>
          </p:nvPr>
        </p:nvSpPr>
        <p:spPr bwMode="auto">
          <a:xfrm>
            <a:off x="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05" charset="0"/>
                <a:ea typeface="+mn-ea"/>
                <a:cs typeface="+mn-cs"/>
              </a:defRPr>
            </a:lvl1pPr>
          </a:lstStyle>
          <a:p>
            <a:pPr>
              <a:defRPr/>
            </a:pPr>
            <a:endParaRPr lang="en-US"/>
          </a:p>
        </p:txBody>
      </p:sp>
      <p:sp>
        <p:nvSpPr>
          <p:cNvPr id="60423" name="Rectangle 7"/>
          <p:cNvSpPr>
            <a:spLocks noGrp="1" noChangeArrowheads="1"/>
          </p:cNvSpPr>
          <p:nvPr>
            <p:ph type="sldNum" sz="quarter" idx="5"/>
          </p:nvPr>
        </p:nvSpPr>
        <p:spPr bwMode="auto">
          <a:xfrm>
            <a:off x="551815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96331C3-D498-9448-B6A2-42980CE32915}" type="slidenum">
              <a:rPr lang="en-US"/>
              <a:pPr>
                <a:defRPr/>
              </a:pPr>
              <a:t>‹#›</a:t>
            </a:fld>
            <a:endParaRPr lang="en-US"/>
          </a:p>
        </p:txBody>
      </p:sp>
    </p:spTree>
    <p:extLst>
      <p:ext uri="{BB962C8B-B14F-4D97-AF65-F5344CB8AC3E}">
        <p14:creationId xmlns:p14="http://schemas.microsoft.com/office/powerpoint/2010/main" val="14153386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Why have a picture of Jesus as the title slide for 1 Samuel when he isn't in this book?</a:t>
            </a:r>
          </a:p>
          <a:p>
            <a:r>
              <a:rPr lang="en-US" dirty="0"/>
              <a:t>A: The book introduces us to David for the first time, beginning the reign that culminates in Jesus.</a:t>
            </a:r>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1</a:t>
            </a:fld>
            <a:endParaRPr lang="en-US"/>
          </a:p>
        </p:txBody>
      </p:sp>
    </p:spTree>
    <p:extLst>
      <p:ext uri="{BB962C8B-B14F-4D97-AF65-F5344CB8AC3E}">
        <p14:creationId xmlns:p14="http://schemas.microsoft.com/office/powerpoint/2010/main" val="1527851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11C3C217-F7A4-824E-943D-F1B474ACEEB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three minor transitions between persons point to the ultimate transition of political structures from theocracy to monarchy. This makes 1 Samuel 8 the hinge chapter between the two. </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19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endParaRPr>
          </a:p>
        </p:txBody>
      </p:sp>
      <p:sp>
        <p:nvSpPr>
          <p:cNvPr id="819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1B5A99-B250-8B4A-A73B-92B626C6AE6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endParaRPr>
          </a:p>
        </p:txBody>
      </p:sp>
      <p:sp>
        <p:nvSpPr>
          <p:cNvPr id="1024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730545-A7EF-9546-A16B-BA783EFC5BA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endParaRPr>
          </a:p>
        </p:txBody>
      </p:sp>
      <p:sp>
        <p:nvSpPr>
          <p:cNvPr id="122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F79D16-841D-3A4C-B353-8F26E7C0691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165</a:t>
            </a:fld>
            <a:endParaRPr lang="en-US"/>
          </a:p>
        </p:txBody>
      </p:sp>
    </p:spTree>
    <p:extLst>
      <p:ext uri="{BB962C8B-B14F-4D97-AF65-F5344CB8AC3E}">
        <p14:creationId xmlns:p14="http://schemas.microsoft.com/office/powerpoint/2010/main" val="399837003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166</a:t>
            </a:fld>
            <a:endParaRPr lang="en-US"/>
          </a:p>
        </p:txBody>
      </p:sp>
    </p:spTree>
    <p:extLst>
      <p:ext uri="{BB962C8B-B14F-4D97-AF65-F5344CB8AC3E}">
        <p14:creationId xmlns:p14="http://schemas.microsoft.com/office/powerpoint/2010/main" val="265356334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5" indent="0" algn="l" defTabSz="914400" rtl="0" eaLnBrk="0" fontAlgn="base" latinLnBrk="0" hangingPunct="0">
              <a:lnSpc>
                <a:spcPct val="100000"/>
              </a:lnSpc>
              <a:spcBef>
                <a:spcPct val="30000"/>
              </a:spcBef>
              <a:spcAft>
                <a:spcPct val="0"/>
              </a:spcAft>
              <a:buClrTx/>
              <a:buSzTx/>
              <a:buFontTx/>
              <a:buNone/>
              <a:tabLst/>
              <a:defRPr/>
            </a:pPr>
            <a:r>
              <a:rPr lang="en-US" dirty="0"/>
              <a:t>At the cave of Adullam, David gathered 400 "down-and-outers" and learned compassionate leadership (22:1-2).</a:t>
            </a:r>
          </a:p>
          <a:p>
            <a:pPr marL="0" marR="0" lvl="5"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5" indent="0" algn="l" defTabSz="914400" rtl="0" eaLnBrk="0" fontAlgn="base" latinLnBrk="0" hangingPunct="0">
              <a:lnSpc>
                <a:spcPct val="100000"/>
              </a:lnSpc>
              <a:spcBef>
                <a:spcPct val="30000"/>
              </a:spcBef>
              <a:spcAft>
                <a:spcPct val="0"/>
              </a:spcAft>
              <a:buClrTx/>
              <a:buSzTx/>
              <a:buFontTx/>
              <a:buNone/>
              <a:tabLst/>
              <a:defRPr/>
            </a:pPr>
            <a:r>
              <a:rPr lang="en-US" dirty="0"/>
              <a:t>At Mizpah, David left his parents at Moab—kin of his great-grandmother Ruth—and learned the need to care for his family (22:3-4).</a:t>
            </a: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168</a:t>
            </a:fld>
            <a:endParaRPr lang="en-US">
              <a:solidFill>
                <a:prstClr val="black"/>
              </a:solidFill>
            </a:endParaRPr>
          </a:p>
        </p:txBody>
      </p:sp>
    </p:spTree>
    <p:extLst>
      <p:ext uri="{BB962C8B-B14F-4D97-AF65-F5344CB8AC3E}">
        <p14:creationId xmlns:p14="http://schemas.microsoft.com/office/powerpoint/2010/main" val="391644124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lvl="5"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At Hereth, David learned of Saul's slaughter of 85 priests and all of Nob because Abimelech helped David and this taught him of the perils of jealousy (22:5-23). </a:t>
            </a:r>
          </a:p>
          <a:p>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169</a:t>
            </a:fld>
            <a:endParaRPr lang="en-US">
              <a:solidFill>
                <a:prstClr val="black"/>
              </a:solidFill>
            </a:endParaRPr>
          </a:p>
        </p:txBody>
      </p:sp>
    </p:spTree>
    <p:extLst>
      <p:ext uri="{BB962C8B-B14F-4D97-AF65-F5344CB8AC3E}">
        <p14:creationId xmlns:p14="http://schemas.microsoft.com/office/powerpoint/2010/main" val="287341216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5"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At Keilah, David delivered the town from both the Philistines and Saul, which instructed him to consult the LORD in decision-making (23:1-12).</a:t>
            </a:r>
          </a:p>
          <a:p>
            <a:pPr marL="0" marR="0" lvl="5"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a:p>
            <a:pPr marL="0" marR="0" lvl="5"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At Horesh in the Ziph desert, Jonathan encouraged David but Ziphites betrayed his spot to Saul, which taught David to find strength in God when betrayed (23:13-23).</a:t>
            </a:r>
          </a:p>
          <a:p>
            <a:pPr marL="0" marR="0" lvl="5"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a:p>
            <a:pPr marL="0" marR="0" lvl="5"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In the Maon desert, David barely escaped Saul, who broke his pursuit to rout the invading Philistines, which taught David that his life is in God's hands (23:24-28) </a:t>
            </a: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170</a:t>
            </a:fld>
            <a:endParaRPr lang="en-US">
              <a:solidFill>
                <a:prstClr val="black"/>
              </a:solidFill>
            </a:endParaRPr>
          </a:p>
        </p:txBody>
      </p:sp>
    </p:spTree>
    <p:extLst>
      <p:ext uri="{BB962C8B-B14F-4D97-AF65-F5344CB8AC3E}">
        <p14:creationId xmlns:p14="http://schemas.microsoft.com/office/powerpoint/2010/main" val="306297267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latin typeface="Arial"/>
                <a:cs typeface="Arial"/>
              </a:rPr>
              <a:t>At Horesh in the Ziph desert, Jonathan encouraged David but Ziphites betrayed his spot to Saul, which taught David to find strength in God when betrayed (1 Sam 23:13-23).</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5258CB-6DD3-164C-A7FA-331D5955FF94}"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3870278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128"/>
                <a:cs typeface="Arial"/>
              </a:rPr>
              <a:t>At En Gedi’s cave, David spared Saul due to his authority as God's chosen king, which taught him to use his future kingly authority only for godly ends (23:29–24:22).</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173</a:t>
            </a:fld>
            <a:endParaRPr lang="en-US">
              <a:solidFill>
                <a:prstClr val="black"/>
              </a:solidFill>
            </a:endParaRPr>
          </a:p>
        </p:txBody>
      </p:sp>
    </p:spTree>
    <p:extLst>
      <p:ext uri="{BB962C8B-B14F-4D97-AF65-F5344CB8AC3E}">
        <p14:creationId xmlns:p14="http://schemas.microsoft.com/office/powerpoint/2010/main" val="3106568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Huddleston's </a:t>
            </a:r>
            <a:r>
              <a:rPr lang="en-US" i="1" dirty="0"/>
              <a:t>The Acrostic Summarized Bible</a:t>
            </a:r>
            <a:r>
              <a:rPr lang="en-US" i="0" dirty="0"/>
              <a:t> depicts the theme of every biblical book in a vertical acrostic with that book’s theme in as many letters as there exist chapters in the book. Each chapter is summed up in four words where the first word doubles as part of the vertical acrostic for the entire book. </a:t>
            </a:r>
            <a:endParaRPr lang="en-US" i="1" dirty="0"/>
          </a:p>
          <a:p>
            <a:endParaRPr lang="en-US" dirty="0"/>
          </a:p>
          <a:p>
            <a:r>
              <a:rPr lang="en-US" dirty="0"/>
              <a:t>Here he depicts the theme of 1 Samuel chronologically from Samuel to David as the bookends of this account. </a:t>
            </a:r>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11</a:t>
            </a:fld>
            <a:endParaRPr lang="en-US"/>
          </a:p>
        </p:txBody>
      </p:sp>
    </p:spTree>
    <p:extLst>
      <p:ext uri="{BB962C8B-B14F-4D97-AF65-F5344CB8AC3E}">
        <p14:creationId xmlns:p14="http://schemas.microsoft.com/office/powerpoint/2010/main" val="57822370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4BFDC12E-0BBB-7A4F-BCF2-56D4FCBBFE47}" type="slidenum">
              <a:rPr lang="en-US" sz="1200">
                <a:solidFill>
                  <a:prstClr val="black"/>
                </a:solidFill>
              </a:rPr>
              <a:pPr eaLnBrk="1" hangingPunct="1"/>
              <a:t>175</a:t>
            </a:fld>
            <a:endParaRPr lang="en-US" sz="1200">
              <a:solidFill>
                <a:prstClr val="black"/>
              </a:solidFill>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ＭＳ Ｐゴシック" charset="-128"/>
                <a:cs typeface="Arial"/>
              </a:rPr>
              <a:t>At En Gedi’s cave, David spared Saul due to his authority as God's chosen king, which taught him to use his future kingly authority only for godly ends (23:29–24:22).</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In the Maon desert, David learned not to act rashly like Saul through Nabal's wife Abigail, who honored David as God’s anointed and soon married him (1 Sam 25).</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181</a:t>
            </a:fld>
            <a:endParaRPr lang="en-US">
              <a:solidFill>
                <a:prstClr val="black"/>
              </a:solidFill>
            </a:endParaRPr>
          </a:p>
        </p:txBody>
      </p:sp>
    </p:spTree>
    <p:extLst>
      <p:ext uri="{BB962C8B-B14F-4D97-AF65-F5344CB8AC3E}">
        <p14:creationId xmlns:p14="http://schemas.microsoft.com/office/powerpoint/2010/main" val="74760583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In the Maon desert, David learned not to act rashly like Saul through Nabal's wife Abigail, who honored David as God’s anointed and soon married him (1 Sam 25).</a:t>
            </a:r>
            <a:r>
              <a:rPr lang="en-SG">
                <a:effectLst/>
                <a:latin typeface="Arial"/>
                <a:cs typeface="Arial"/>
              </a:rPr>
              <a:t> </a:t>
            </a:r>
            <a:endParaRPr lang="en-US">
              <a:latin typeface="Arial"/>
              <a:cs typeface="Arial"/>
            </a:endParaRPr>
          </a:p>
          <a:p>
            <a:endParaRPr lang="en-US"/>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183</a:t>
            </a:fld>
            <a:endParaRPr lang="en-US">
              <a:solidFill>
                <a:prstClr val="black"/>
              </a:solidFill>
            </a:endParaRPr>
          </a:p>
        </p:txBody>
      </p:sp>
    </p:spTree>
    <p:extLst>
      <p:ext uri="{BB962C8B-B14F-4D97-AF65-F5344CB8AC3E}">
        <p14:creationId xmlns:p14="http://schemas.microsoft.com/office/powerpoint/2010/main" val="207641648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In the Maon desert, David learned not to act rashly like Saul through Nabal's wife Abigail, who honored David as God’s anointed and soon married him (1 Sam 25).</a:t>
            </a:r>
            <a:r>
              <a:rPr lang="en-SG">
                <a:effectLst/>
                <a:latin typeface="Arial"/>
                <a:cs typeface="Arial"/>
              </a:rPr>
              <a:t> </a:t>
            </a:r>
            <a:endParaRPr lang="en-US">
              <a:latin typeface="Arial"/>
              <a:cs typeface="Arial"/>
            </a:endParaRPr>
          </a:p>
          <a:p>
            <a:endParaRPr lang="en-US"/>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184</a:t>
            </a:fld>
            <a:endParaRPr lang="en-US">
              <a:solidFill>
                <a:prstClr val="black"/>
              </a:solidFill>
            </a:endParaRPr>
          </a:p>
        </p:txBody>
      </p:sp>
    </p:spTree>
    <p:extLst>
      <p:ext uri="{BB962C8B-B14F-4D97-AF65-F5344CB8AC3E}">
        <p14:creationId xmlns:p14="http://schemas.microsoft.com/office/powerpoint/2010/main" val="344833694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On the Hakilah hill, David again spared Saul's life as God's chosen king, again showing David to use his future kingly authority for godly purposes (1 Sam 26).</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185</a:t>
            </a:fld>
            <a:endParaRPr lang="en-US">
              <a:solidFill>
                <a:prstClr val="black"/>
              </a:solidFill>
            </a:endParaRPr>
          </a:p>
        </p:txBody>
      </p:sp>
    </p:spTree>
    <p:extLst>
      <p:ext uri="{BB962C8B-B14F-4D97-AF65-F5344CB8AC3E}">
        <p14:creationId xmlns:p14="http://schemas.microsoft.com/office/powerpoint/2010/main" val="268655275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p:cNvSpPr>
            <a:spLocks noGrp="1" noRot="1" noChangeAspect="1"/>
          </p:cNvSpPr>
          <p:nvPr>
            <p:ph type="sldImg"/>
          </p:nvPr>
        </p:nvSpPr>
        <p:spPr>
          <a:ln/>
        </p:spPr>
      </p:sp>
      <p:sp>
        <p:nvSpPr>
          <p:cNvPr id="2621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On the Hakilah hill, David again spared Saul's life as God's chosen king, again showing David to use his future kingly authority for godly purposes (1 Sam 26).</a:t>
            </a:r>
            <a:r>
              <a:rPr lang="en-SG">
                <a:effectLst/>
                <a:latin typeface="Arial"/>
                <a:cs typeface="Arial"/>
              </a:rPr>
              <a:t> </a:t>
            </a:r>
            <a:endParaRPr lang="en-US">
              <a:latin typeface="Arial"/>
              <a:cs typeface="Arial"/>
            </a:endParaRPr>
          </a:p>
          <a:p>
            <a:endParaRPr lang="en-US">
              <a:latin typeface="Times New Roman" charset="0"/>
              <a:ea typeface="ＭＳ Ｐゴシック" charset="0"/>
              <a:cs typeface="ＭＳ Ｐゴシック" charset="0"/>
            </a:endParaRPr>
          </a:p>
        </p:txBody>
      </p:sp>
      <p:sp>
        <p:nvSpPr>
          <p:cNvPr id="2621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6843C7B3-AF5C-0B44-B399-6B4885115C12}" type="slidenum">
              <a:rPr lang="en-US" sz="1200">
                <a:solidFill>
                  <a:prstClr val="black"/>
                </a:solidFill>
              </a:rPr>
              <a:pPr eaLnBrk="1" hangingPunct="1"/>
              <a:t>186</a:t>
            </a:fld>
            <a:endParaRPr lang="en-US" sz="1200">
              <a:solidFill>
                <a:prstClr val="black"/>
              </a:solidFil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At Gath and Ziklag, David developed his leadership and combat skills by carrying out raids against peoples south of the Philistines (1 Sam 27).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187</a:t>
            </a:fld>
            <a:endParaRPr lang="en-US">
              <a:solidFill>
                <a:prstClr val="black"/>
              </a:solidFill>
            </a:endParaRPr>
          </a:p>
        </p:txBody>
      </p:sp>
    </p:spTree>
    <p:extLst>
      <p:ext uri="{BB962C8B-B14F-4D97-AF65-F5344CB8AC3E}">
        <p14:creationId xmlns:p14="http://schemas.microsoft.com/office/powerpoint/2010/main" val="166683147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Application: When an oppressive superior mistreats you (like Saul mistreated David), how do you respond?  If you do not learn submission and brokenness, eventually when </a:t>
            </a:r>
            <a:r>
              <a:rPr lang="en-US" sz="1200" i="1" kern="1200">
                <a:solidFill>
                  <a:schemeClr val="tx1"/>
                </a:solidFill>
                <a:effectLst/>
                <a:latin typeface="Arial"/>
                <a:ea typeface="ＭＳ Ｐゴシック" charset="-128"/>
                <a:cs typeface="Arial"/>
              </a:rPr>
              <a:t>you</a:t>
            </a:r>
            <a:r>
              <a:rPr lang="en-US" sz="1200" kern="1200">
                <a:solidFill>
                  <a:schemeClr val="tx1"/>
                </a:solidFill>
                <a:effectLst/>
                <a:latin typeface="Arial"/>
                <a:ea typeface="ＭＳ Ｐゴシック" charset="-128"/>
                <a:cs typeface="Arial"/>
              </a:rPr>
              <a:t> get into a position of authority, </a:t>
            </a:r>
            <a:r>
              <a:rPr lang="en-US" sz="1200" i="1" kern="1200">
                <a:solidFill>
                  <a:schemeClr val="tx1"/>
                </a:solidFill>
                <a:effectLst/>
                <a:latin typeface="Arial"/>
                <a:ea typeface="ＭＳ Ｐゴシック" charset="-128"/>
                <a:cs typeface="Arial"/>
              </a:rPr>
              <a:t>you too could become a “Saul”</a:t>
            </a:r>
            <a:r>
              <a:rPr lang="en-US" sz="1200" kern="1200">
                <a:solidFill>
                  <a:schemeClr val="tx1"/>
                </a:solidFill>
                <a:effectLst/>
                <a:latin typeface="Arial"/>
                <a:ea typeface="ＭＳ Ｐゴシック" charset="-128"/>
                <a:cs typeface="Arial"/>
              </a:rPr>
              <a:t> who grasps for power!  Learn the lesson of David.  As we will see in 2 Samuel, David eventually had plenty of opportunities to imitate Saul—especially when his son Absalom claimed to be the rightful “third king” after Saul and David.  This decision of David </a:t>
            </a:r>
            <a:r>
              <a:rPr lang="en-US" sz="1200" i="1" kern="1200">
                <a:solidFill>
                  <a:schemeClr val="tx1"/>
                </a:solidFill>
                <a:effectLst/>
                <a:latin typeface="Arial"/>
                <a:ea typeface="ＭＳ Ｐゴシック" charset="-128"/>
                <a:cs typeface="Arial"/>
              </a:rPr>
              <a:t>not</a:t>
            </a:r>
            <a:r>
              <a:rPr lang="en-US" sz="1200" kern="1200">
                <a:solidFill>
                  <a:schemeClr val="tx1"/>
                </a:solidFill>
                <a:effectLst/>
                <a:latin typeface="Arial"/>
                <a:ea typeface="ＭＳ Ｐゴシック" charset="-128"/>
                <a:cs typeface="Arial"/>
              </a:rPr>
              <a:t> to become a Saul is well said in this modern classic for those in ministry transition: Gene Edwards, </a:t>
            </a:r>
            <a:r>
              <a:rPr lang="en-US" sz="1200" i="1" kern="1200">
                <a:solidFill>
                  <a:schemeClr val="tx1"/>
                </a:solidFill>
                <a:effectLst/>
                <a:latin typeface="Arial"/>
                <a:ea typeface="ＭＳ Ｐゴシック" charset="-128"/>
                <a:cs typeface="Arial"/>
              </a:rPr>
              <a:t>A Tale of Three Kings: A Study in Brokenness</a:t>
            </a:r>
            <a:r>
              <a:rPr lang="en-US" sz="1200" kern="1200">
                <a:solidFill>
                  <a:schemeClr val="tx1"/>
                </a:solidFill>
                <a:effectLst/>
                <a:latin typeface="Arial"/>
                <a:ea typeface="ＭＳ Ｐゴシック" charset="-128"/>
                <a:cs typeface="Arial"/>
              </a:rPr>
              <a:t> (Wheaton, IL: Tyndale, 1980, 1982).  It’s a fast-moving, stirring, and biblical account of only 98 pages.</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188</a:t>
            </a:fld>
            <a:endParaRPr lang="en-US">
              <a:solidFill>
                <a:prstClr val="black"/>
              </a:solidFill>
            </a:endParaRPr>
          </a:p>
        </p:txBody>
      </p:sp>
    </p:spTree>
    <p:extLst>
      <p:ext uri="{BB962C8B-B14F-4D97-AF65-F5344CB8AC3E}">
        <p14:creationId xmlns:p14="http://schemas.microsoft.com/office/powerpoint/2010/main" val="239701371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07675EEA-FE9A-B14A-A854-2A9992F595CD}" type="slidenum">
              <a:rPr lang="en-US" sz="1200">
                <a:solidFill>
                  <a:prstClr val="black"/>
                </a:solidFill>
              </a:rPr>
              <a:pPr eaLnBrk="1" hangingPunct="1"/>
              <a:t>197</a:t>
            </a:fld>
            <a:endParaRPr lang="en-US" sz="1200">
              <a:solidFill>
                <a:prstClr val="black"/>
              </a:solidFill>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Dr Rick's sermon covering this entire book is on the Bible Exposition link: https://biblestudydownloads.org/resource/bible-exposition/</a:t>
            </a:r>
          </a:p>
          <a:p>
            <a:endParaRPr lang="en-US" dirty="0">
              <a:cs typeface="ＭＳ Ｐゴシック" charset="0"/>
            </a:endParaRPr>
          </a:p>
          <a:p>
            <a:r>
              <a:rPr lang="en-US" dirty="0">
                <a:cs typeface="ＭＳ Ｐゴシック" charset="0"/>
              </a:rPr>
              <a:t>It is also available in Arabic.</a:t>
            </a:r>
          </a:p>
          <a:p>
            <a:endParaRPr lang="en-US" dirty="0">
              <a:cs typeface="ＭＳ Ｐゴシック" charset="0"/>
            </a:endParaRPr>
          </a:p>
          <a:p>
            <a:r>
              <a:rPr lang="en-US" dirty="0">
                <a:cs typeface="ＭＳ Ｐゴシック" charset="0"/>
              </a:rPr>
              <a:t>The idea is to look at how 1 Samuel is to apply to our lives. Since God causes transitions, we must be ready to be transformed by them. </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LORD alters our lives to focus on his purposes</a:t>
            </a:r>
            <a:r>
              <a:rPr lang="en-SG" sz="1200" kern="1200">
                <a:solidFill>
                  <a:schemeClr val="tx1"/>
                </a:solidFill>
                <a:effectLst/>
                <a:latin typeface="Arial"/>
                <a:ea typeface="ＭＳ Ｐゴシック"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I don’t see the world trying to be like the church much, but I do see the church trying to be like the world in many ways—dress, authority, morality, technology, etc.</a:t>
            </a:r>
          </a:p>
          <a:p>
            <a:r>
              <a:rPr lang="en-US">
                <a:latin typeface="Arial"/>
                <a:cs typeface="Arial"/>
              </a:rPr>
              <a:t>Our “been there, done that” types of regrets in our lives cause us to change.</a:t>
            </a:r>
          </a:p>
          <a:p>
            <a:r>
              <a:rPr lang="en-US">
                <a:latin typeface="Arial"/>
                <a:cs typeface="Arial"/>
              </a:rPr>
              <a:t>We can learn from the mistakes of others since none of us will live long enough to make all the mistakes ourselves.</a:t>
            </a:r>
          </a:p>
          <a:p>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207</a:t>
            </a:fld>
            <a:endParaRPr lang="en-US">
              <a:solidFill>
                <a:prstClr val="black"/>
              </a:solidFill>
            </a:endParaRPr>
          </a:p>
        </p:txBody>
      </p:sp>
    </p:spTree>
    <p:extLst>
      <p:ext uri="{BB962C8B-B14F-4D97-AF65-F5344CB8AC3E}">
        <p14:creationId xmlns:p14="http://schemas.microsoft.com/office/powerpoint/2010/main" val="255479064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If you gave complete control of your life to God, what would change?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Would you still have the same habits?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Would you still have the same job?</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Where would you live?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What would you be doing? </a:t>
            </a:r>
          </a:p>
          <a:p>
            <a:endParaRPr lang="en-US">
              <a:latin typeface="Arial"/>
              <a:cs typeface="Arial"/>
            </a:endParaRPr>
          </a:p>
          <a:p>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209</a:t>
            </a:fld>
            <a:endParaRPr lang="en-US">
              <a:solidFill>
                <a:prstClr val="black"/>
              </a:solidFill>
            </a:endParaRPr>
          </a:p>
        </p:txBody>
      </p:sp>
    </p:spTree>
    <p:extLst>
      <p:ext uri="{BB962C8B-B14F-4D97-AF65-F5344CB8AC3E}">
        <p14:creationId xmlns:p14="http://schemas.microsoft.com/office/powerpoint/2010/main" val="197062545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Restatement</a:t>
            </a:r>
          </a:p>
          <a:p>
            <a:endParaRPr lang="en-US">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LORD even used Israel’s sin to bring in the monarchy</a:t>
            </a:r>
            <a:r>
              <a:rPr lang="en-SG" sz="1200" kern="1200" baseline="0">
                <a:solidFill>
                  <a:schemeClr val="tx1"/>
                </a:solidFill>
                <a:effectLst/>
                <a:latin typeface="Arial"/>
                <a:ea typeface="ＭＳ Ｐゴシック" charset="-128"/>
                <a:cs typeface="Arial"/>
              </a:rPr>
              <a:t> under David.</a:t>
            </a:r>
            <a:endParaRPr lang="en-US">
              <a:latin typeface="Arial"/>
              <a:cs typeface="Aria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LORD alters our lives to focus on his purposes</a:t>
            </a:r>
            <a:r>
              <a:rPr lang="en-SG" sz="1200" kern="1200">
                <a:solidFill>
                  <a:schemeClr val="tx1"/>
                </a:solidFill>
                <a:effectLst/>
                <a:latin typeface="Arial"/>
                <a:ea typeface="ＭＳ Ｐゴシック"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213</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So what should we do (Exhortation)?</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Be changed! (Notice the title of this sermon.) </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Do you fear change? Then change your view of change! Max Lucado said, “The circumstances we ask God to change are often the circumstances God is using to change us.”</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901721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Do you like change? If so, raise your hand!</a:t>
            </a:r>
          </a:p>
          <a:p>
            <a:r>
              <a:rPr lang="en-US" dirty="0">
                <a:latin typeface="Arial"/>
                <a:cs typeface="Arial"/>
              </a:rPr>
              <a:t>Most people don't like change. Studies show that very few—even as low as 2%—are eager for change as "early adopters."</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Be open to God initiating any change he wants in your life. As someone said, “If nothing ever changed, there’d be no butterflies.” Be that butterfly.</a:t>
            </a:r>
            <a:r>
              <a:rPr lang="en-SG">
                <a:effectLst/>
                <a:latin typeface="Arial"/>
                <a:cs typeface="Arial"/>
              </a:rPr>
              <a:t> </a:t>
            </a:r>
            <a:endParaRPr lang="en-US">
              <a:latin typeface="Arial"/>
              <a:cs typeface="Arial"/>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Are you willing for God to make whatever change in your life that he wants? Then tell him. Tell him that you want “The Power of Your Love” as the song says.</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218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77DF2F52-30C5-D947-9AD7-4124410B3799}" type="slidenum">
              <a:rPr lang="en-US" sz="1200"/>
              <a:pPr eaLnBrk="1" hangingPunct="1"/>
              <a:t>220</a:t>
            </a:fld>
            <a:endParaRPr lang="en-US" sz="1200"/>
          </a:p>
        </p:txBody>
      </p:sp>
      <p:sp>
        <p:nvSpPr>
          <p:cNvPr id="274434" name="Rectangle 2"/>
          <p:cNvSpPr>
            <a:spLocks noGrp="1" noRot="1" noChangeAspect="1" noChangeArrowheads="1" noTextEdit="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67D26F81-88CA-BE46-81E8-E7CB37E7B5EF}" type="slidenum">
              <a:rPr lang="en-US" sz="1200"/>
              <a:pPr eaLnBrk="1" hangingPunct="1"/>
              <a:t>221</a:t>
            </a:fld>
            <a:endParaRPr lang="en-US" sz="1200"/>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C191F2BE-7331-5F4E-8DEF-66CB0C9AC54E}" type="slidenum">
              <a:rPr lang="en-US" sz="1200"/>
              <a:pPr eaLnBrk="1" hangingPunct="1"/>
              <a:t>222</a:t>
            </a:fld>
            <a:endParaRPr lang="en-US" sz="1200"/>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3A679CA9-B0D6-7040-84A4-C42639D1FFE3}" type="slidenum">
              <a:rPr lang="en-US" sz="1200"/>
              <a:pPr eaLnBrk="1" hangingPunct="1"/>
              <a:t>223</a:t>
            </a:fld>
            <a:endParaRPr lang="en-US" sz="1200"/>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A67530C4-D218-AB4F-9E62-182C23FE4D8C}" type="slidenum">
              <a:rPr lang="en-US" sz="1200"/>
              <a:pPr eaLnBrk="1" hangingPunct="1"/>
              <a:t>224</a:t>
            </a:fld>
            <a:endParaRPr lang="en-US" sz="1200"/>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9E3F8927-1C9A-1A4E-9C9B-EFC310DA9031}" type="slidenum">
              <a:rPr lang="en-US" sz="1200"/>
              <a:pPr eaLnBrk="1" hangingPunct="1"/>
              <a:t>226</a:t>
            </a:fld>
            <a:endParaRPr lang="en-US" sz="1200"/>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3200" b="1">
              <a:solidFill>
                <a:srgbClr val="FF0000"/>
              </a:solidFill>
              <a:latin typeface="Times New Roman"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6385C82C-96BD-6040-A4F5-82D798BB0C98}" type="slidenum">
              <a:rPr lang="en-US" sz="1200"/>
              <a:pPr eaLnBrk="1" hangingPunct="1"/>
              <a:t>227</a:t>
            </a:fld>
            <a:endParaRPr lang="en-US" sz="1200"/>
          </a:p>
        </p:txBody>
      </p:sp>
      <p:sp>
        <p:nvSpPr>
          <p:cNvPr id="287746" name="Rectangle 2"/>
          <p:cNvSpPr>
            <a:spLocks noGrp="1" noRot="1" noChangeAspect="1" noChangeArrowheads="1" noTextEdit="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Share in your small group the changes going on in your life right now, perhaps in these areas: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 Job?</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 Body?</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 Relationships?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 Something else?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 Why are you experiencing these changes right now?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If we are honest, we really don’t understand why change happens.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Is God causing it—or are you causing the change? I can comprehend why some of us initiate change, but… </a:t>
            </a:r>
          </a:p>
          <a:p>
            <a:endParaRPr lang="en-US" dirty="0">
              <a:latin typeface="Arial"/>
              <a:cs typeface="Arial"/>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7F89BA79-83E0-944A-893D-46361029E156}" type="slidenum">
              <a:rPr lang="en-US" sz="1200"/>
              <a:pPr eaLnBrk="1" hangingPunct="1"/>
              <a:t>229</a:t>
            </a:fld>
            <a:endParaRPr lang="en-US" sz="1200"/>
          </a:p>
        </p:txBody>
      </p:sp>
      <p:sp>
        <p:nvSpPr>
          <p:cNvPr id="290818" name="Rectangle 2"/>
          <p:cNvSpPr>
            <a:spLocks noGrp="1" noRot="1" noChangeAspect="1" noChangeArrowheads="1" noTextEdit="1"/>
          </p:cNvSpPr>
          <p:nvPr>
            <p:ph type="sldImg"/>
          </p:nvPr>
        </p:nvSpPr>
        <p:spPr>
          <a:solidFill>
            <a:srgbClr val="FFFFFF"/>
          </a:solidFill>
          <a:ln/>
        </p:spPr>
      </p:sp>
      <p:sp>
        <p:nvSpPr>
          <p:cNvPr id="290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E70D3F8E-E97D-B34A-ADBF-28FACF64EA7D}" type="slidenum">
              <a:rPr lang="en-US" sz="1200"/>
              <a:pPr eaLnBrk="1" hangingPunct="1"/>
              <a:t>230</a:t>
            </a:fld>
            <a:endParaRPr lang="en-US" sz="1200"/>
          </a:p>
        </p:txBody>
      </p:sp>
      <p:sp>
        <p:nvSpPr>
          <p:cNvPr id="292866" name="Rectangle 2"/>
          <p:cNvSpPr>
            <a:spLocks noGrp="1" noRot="1" noChangeAspect="1" noChangeArrowheads="1" noTextEdit="1"/>
          </p:cNvSpPr>
          <p:nvPr>
            <p:ph type="sldImg"/>
          </p:nvPr>
        </p:nvSpPr>
        <p:spPr>
          <a:solidFill>
            <a:srgbClr val="FFFFFF"/>
          </a:solidFill>
          <a:ln/>
        </p:spPr>
      </p:sp>
      <p:sp>
        <p:nvSpPr>
          <p:cNvPr id="292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7B11B55E-DAC6-EF40-9036-4ECA79FFDA2B}" type="slidenum">
              <a:rPr lang="en-US" sz="1200"/>
              <a:pPr eaLnBrk="1" hangingPunct="1"/>
              <a:t>234</a:t>
            </a:fld>
            <a:endParaRPr lang="en-US" sz="1200"/>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2800">
              <a:latin typeface="Times New Roman" charset="0"/>
              <a:ea typeface="ＭＳ Ｐゴシック" charset="0"/>
              <a:cs typeface="Times New Roman"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1D70AA65-4E56-CA4A-9BBD-358B75914622}" type="slidenum">
              <a:rPr lang="en-US" sz="1200"/>
              <a:pPr eaLnBrk="1" hangingPunct="1"/>
              <a:t>235</a:t>
            </a:fld>
            <a:endParaRPr lang="en-US" sz="1200"/>
          </a:p>
        </p:txBody>
      </p:sp>
      <p:sp>
        <p:nvSpPr>
          <p:cNvPr id="300034" name="Rectangle 2"/>
          <p:cNvSpPr>
            <a:spLocks noGrp="1" noRot="1" noChangeAspect="1" noChangeArrowheads="1" noTextEdit="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sz="2800">
              <a:latin typeface="Times New Roman" charset="0"/>
              <a:ea typeface="ＭＳ Ｐゴシック" charset="0"/>
              <a:cs typeface="Times New Roman"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6424D55C-4CDD-314A-87C6-343D2FBD3E59}" type="slidenum">
              <a:rPr lang="en-US" sz="1200"/>
              <a:pPr eaLnBrk="1" hangingPunct="1"/>
              <a:t>236</a:t>
            </a:fld>
            <a:endParaRPr lang="en-US" sz="1200"/>
          </a:p>
        </p:txBody>
      </p:sp>
      <p:sp>
        <p:nvSpPr>
          <p:cNvPr id="302082" name="Rectangle 2"/>
          <p:cNvSpPr>
            <a:spLocks noGrp="1" noRot="1" noChangeAspect="1" noChangeArrowheads="1" noTextEdit="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BAA3188-A9F6-E449-91B1-79DB37FC3D5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1026"/>
          <p:cNvSpPr>
            <a:spLocks noGrp="1" noRot="1" noChangeAspect="1" noChangeArrowheads="1"/>
          </p:cNvSpPr>
          <p:nvPr>
            <p:ph type="sldImg"/>
          </p:nvPr>
        </p:nvSpPr>
        <p:spPr>
          <a:solidFill>
            <a:srgbClr val="FFFFFF"/>
          </a:solidFill>
          <a:ln/>
        </p:spPr>
      </p:sp>
      <p:sp>
        <p:nvSpPr>
          <p:cNvPr id="350211"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cs typeface="ＭＳ Ｐゴシック" charset="0"/>
              </a:rPr>
              <a:t>The 4</a:t>
            </a:r>
            <a:r>
              <a:rPr lang="en-US" baseline="30000" dirty="0">
                <a:latin typeface="Arial" charset="0"/>
                <a:cs typeface="ＭＳ Ｐゴシック" charset="0"/>
              </a:rPr>
              <a:t>th</a:t>
            </a:r>
            <a:r>
              <a:rPr lang="en-US" dirty="0">
                <a:latin typeface="Arial" charset="0"/>
                <a:cs typeface="ＭＳ Ｐゴシック" charset="0"/>
              </a:rPr>
              <a:t> century Christian exegete Jerome who wrote the Latin Vulgate noted the connection between Samuel and Kings by combining them into four segments that all spoke of kingship, starting with Saul and ending with Zedekiah. Thus, he named them 1 Kingdoms, 2 Kingdoms, 3 Kingdoms, and 4 Kingdoms.</a:t>
            </a:r>
          </a:p>
          <a:p>
            <a:pPr eaLnBrk="1" hangingPunct="1"/>
            <a:r>
              <a:rPr lang="en-US" dirty="0">
                <a:latin typeface="Arial" charset="0"/>
                <a:cs typeface="ＭＳ Ｐゴシック" charset="0"/>
              </a:rPr>
              <a:t>_____________</a:t>
            </a:r>
          </a:p>
          <a:p>
            <a:pPr eaLnBrk="1" hangingPunct="1"/>
            <a:r>
              <a:rPr lang="en-US" dirty="0">
                <a:latin typeface="Arial" charset="0"/>
                <a:cs typeface="ＭＳ Ｐゴシック" charset="0"/>
              </a:rPr>
              <a:t>OS-09-1Sam-216</a:t>
            </a:r>
          </a:p>
          <a:p>
            <a:pPr eaLnBrk="1" hangingPunct="1"/>
            <a:r>
              <a:rPr lang="en-US" dirty="0">
                <a:latin typeface="Arial" charset="0"/>
                <a:cs typeface="ＭＳ Ｐゴシック" charset="0"/>
              </a:rPr>
              <a:t>OS-11-1Kings-26</a:t>
            </a:r>
          </a:p>
          <a:p>
            <a:pPr eaLnBrk="1" hangingPunct="1"/>
            <a:r>
              <a:rPr lang="en-US" dirty="0">
                <a:latin typeface="Arial" charset="0"/>
                <a:cs typeface="ＭＳ Ｐゴシック" charset="0"/>
              </a:rPr>
              <a:t>OS-12-2Kings-14, 65, 102</a:t>
            </a: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443CAC-29E8-F84D-9154-B00997D665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0338" name="Rectangle 1026"/>
          <p:cNvSpPr>
            <a:spLocks noGrp="1" noRot="1" noChangeAspect="1" noChangeArrowheads="1"/>
          </p:cNvSpPr>
          <p:nvPr>
            <p:ph type="sldImg"/>
          </p:nvPr>
        </p:nvSpPr>
        <p:spPr>
          <a:solidFill>
            <a:srgbClr val="FFFFFF"/>
          </a:solidFill>
          <a:ln/>
        </p:spPr>
      </p:sp>
      <p:sp>
        <p:nvSpPr>
          <p:cNvPr id="270339"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cs typeface="ＭＳ Ｐゴシック" charset="0"/>
              </a:rPr>
              <a:t>The books of Samuel and Kings follow a straight chronology. But 1 Chronicles overlaps 2 Samuel with the life of David and 2 Chronicles covers the time of 1-2 Kings and even beyond it with the return from the exile. </a:t>
            </a:r>
          </a:p>
          <a:p>
            <a:pPr eaLnBrk="1" hangingPunct="1"/>
            <a:r>
              <a:rPr lang="en-US" dirty="0">
                <a:latin typeface="Arial" charset="0"/>
                <a:cs typeface="ＭＳ Ｐゴシック" charset="0"/>
              </a:rPr>
              <a:t>_____________</a:t>
            </a:r>
          </a:p>
          <a:p>
            <a:pPr eaLnBrk="1" hangingPunct="1"/>
            <a:r>
              <a:rPr lang="en-US" dirty="0">
                <a:latin typeface="Arial" charset="0"/>
                <a:cs typeface="ＭＳ Ｐゴシック" charset="0"/>
              </a:rPr>
              <a:t>OS-09-1Sam-210</a:t>
            </a:r>
          </a:p>
          <a:p>
            <a:pPr eaLnBrk="1" hangingPunct="1"/>
            <a:r>
              <a:rPr lang="en-US" dirty="0">
                <a:latin typeface="Arial" charset="0"/>
                <a:cs typeface="ＭＳ Ｐゴシック" charset="0"/>
              </a:rPr>
              <a:t>OS-11-1Kings-217</a:t>
            </a:r>
          </a:p>
          <a:p>
            <a:pPr eaLnBrk="1" hangingPunct="1"/>
            <a:r>
              <a:rPr lang="en-US" dirty="0">
                <a:latin typeface="Arial" charset="0"/>
                <a:cs typeface="ＭＳ Ｐゴシック" charset="0"/>
              </a:rPr>
              <a:t>OS-12-2Kings-66</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242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What reasons would the L</a:t>
            </a:r>
            <a:r>
              <a:rPr lang="en-US" sz="1050" dirty="0">
                <a:latin typeface="Arial"/>
                <a:cs typeface="Arial"/>
              </a:rPr>
              <a:t>ORD</a:t>
            </a:r>
            <a:r>
              <a:rPr lang="en-US" dirty="0">
                <a:latin typeface="Arial"/>
                <a:cs typeface="Arial"/>
              </a:rPr>
              <a:t> have to make us</a:t>
            </a:r>
            <a:r>
              <a:rPr lang="en-US" baseline="0" dirty="0">
                <a:latin typeface="Arial"/>
                <a:cs typeface="Arial"/>
              </a:rPr>
              <a:t> have to adjust to new environments over and over?</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The LORD even used Israel’s sin to bring in the monarchy</a:t>
            </a:r>
            <a:r>
              <a:rPr lang="en-SG" sz="1200" kern="1200" baseline="0" dirty="0">
                <a:solidFill>
                  <a:schemeClr val="tx1"/>
                </a:solidFill>
                <a:effectLst/>
                <a:latin typeface="Arial"/>
                <a:ea typeface="ＭＳ Ｐゴシック" charset="-128"/>
                <a:cs typeface="Arial"/>
              </a:rPr>
              <a:t> under David.</a:t>
            </a:r>
            <a:endParaRPr lang="en-US" dirty="0">
              <a:latin typeface="Arial"/>
              <a:cs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5667397-E3BC-EC4A-B17C-6126DD0E3DC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0531" name="Rectangle 1026"/>
          <p:cNvSpPr>
            <a:spLocks noGrp="1" noRot="1" noChangeAspect="1" noChangeArrowheads="1" noTextEdit="1"/>
          </p:cNvSpPr>
          <p:nvPr>
            <p:ph type="sldImg"/>
          </p:nvPr>
        </p:nvSpPr>
        <p:spPr>
          <a:ln/>
        </p:spPr>
      </p:sp>
      <p:sp>
        <p:nvSpPr>
          <p:cNvPr id="150532"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Arial" panose="020B0604020202020204" pitchFamily="34" charset="0"/>
                <a:ea typeface="+mn-ea"/>
                <a:cs typeface="Arial" panose="020B0604020202020204" pitchFamily="34" charset="0"/>
              </a:rPr>
              <a:t>The theology of Judges-Ruth-Samuel is fascinating.  It shows that God can use any circumstance and any person for His kingdom purpose and His glory. </a:t>
            </a:r>
          </a:p>
          <a:p>
            <a:r>
              <a:rPr lang="en-SG" sz="1200" kern="1200" dirty="0">
                <a:solidFill>
                  <a:schemeClr val="tx1"/>
                </a:solidFill>
                <a:effectLst/>
                <a:latin typeface="Arial" panose="020B0604020202020204" pitchFamily="34" charset="0"/>
                <a:ea typeface="+mn-ea"/>
                <a:cs typeface="Arial" panose="020B0604020202020204" pitchFamily="34" charset="0"/>
              </a:rPr>
              <a:t>• The book of Judges shows a dismal scene where a king was needed for the nation.</a:t>
            </a:r>
          </a:p>
          <a:p>
            <a:r>
              <a:rPr lang="en-SG" sz="1200" kern="1200" dirty="0">
                <a:solidFill>
                  <a:schemeClr val="tx1"/>
                </a:solidFill>
                <a:effectLst/>
                <a:latin typeface="Arial" panose="020B0604020202020204" pitchFamily="34" charset="0"/>
                <a:ea typeface="+mn-ea"/>
                <a:cs typeface="Arial" panose="020B0604020202020204" pitchFamily="34" charset="0"/>
              </a:rPr>
              <a:t>•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appears in two disgraceful scenes:</a:t>
            </a:r>
          </a:p>
          <a:p>
            <a:r>
              <a:rPr lang="en-SG" sz="1200" kern="1200" dirty="0">
                <a:solidFill>
                  <a:schemeClr val="tx1"/>
                </a:solidFill>
                <a:effectLst/>
                <a:latin typeface="Arial" panose="020B0604020202020204" pitchFamily="34" charset="0"/>
                <a:ea typeface="+mn-ea"/>
                <a:cs typeface="Arial" panose="020B0604020202020204" pitchFamily="34" charset="0"/>
              </a:rPr>
              <a:t>• A Levite from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is involved in ungodly priestly duties and even colludes with the tribe of Dan to steal an idol for their migration north (Judges 17–18).  Another Levite with a concubine from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(again) encounters a group of</a:t>
            </a:r>
            <a:r>
              <a:rPr lang="en-SG" sz="1200" u="sng" kern="1200" dirty="0">
                <a:solidFill>
                  <a:schemeClr val="tx1"/>
                </a:solidFill>
                <a:effectLst/>
                <a:latin typeface="Arial" panose="020B0604020202020204" pitchFamily="34" charset="0"/>
                <a:ea typeface="+mn-ea"/>
                <a:cs typeface="Arial" panose="020B0604020202020204" pitchFamily="34" charset="0"/>
              </a:rPr>
              <a:t> Benjaminite</a:t>
            </a:r>
            <a:r>
              <a:rPr lang="en-SG" sz="1200" kern="1200" dirty="0">
                <a:solidFill>
                  <a:schemeClr val="tx1"/>
                </a:solidFill>
                <a:effectLst/>
                <a:latin typeface="Arial" panose="020B0604020202020204" pitchFamily="34" charset="0"/>
                <a:ea typeface="+mn-ea"/>
                <a:cs typeface="Arial" panose="020B0604020202020204" pitchFamily="34" charset="0"/>
              </a:rPr>
              <a:t> men in Gibeah who rape his concubine (Judges 19) and ultimately lead to her disgraceful death.   </a:t>
            </a:r>
          </a:p>
          <a:p>
            <a:r>
              <a:rPr lang="en-SG" sz="1200" kern="1200" dirty="0">
                <a:solidFill>
                  <a:schemeClr val="tx1"/>
                </a:solidFill>
                <a:effectLst/>
                <a:latin typeface="Arial" panose="020B0604020202020204" pitchFamily="34" charset="0"/>
                <a:ea typeface="+mn-ea"/>
                <a:cs typeface="Arial" panose="020B0604020202020204" pitchFamily="34" charset="0"/>
              </a:rPr>
              <a:t>• In retaliation, the town of Gibeah comes into focus. It is no better than Bethlehem.</a:t>
            </a:r>
          </a:p>
          <a:p>
            <a:r>
              <a:rPr lang="en-SG" sz="1200" kern="1200" dirty="0">
                <a:solidFill>
                  <a:schemeClr val="tx1"/>
                </a:solidFill>
                <a:effectLst/>
                <a:latin typeface="Arial" panose="020B0604020202020204" pitchFamily="34" charset="0"/>
                <a:ea typeface="+mn-ea"/>
                <a:cs typeface="Arial" panose="020B0604020202020204" pitchFamily="34" charset="0"/>
              </a:rPr>
              <a:t>• Here in Gibeah the tribe of </a:t>
            </a:r>
            <a:r>
              <a:rPr lang="en-SG" sz="1200" u="sng" kern="1200" dirty="0">
                <a:solidFill>
                  <a:schemeClr val="tx1"/>
                </a:solidFill>
                <a:effectLst/>
                <a:latin typeface="Arial" panose="020B0604020202020204" pitchFamily="34" charset="0"/>
                <a:ea typeface="+mn-ea"/>
                <a:cs typeface="Arial" panose="020B0604020202020204" pitchFamily="34" charset="0"/>
              </a:rPr>
              <a:t>Benjamin</a:t>
            </a:r>
            <a:r>
              <a:rPr lang="en-SG" sz="1200" kern="1200" dirty="0">
                <a:solidFill>
                  <a:schemeClr val="tx1"/>
                </a:solidFill>
                <a:effectLst/>
                <a:latin typeface="Arial" panose="020B0604020202020204" pitchFamily="34" charset="0"/>
                <a:ea typeface="+mn-ea"/>
                <a:cs typeface="Arial" panose="020B0604020202020204" pitchFamily="34" charset="0"/>
              </a:rPr>
              <a:t> was nearly wiped out, except for 600 men (Judges 20). </a:t>
            </a:r>
          </a:p>
          <a:p>
            <a:r>
              <a:rPr lang="en-SG" sz="1200" kern="1200" dirty="0">
                <a:solidFill>
                  <a:schemeClr val="tx1"/>
                </a:solidFill>
                <a:effectLst/>
                <a:latin typeface="Arial" panose="020B0604020202020204" pitchFamily="34" charset="0"/>
                <a:ea typeface="+mn-ea"/>
                <a:cs typeface="Arial" panose="020B0604020202020204" pitchFamily="34" charset="0"/>
              </a:rPr>
              <a:t>• In spite of extreme moral darkness and sin, God was preparing the monarchy. </a:t>
            </a:r>
          </a:p>
          <a:p>
            <a:r>
              <a:rPr lang="en-SG" sz="1200" kern="1200" dirty="0">
                <a:solidFill>
                  <a:schemeClr val="tx1"/>
                </a:solidFill>
                <a:effectLst/>
                <a:latin typeface="Arial" panose="020B0604020202020204" pitchFamily="34" charset="0"/>
                <a:ea typeface="+mn-ea"/>
                <a:cs typeface="Arial" panose="020B0604020202020204" pitchFamily="34" charset="0"/>
              </a:rPr>
              <a:t>• He even established that monarchy through the wicked Benjamites through the wicked city of Gibeah.</a:t>
            </a:r>
          </a:p>
          <a:p>
            <a:r>
              <a:rPr lang="en-SG" sz="1200" kern="1200" dirty="0">
                <a:solidFill>
                  <a:schemeClr val="tx1"/>
                </a:solidFill>
                <a:effectLst/>
                <a:latin typeface="Arial" panose="020B0604020202020204" pitchFamily="34" charset="0"/>
                <a:ea typeface="+mn-ea"/>
                <a:cs typeface="Arial" panose="020B0604020202020204" pitchFamily="34" charset="0"/>
              </a:rPr>
              <a:t>• How? </a:t>
            </a:r>
          </a:p>
          <a:p>
            <a:r>
              <a:rPr lang="en-SG" sz="1200" kern="1200" dirty="0">
                <a:solidFill>
                  <a:schemeClr val="tx1"/>
                </a:solidFill>
                <a:effectLst/>
                <a:latin typeface="Arial" panose="020B0604020202020204" pitchFamily="34" charset="0"/>
                <a:ea typeface="+mn-ea"/>
                <a:cs typeface="Arial" panose="020B0604020202020204" pitchFamily="34" charset="0"/>
              </a:rPr>
              <a:t>God chose the </a:t>
            </a:r>
            <a:r>
              <a:rPr lang="en-SG" sz="1200" u="sng" kern="1200" dirty="0">
                <a:solidFill>
                  <a:schemeClr val="tx1"/>
                </a:solidFill>
                <a:effectLst/>
                <a:latin typeface="Arial" panose="020B0604020202020204" pitchFamily="34" charset="0"/>
                <a:ea typeface="+mn-ea"/>
                <a:cs typeface="Arial" panose="020B0604020202020204" pitchFamily="34" charset="0"/>
              </a:rPr>
              <a:t>Benjaminite</a:t>
            </a:r>
            <a:r>
              <a:rPr lang="en-SG" sz="1200" kern="1200" dirty="0">
                <a:solidFill>
                  <a:schemeClr val="tx1"/>
                </a:solidFill>
                <a:effectLst/>
                <a:latin typeface="Arial" panose="020B0604020202020204" pitchFamily="34" charset="0"/>
                <a:ea typeface="+mn-ea"/>
                <a:cs typeface="Arial" panose="020B0604020202020204" pitchFamily="34" charset="0"/>
              </a:rPr>
              <a:t> Saul as the first anointed king of Israel (1 Sam 8), though he was from the smallest of the tribes.  </a:t>
            </a:r>
          </a:p>
          <a:p>
            <a:r>
              <a:rPr lang="en-SG" sz="1200" kern="1200" dirty="0">
                <a:solidFill>
                  <a:schemeClr val="tx1"/>
                </a:solidFill>
                <a:effectLst/>
                <a:latin typeface="Arial" panose="020B0604020202020204" pitchFamily="34" charset="0"/>
                <a:ea typeface="+mn-ea"/>
                <a:cs typeface="Arial" panose="020B0604020202020204" pitchFamily="34" charset="0"/>
              </a:rPr>
              <a:t>• However, Saul’s sad end brings even more shame on Gibeah. </a:t>
            </a:r>
          </a:p>
          <a:p>
            <a:r>
              <a:rPr lang="en-SG" sz="1200" kern="1200" dirty="0">
                <a:solidFill>
                  <a:schemeClr val="tx1"/>
                </a:solidFill>
                <a:effectLst/>
                <a:latin typeface="Arial" panose="020B0604020202020204" pitchFamily="34" charset="0"/>
                <a:ea typeface="+mn-ea"/>
                <a:cs typeface="Arial" panose="020B0604020202020204" pitchFamily="34" charset="0"/>
              </a:rPr>
              <a:t>• That preparation of the monarchy finds its true fulfilment in the city of Bethlehem, for in Ruth we see that both Boaz and the Bethlehemites act honourably in the midst of national apostasy. So God can use the same, shameful city of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to raise a kinsmen-redeemer through Boaz.  Ruth was a woman from Moab, a nation worshipping pagan gods.  But through God’s plan and provision, the line of David was established and ultimately the Messiah Jesus Christ himself was born through the line. </a:t>
            </a:r>
          </a:p>
          <a:p>
            <a:r>
              <a:rPr lang="en-SG" sz="1200" kern="1200" dirty="0">
                <a:solidFill>
                  <a:schemeClr val="tx1"/>
                </a:solidFill>
                <a:effectLst/>
                <a:latin typeface="Arial" panose="020B0604020202020204" pitchFamily="34" charset="0"/>
                <a:ea typeface="+mn-ea"/>
                <a:cs typeface="Arial" panose="020B0604020202020204" pitchFamily="34" charset="0"/>
              </a:rPr>
              <a:t>• This birth was in the obscure city of Bethlehem, where David raises the status of this town to an amazing height. It is raised to an even higher status than given by David when we get to the NT and see that David’s descendant, Jesus, is not only born into his line but is born in the exact city of David, Bethlehem (Matt 2).</a:t>
            </a:r>
          </a:p>
          <a:p>
            <a:r>
              <a:rPr lang="en-SG" sz="1200" kern="1200" dirty="0">
                <a:solidFill>
                  <a:schemeClr val="tx1"/>
                </a:solidFill>
                <a:effectLst/>
                <a:latin typeface="Arial" panose="020B0604020202020204" pitchFamily="34" charset="0"/>
                <a:ea typeface="+mn-ea"/>
                <a:cs typeface="Arial" panose="020B0604020202020204" pitchFamily="34" charset="0"/>
              </a:rPr>
              <a:t>Therefore, the theology of Ruth is that God’s grace can transform the ordinary and obscure to extraordinary and world renown.</a:t>
            </a: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Common-282</a:t>
            </a:r>
          </a:p>
          <a:p>
            <a:r>
              <a:rPr lang="en-US" sz="1200" kern="1200" dirty="0">
                <a:solidFill>
                  <a:schemeClr val="tx1"/>
                </a:solidFill>
                <a:effectLst/>
                <a:latin typeface="+mn-lt"/>
                <a:ea typeface="+mn-ea"/>
                <a:cs typeface="+mn-cs"/>
              </a:rPr>
              <a:t>OS-00-OT_Book_Overviews-178</a:t>
            </a:r>
          </a:p>
          <a:p>
            <a:r>
              <a:rPr lang="en-SG" sz="1200" kern="1200" dirty="0">
                <a:solidFill>
                  <a:schemeClr val="tx1"/>
                </a:solidFill>
                <a:effectLst/>
                <a:latin typeface="Arial" panose="020B0604020202020204" pitchFamily="34" charset="0"/>
                <a:ea typeface="+mn-ea"/>
                <a:cs typeface="Arial" panose="020B0604020202020204" pitchFamily="34" charset="0"/>
              </a:rPr>
              <a:t>OS-07-Judges-208</a:t>
            </a:r>
          </a:p>
          <a:p>
            <a:r>
              <a:rPr lang="en-SG" sz="1200" kern="1200" dirty="0">
                <a:solidFill>
                  <a:schemeClr val="tx1"/>
                </a:solidFill>
                <a:effectLst/>
                <a:latin typeface="Arial" panose="020B0604020202020204" pitchFamily="34" charset="0"/>
                <a:ea typeface="+mn-ea"/>
                <a:cs typeface="Arial" panose="020B0604020202020204" pitchFamily="34" charset="0"/>
              </a:rPr>
              <a:t>OS-08-Ruth-74</a:t>
            </a:r>
          </a:p>
          <a:p>
            <a:r>
              <a:rPr lang="en-SG" sz="1200" kern="1200" dirty="0">
                <a:solidFill>
                  <a:schemeClr val="tx1"/>
                </a:solidFill>
                <a:effectLst/>
                <a:latin typeface="Arial" panose="020B0604020202020204" pitchFamily="34" charset="0"/>
                <a:ea typeface="+mn-ea"/>
                <a:cs typeface="Arial" panose="020B0604020202020204" pitchFamily="34" charset="0"/>
              </a:rPr>
              <a:t>OS-09-1 Sam-17, 22, 48</a:t>
            </a:r>
          </a:p>
          <a:p>
            <a:r>
              <a:rPr lang="en-SG" sz="1200" kern="1200" dirty="0">
                <a:solidFill>
                  <a:schemeClr val="tx1"/>
                </a:solidFill>
                <a:effectLst/>
                <a:latin typeface="Arial" panose="020B0604020202020204" pitchFamily="34" charset="0"/>
                <a:ea typeface="+mn-ea"/>
                <a:cs typeface="Arial" panose="020B0604020202020204" pitchFamily="34" charset="0"/>
              </a:rPr>
              <a:t>OS-10-2 Sam-21</a:t>
            </a:r>
          </a:p>
        </p:txBody>
      </p:sp>
    </p:spTree>
    <p:extLst>
      <p:ext uri="{BB962C8B-B14F-4D97-AF65-F5344CB8AC3E}">
        <p14:creationId xmlns:p14="http://schemas.microsoft.com/office/powerpoint/2010/main" val="1682872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The LORD alters our lives to focus on his purposes</a:t>
            </a:r>
            <a:r>
              <a:rPr lang="en-SG" sz="1200" kern="1200" dirty="0">
                <a:solidFill>
                  <a:schemeClr val="tx1"/>
                </a:solidFill>
                <a:effectLst/>
                <a:latin typeface="Arial"/>
                <a:ea typeface="ＭＳ Ｐゴシック" charset="-128"/>
                <a:cs typeface="Arial"/>
              </a:rPr>
              <a:t>.</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Be open to God initiating any change he wants in your life. As someone said, “If nothing ever changed, there’d be no butterflies.” Be that butterfly.</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book has three major transitions, but the keyword appears in the singular here since they all point to one major transition. What is it?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5667397-E3BC-EC4A-B17C-6126DD0E3DC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0531" name="Rectangle 1026"/>
          <p:cNvSpPr>
            <a:spLocks noGrp="1" noRot="1" noChangeAspect="1" noChangeArrowheads="1" noTextEdit="1"/>
          </p:cNvSpPr>
          <p:nvPr>
            <p:ph type="sldImg"/>
          </p:nvPr>
        </p:nvSpPr>
        <p:spPr>
          <a:ln/>
        </p:spPr>
      </p:sp>
      <p:sp>
        <p:nvSpPr>
          <p:cNvPr id="150532"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Arial" panose="020B0604020202020204" pitchFamily="34" charset="0"/>
                <a:ea typeface="+mn-ea"/>
                <a:cs typeface="Arial" panose="020B0604020202020204" pitchFamily="34" charset="0"/>
              </a:rPr>
              <a:t>The theology of Judges-Ruth-Samuel is fascinating.  It shows that God can use any circumstance and any person for His kingdom purpose and His glory. </a:t>
            </a:r>
          </a:p>
          <a:p>
            <a:r>
              <a:rPr lang="en-SG" sz="1200" kern="1200" dirty="0">
                <a:solidFill>
                  <a:schemeClr val="tx1"/>
                </a:solidFill>
                <a:effectLst/>
                <a:latin typeface="Arial" panose="020B0604020202020204" pitchFamily="34" charset="0"/>
                <a:ea typeface="+mn-ea"/>
                <a:cs typeface="Arial" panose="020B0604020202020204" pitchFamily="34" charset="0"/>
              </a:rPr>
              <a:t>• The book of Judges shows a dismal scene where a king was needed for the nation.</a:t>
            </a:r>
          </a:p>
          <a:p>
            <a:r>
              <a:rPr lang="en-SG" sz="1200" kern="1200" dirty="0">
                <a:solidFill>
                  <a:schemeClr val="tx1"/>
                </a:solidFill>
                <a:effectLst/>
                <a:latin typeface="Arial" panose="020B0604020202020204" pitchFamily="34" charset="0"/>
                <a:ea typeface="+mn-ea"/>
                <a:cs typeface="Arial" panose="020B0604020202020204" pitchFamily="34" charset="0"/>
              </a:rPr>
              <a:t>•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appears in two disgraceful scenes:</a:t>
            </a:r>
          </a:p>
          <a:p>
            <a:r>
              <a:rPr lang="en-SG" sz="1200" kern="1200" dirty="0">
                <a:solidFill>
                  <a:schemeClr val="tx1"/>
                </a:solidFill>
                <a:effectLst/>
                <a:latin typeface="Arial" panose="020B0604020202020204" pitchFamily="34" charset="0"/>
                <a:ea typeface="+mn-ea"/>
                <a:cs typeface="Arial" panose="020B0604020202020204" pitchFamily="34" charset="0"/>
              </a:rPr>
              <a:t>• A Levite from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is involved in ungodly priestly duties and even colludes with the tribe of Dan to steal an idol for their migration north (Judges 17–18).  Another Levite with a concubine from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(again) encounters a group of</a:t>
            </a:r>
            <a:r>
              <a:rPr lang="en-SG" sz="1200" u="sng" kern="1200" dirty="0">
                <a:solidFill>
                  <a:schemeClr val="tx1"/>
                </a:solidFill>
                <a:effectLst/>
                <a:latin typeface="Arial" panose="020B0604020202020204" pitchFamily="34" charset="0"/>
                <a:ea typeface="+mn-ea"/>
                <a:cs typeface="Arial" panose="020B0604020202020204" pitchFamily="34" charset="0"/>
              </a:rPr>
              <a:t> Benjaminite</a:t>
            </a:r>
            <a:r>
              <a:rPr lang="en-SG" sz="1200" kern="1200" dirty="0">
                <a:solidFill>
                  <a:schemeClr val="tx1"/>
                </a:solidFill>
                <a:effectLst/>
                <a:latin typeface="Arial" panose="020B0604020202020204" pitchFamily="34" charset="0"/>
                <a:ea typeface="+mn-ea"/>
                <a:cs typeface="Arial" panose="020B0604020202020204" pitchFamily="34" charset="0"/>
              </a:rPr>
              <a:t> men in Gibeah who rape his concubine (Judges 19) and ultimately lead to her disgraceful death.   </a:t>
            </a:r>
          </a:p>
          <a:p>
            <a:r>
              <a:rPr lang="en-SG" sz="1200" kern="1200" dirty="0">
                <a:solidFill>
                  <a:schemeClr val="tx1"/>
                </a:solidFill>
                <a:effectLst/>
                <a:latin typeface="Arial" panose="020B0604020202020204" pitchFamily="34" charset="0"/>
                <a:ea typeface="+mn-ea"/>
                <a:cs typeface="Arial" panose="020B0604020202020204" pitchFamily="34" charset="0"/>
              </a:rPr>
              <a:t>• In retaliation, the town of Gibeah comes into focus. It is no better than Bethlehem.</a:t>
            </a:r>
          </a:p>
          <a:p>
            <a:r>
              <a:rPr lang="en-SG" sz="1200" kern="1200" dirty="0">
                <a:solidFill>
                  <a:schemeClr val="tx1"/>
                </a:solidFill>
                <a:effectLst/>
                <a:latin typeface="Arial" panose="020B0604020202020204" pitchFamily="34" charset="0"/>
                <a:ea typeface="+mn-ea"/>
                <a:cs typeface="Arial" panose="020B0604020202020204" pitchFamily="34" charset="0"/>
              </a:rPr>
              <a:t>• Here in Gibeah the tribe of </a:t>
            </a:r>
            <a:r>
              <a:rPr lang="en-SG" sz="1200" u="sng" kern="1200" dirty="0">
                <a:solidFill>
                  <a:schemeClr val="tx1"/>
                </a:solidFill>
                <a:effectLst/>
                <a:latin typeface="Arial" panose="020B0604020202020204" pitchFamily="34" charset="0"/>
                <a:ea typeface="+mn-ea"/>
                <a:cs typeface="Arial" panose="020B0604020202020204" pitchFamily="34" charset="0"/>
              </a:rPr>
              <a:t>Benjamin</a:t>
            </a:r>
            <a:r>
              <a:rPr lang="en-SG" sz="1200" kern="1200" dirty="0">
                <a:solidFill>
                  <a:schemeClr val="tx1"/>
                </a:solidFill>
                <a:effectLst/>
                <a:latin typeface="Arial" panose="020B0604020202020204" pitchFamily="34" charset="0"/>
                <a:ea typeface="+mn-ea"/>
                <a:cs typeface="Arial" panose="020B0604020202020204" pitchFamily="34" charset="0"/>
              </a:rPr>
              <a:t> was nearly wiped out, except for 600 men (Judges 20). </a:t>
            </a:r>
          </a:p>
          <a:p>
            <a:r>
              <a:rPr lang="en-SG" sz="1200" kern="1200" dirty="0">
                <a:solidFill>
                  <a:schemeClr val="tx1"/>
                </a:solidFill>
                <a:effectLst/>
                <a:latin typeface="Arial" panose="020B0604020202020204" pitchFamily="34" charset="0"/>
                <a:ea typeface="+mn-ea"/>
                <a:cs typeface="Arial" panose="020B0604020202020204" pitchFamily="34" charset="0"/>
              </a:rPr>
              <a:t>• In spite of extreme moral darkness and sin, God was preparing the monarchy. </a:t>
            </a:r>
          </a:p>
          <a:p>
            <a:r>
              <a:rPr lang="en-SG" sz="1200" kern="1200" dirty="0">
                <a:solidFill>
                  <a:schemeClr val="tx1"/>
                </a:solidFill>
                <a:effectLst/>
                <a:latin typeface="Arial" panose="020B0604020202020204" pitchFamily="34" charset="0"/>
                <a:ea typeface="+mn-ea"/>
                <a:cs typeface="Arial" panose="020B0604020202020204" pitchFamily="34" charset="0"/>
              </a:rPr>
              <a:t>• He even established that monarchy through the wicked Benjamites through the wicked city of Gibeah.</a:t>
            </a:r>
          </a:p>
          <a:p>
            <a:r>
              <a:rPr lang="en-SG" sz="1200" kern="1200" dirty="0">
                <a:solidFill>
                  <a:schemeClr val="tx1"/>
                </a:solidFill>
                <a:effectLst/>
                <a:latin typeface="Arial" panose="020B0604020202020204" pitchFamily="34" charset="0"/>
                <a:ea typeface="+mn-ea"/>
                <a:cs typeface="Arial" panose="020B0604020202020204" pitchFamily="34" charset="0"/>
              </a:rPr>
              <a:t>• How? </a:t>
            </a:r>
          </a:p>
          <a:p>
            <a:r>
              <a:rPr lang="en-SG" sz="1200" kern="1200" dirty="0">
                <a:solidFill>
                  <a:schemeClr val="tx1"/>
                </a:solidFill>
                <a:effectLst/>
                <a:latin typeface="Arial" panose="020B0604020202020204" pitchFamily="34" charset="0"/>
                <a:ea typeface="+mn-ea"/>
                <a:cs typeface="Arial" panose="020B0604020202020204" pitchFamily="34" charset="0"/>
              </a:rPr>
              <a:t>God chose the </a:t>
            </a:r>
            <a:r>
              <a:rPr lang="en-SG" sz="1200" u="sng" kern="1200" dirty="0">
                <a:solidFill>
                  <a:schemeClr val="tx1"/>
                </a:solidFill>
                <a:effectLst/>
                <a:latin typeface="Arial" panose="020B0604020202020204" pitchFamily="34" charset="0"/>
                <a:ea typeface="+mn-ea"/>
                <a:cs typeface="Arial" panose="020B0604020202020204" pitchFamily="34" charset="0"/>
              </a:rPr>
              <a:t>Benjaminite</a:t>
            </a:r>
            <a:r>
              <a:rPr lang="en-SG" sz="1200" kern="1200" dirty="0">
                <a:solidFill>
                  <a:schemeClr val="tx1"/>
                </a:solidFill>
                <a:effectLst/>
                <a:latin typeface="Arial" panose="020B0604020202020204" pitchFamily="34" charset="0"/>
                <a:ea typeface="+mn-ea"/>
                <a:cs typeface="Arial" panose="020B0604020202020204" pitchFamily="34" charset="0"/>
              </a:rPr>
              <a:t> Saul as the first anointed king of Israel (1 Sam 8), though he was from the smallest of the tribes.  </a:t>
            </a:r>
          </a:p>
          <a:p>
            <a:r>
              <a:rPr lang="en-SG" sz="1200" kern="1200" dirty="0">
                <a:solidFill>
                  <a:schemeClr val="tx1"/>
                </a:solidFill>
                <a:effectLst/>
                <a:latin typeface="Arial" panose="020B0604020202020204" pitchFamily="34" charset="0"/>
                <a:ea typeface="+mn-ea"/>
                <a:cs typeface="Arial" panose="020B0604020202020204" pitchFamily="34" charset="0"/>
              </a:rPr>
              <a:t>• However, Saul’s sad end brings even more shame on Gibeah. </a:t>
            </a:r>
          </a:p>
          <a:p>
            <a:r>
              <a:rPr lang="en-SG" sz="1200" kern="1200" dirty="0">
                <a:solidFill>
                  <a:schemeClr val="tx1"/>
                </a:solidFill>
                <a:effectLst/>
                <a:latin typeface="Arial" panose="020B0604020202020204" pitchFamily="34" charset="0"/>
                <a:ea typeface="+mn-ea"/>
                <a:cs typeface="Arial" panose="020B0604020202020204" pitchFamily="34" charset="0"/>
              </a:rPr>
              <a:t>• That preparation of the monarchy finds its true fulfilment in the city of Bethlehem, for in Ruth we see that both Boaz and the Bethlehemites act honourably in the midst of national apostasy. So God can use the same, shameful city of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to raise a kinsmen-redeemer through Boaz.  Ruth was a woman from Moab, a nation worshipping pagan gods.  But through God’s plan and provision, the line of David was established and ultimately the Messiah Jesus Christ himself was born through the line. </a:t>
            </a:r>
          </a:p>
          <a:p>
            <a:r>
              <a:rPr lang="en-SG" sz="1200" kern="1200" dirty="0">
                <a:solidFill>
                  <a:schemeClr val="tx1"/>
                </a:solidFill>
                <a:effectLst/>
                <a:latin typeface="Arial" panose="020B0604020202020204" pitchFamily="34" charset="0"/>
                <a:ea typeface="+mn-ea"/>
                <a:cs typeface="Arial" panose="020B0604020202020204" pitchFamily="34" charset="0"/>
              </a:rPr>
              <a:t>• This birth was in the obscure city of Bethlehem, where David raises the status of this town to an amazing height. It is raised to an even higher status than given by David when we get to the NT and see that David’s descendant, Jesus, is not only born into his line but is born in the exact city of David, Bethlehem (Matt 2).</a:t>
            </a:r>
          </a:p>
          <a:p>
            <a:r>
              <a:rPr lang="en-SG" sz="1200" kern="1200" dirty="0">
                <a:solidFill>
                  <a:schemeClr val="tx1"/>
                </a:solidFill>
                <a:effectLst/>
                <a:latin typeface="Arial" panose="020B0604020202020204" pitchFamily="34" charset="0"/>
                <a:ea typeface="+mn-ea"/>
                <a:cs typeface="Arial" panose="020B0604020202020204" pitchFamily="34" charset="0"/>
              </a:rPr>
              <a:t>Therefore, the theology of Ruth is that God’s grace can transform the ordinary and obscure to extraordinary and world renown.</a:t>
            </a: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Common-282</a:t>
            </a:r>
          </a:p>
          <a:p>
            <a:r>
              <a:rPr lang="en-US" sz="1200" kern="1200" dirty="0">
                <a:solidFill>
                  <a:schemeClr val="tx1"/>
                </a:solidFill>
                <a:effectLst/>
                <a:latin typeface="+mn-lt"/>
                <a:ea typeface="+mn-ea"/>
                <a:cs typeface="+mn-cs"/>
              </a:rPr>
              <a:t>OS-00-OT_Book_Overviews-178</a:t>
            </a:r>
          </a:p>
          <a:p>
            <a:r>
              <a:rPr lang="en-SG" sz="1200" kern="1200" dirty="0">
                <a:solidFill>
                  <a:schemeClr val="tx1"/>
                </a:solidFill>
                <a:effectLst/>
                <a:latin typeface="Arial" panose="020B0604020202020204" pitchFamily="34" charset="0"/>
                <a:ea typeface="+mn-ea"/>
                <a:cs typeface="Arial" panose="020B0604020202020204" pitchFamily="34" charset="0"/>
              </a:rPr>
              <a:t>OS-07-Judges-208</a:t>
            </a:r>
          </a:p>
          <a:p>
            <a:r>
              <a:rPr lang="en-SG" sz="1200" kern="1200" dirty="0">
                <a:solidFill>
                  <a:schemeClr val="tx1"/>
                </a:solidFill>
                <a:effectLst/>
                <a:latin typeface="Arial" panose="020B0604020202020204" pitchFamily="34" charset="0"/>
                <a:ea typeface="+mn-ea"/>
                <a:cs typeface="Arial" panose="020B0604020202020204" pitchFamily="34" charset="0"/>
              </a:rPr>
              <a:t>OS-08-Ruth-74</a:t>
            </a:r>
          </a:p>
          <a:p>
            <a:r>
              <a:rPr lang="en-SG" sz="1200" kern="1200" dirty="0">
                <a:solidFill>
                  <a:schemeClr val="tx1"/>
                </a:solidFill>
                <a:effectLst/>
                <a:latin typeface="Arial" panose="020B0604020202020204" pitchFamily="34" charset="0"/>
                <a:ea typeface="+mn-ea"/>
                <a:cs typeface="Arial" panose="020B0604020202020204" pitchFamily="34" charset="0"/>
              </a:rPr>
              <a:t>OS-09-1 Sam-17, 22, 48</a:t>
            </a:r>
          </a:p>
          <a:p>
            <a:r>
              <a:rPr lang="en-SG" sz="1200" kern="1200" dirty="0">
                <a:solidFill>
                  <a:schemeClr val="tx1"/>
                </a:solidFill>
                <a:effectLst/>
                <a:latin typeface="Arial" panose="020B0604020202020204" pitchFamily="34" charset="0"/>
                <a:ea typeface="+mn-ea"/>
                <a:cs typeface="Arial" panose="020B0604020202020204" pitchFamily="34" charset="0"/>
              </a:rPr>
              <a:t>OS-10-2 Sam-21</a:t>
            </a:r>
          </a:p>
        </p:txBody>
      </p:sp>
    </p:spTree>
    <p:extLst>
      <p:ext uri="{BB962C8B-B14F-4D97-AF65-F5344CB8AC3E}">
        <p14:creationId xmlns:p14="http://schemas.microsoft.com/office/powerpoint/2010/main" val="1682872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81BA7415-DE72-A249-A1EB-99C9B5009095}" type="slidenum">
              <a:rPr lang="en-US" sz="1200">
                <a:solidFill>
                  <a:prstClr val="black"/>
                </a:solidFill>
              </a:rPr>
              <a:pPr eaLnBrk="1" hangingPunct="1"/>
              <a:t>25</a:t>
            </a:fld>
            <a:endParaRPr lang="en-US" sz="1200">
              <a:solidFill>
                <a:prstClr val="black"/>
              </a:solidFill>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128"/>
                <a:cs typeface="Arial"/>
              </a:rPr>
              <a:t>The book of 1 Samuel gives the transitions necessary for that change to come about from a theocracy to a monarchy focused on David.</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1418031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4D804E0-39E4-524B-8C43-30342545BA1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5474" name="Rectangle 2"/>
          <p:cNvSpPr>
            <a:spLocks noGrp="1" noRot="1" noChangeAspect="1" noChangeArrowheads="1"/>
          </p:cNvSpPr>
          <p:nvPr>
            <p:ph type="sldImg"/>
          </p:nvPr>
        </p:nvSpPr>
        <p:spPr>
          <a:solidFill>
            <a:srgbClr val="FFFFFF"/>
          </a:solidFill>
          <a:ln/>
        </p:spPr>
      </p:sp>
      <p:sp>
        <p:nvSpPr>
          <p:cNvPr id="105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Most Bible outlines tell us only the content of a passage without sharing any theological design.</a:t>
            </a:r>
          </a:p>
          <a:p>
            <a:pPr eaLnBrk="1" hangingPunct="1"/>
            <a:r>
              <a:rPr lang="en-US" dirty="0">
                <a:latin typeface="Arial" charset="0"/>
                <a:ea typeface="ＭＳ Ｐゴシック" charset="0"/>
                <a:cs typeface="ＭＳ Ｐゴシック" charset="0"/>
              </a:rPr>
              <a:t>They also rarely share why this particular text is in the Bible.</a:t>
            </a:r>
          </a:p>
          <a:p>
            <a:pPr eaLnBrk="1" hangingPunct="1"/>
            <a:r>
              <a:rPr lang="en-US" dirty="0">
                <a:latin typeface="Arial" charset="0"/>
                <a:ea typeface="ＭＳ Ｐゴシック" charset="0"/>
                <a:cs typeface="ＭＳ Ｐゴシック" charset="0"/>
              </a:rPr>
              <a:t>So this course seeks to concisely state both the theological intent and why it is important.</a:t>
            </a:r>
          </a:p>
          <a:p>
            <a:pPr eaLnBrk="1" hangingPunct="1"/>
            <a:r>
              <a:rPr lang="en-US" dirty="0">
                <a:latin typeface="Arial" charset="0"/>
                <a:ea typeface="ＭＳ Ｐゴシック" charset="0"/>
                <a:cs typeface="ＭＳ Ｐゴシック" charset="0"/>
              </a:rPr>
              <a:t>For example, as background to Genesis, Israel in the wilderness was between two idolatrous peoples—Egypt was behind them for the past 400 years (but still too much part of their worldview), and Canaan was ahead in their near future. Both Egypt and Canaan worshipped many gods, so Israel needed to see how their God and history were unique in contrast. </a:t>
            </a:r>
          </a:p>
          <a:p>
            <a:pPr eaLnBrk="1" hangingPunct="1"/>
            <a:r>
              <a:rPr lang="en-US" dirty="0">
                <a:latin typeface="Arial" charset="0"/>
                <a:ea typeface="ＭＳ Ｐゴシック" charset="0"/>
                <a:cs typeface="ＭＳ Ｐゴシック" charset="0"/>
              </a:rPr>
              <a:t>____________</a:t>
            </a:r>
          </a:p>
          <a:p>
            <a:pPr eaLnBrk="1" hangingPunct="1"/>
            <a:r>
              <a:rPr lang="en-US" dirty="0">
                <a:latin typeface="Arial" charset="0"/>
                <a:ea typeface="ＭＳ Ｐゴシック" charset="0"/>
                <a:cs typeface="ＭＳ Ｐゴシック" charset="0"/>
              </a:rPr>
              <a:t>BT-01-Common-45</a:t>
            </a:r>
          </a:p>
          <a:p>
            <a:pPr eaLnBrk="1" hangingPunct="1"/>
            <a:r>
              <a:rPr lang="en-US" dirty="0">
                <a:latin typeface="Arial" charset="0"/>
                <a:ea typeface="ＭＳ Ｐゴシック" charset="0"/>
                <a:cs typeface="ＭＳ Ｐゴシック" charset="0"/>
              </a:rPr>
              <a:t>OS-01-Gen1-3-slide 53</a:t>
            </a:r>
          </a:p>
          <a:p>
            <a:pPr eaLnBrk="1" hangingPunct="1"/>
            <a:r>
              <a:rPr lang="en-US" dirty="0">
                <a:latin typeface="Arial" charset="0"/>
                <a:ea typeface="ＭＳ Ｐゴシック" charset="0"/>
                <a:cs typeface="ＭＳ Ｐゴシック" charset="0"/>
              </a:rPr>
              <a:t>OS-09-1Sam-28</a:t>
            </a:r>
          </a:p>
          <a:p>
            <a:pPr eaLnBrk="1" hangingPunct="1"/>
            <a:r>
              <a:rPr lang="en-US" dirty="0">
                <a:latin typeface="Arial" charset="0"/>
                <a:ea typeface="ＭＳ Ｐゴシック" charset="0"/>
                <a:cs typeface="ＭＳ Ｐゴシック" charset="0"/>
              </a:rPr>
              <a:t>PR-09-Exegetical Idea Part 2—slide 7</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what better way to show their identity but by writing a theological history of where they came from? That’s what we have in the pages of Genesis: The narrow lineage of Israel from Creation to Joseph informs Israel it began by God's election for rule and unconditional promise for blessings through Abraham in contrast to the Canaanites.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that this statement gives both the WHAT (The narrow lineage of Israel from Creation to Joseph)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well as the WHY (informs Israel it began by God's election for rule and unconditional promise for blessings through Abraham in contrast to the Canaanites).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Together, these parts reveal that Genesis was written to give a theological history for Israel’s task at hand to defeat the Canaanites.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874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05" charset="0"/>
                <a:ea typeface="ＭＳ Ｐゴシック" charset="-128"/>
                <a:cs typeface="ＭＳ Ｐゴシック" charset="-128"/>
              </a:rPr>
              <a:t>The reason God prepared Israel for a king in the transfer of leadership from Eli to Samuel was because the nation did not know God's character (1 Sam 1–7).</a:t>
            </a:r>
          </a:p>
          <a:p>
            <a:endParaRPr lang="en-US" b="0" dirty="0"/>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31</a:t>
            </a:fld>
            <a:endParaRPr lang="en-US"/>
          </a:p>
        </p:txBody>
      </p:sp>
    </p:spTree>
    <p:extLst>
      <p:ext uri="{BB962C8B-B14F-4D97-AF65-F5344CB8AC3E}">
        <p14:creationId xmlns:p14="http://schemas.microsoft.com/office/powerpoint/2010/main" val="38495577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32</a:t>
            </a:fld>
            <a:endParaRPr lang="en-US"/>
          </a:p>
        </p:txBody>
      </p:sp>
    </p:spTree>
    <p:extLst>
      <p:ext uri="{BB962C8B-B14F-4D97-AF65-F5344CB8AC3E}">
        <p14:creationId xmlns:p14="http://schemas.microsoft.com/office/powerpoint/2010/main" val="480470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Do you like change? </a:t>
            </a:r>
          </a:p>
          <a:p>
            <a:endParaRPr lang="en-US" dirty="0">
              <a:latin typeface="Arial"/>
              <a:cs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Whether you like change or not, change is inevitable. </a:t>
            </a:r>
          </a:p>
          <a:p>
            <a:endParaRPr lang="en-US" dirty="0">
              <a:latin typeface="Arial"/>
              <a:cs typeface="Arial"/>
            </a:endParaRPr>
          </a:p>
          <a:p>
            <a:endParaRPr lang="en-US" dirty="0">
              <a:latin typeface="Arial"/>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difference between a theocracy and a monarchy? Don't both have human leaders?</a:t>
            </a:r>
          </a:p>
          <a:p>
            <a:endParaRPr lang="en-US" dirty="0"/>
          </a:p>
          <a:p>
            <a:r>
              <a:rPr lang="en-US" dirty="0"/>
              <a:t>We don't think of Moses and Joshua as kings, so what is the difference between them and kings such as Saul and David? Both led the entire nation, so why don't we refer to "King Moses" or "King Joshua"?</a:t>
            </a:r>
          </a:p>
          <a:p>
            <a:endParaRPr lang="en-US" dirty="0"/>
          </a:p>
          <a:p>
            <a:r>
              <a:rPr lang="en-US" dirty="0"/>
              <a:t>Answer: Kings had succession by genealogical line with the concern for their sons taking their role in the next generation. What other distinctions of a monarchy?</a:t>
            </a:r>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3</a:t>
            </a:fld>
            <a:endParaRPr lang="en-US"/>
          </a:p>
        </p:txBody>
      </p:sp>
    </p:spTree>
    <p:extLst>
      <p:ext uri="{BB962C8B-B14F-4D97-AF65-F5344CB8AC3E}">
        <p14:creationId xmlns:p14="http://schemas.microsoft.com/office/powerpoint/2010/main" val="36089622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Some like it while others hate it, so some of us are early adopters while others are laggards. The majority tolerates it. </a:t>
            </a:r>
          </a:p>
          <a:p>
            <a:endParaRPr lang="en-US" dirty="0">
              <a:latin typeface="Arial"/>
              <a:cs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Job?</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Body?</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Relationships?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Something else?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 Why are you experiencing these changes right now?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If we are honest, we really don’t understand why change happens.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Is God causing it—or are you causing the change? I can comprehend why some of us initiate change, but… </a:t>
            </a:r>
          </a:p>
          <a:p>
            <a:endParaRPr lang="en-US" dirty="0">
              <a:latin typeface="Arial"/>
              <a:cs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What reasons would the L</a:t>
            </a:r>
            <a:r>
              <a:rPr lang="en-US" sz="1050" dirty="0">
                <a:latin typeface="Arial"/>
                <a:cs typeface="Arial"/>
              </a:rPr>
              <a:t>ORD</a:t>
            </a:r>
            <a:r>
              <a:rPr lang="en-US" dirty="0">
                <a:latin typeface="Arial"/>
                <a:cs typeface="Arial"/>
              </a:rPr>
              <a:t> have to make us</a:t>
            </a:r>
            <a:r>
              <a:rPr lang="en-US" baseline="0" dirty="0">
                <a:latin typeface="Arial"/>
                <a:cs typeface="Arial"/>
              </a:rPr>
              <a:t> have to adjust to new environments over and over?</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We are in a study through the whole Bible right now, book by book. The goal is to give us a basic understanding of each book of the Bible.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7BFBE46F-6E29-5445-BE9A-0B77F5D2C22A}" type="slidenum">
              <a:rPr lang="en-US" sz="1200">
                <a:solidFill>
                  <a:prstClr val="black"/>
                </a:solidFill>
              </a:rPr>
              <a:pPr eaLnBrk="1" hangingPunct="1"/>
              <a:t>40</a:t>
            </a:fld>
            <a:endParaRPr lang="en-US" sz="1200">
              <a:solidFill>
                <a:prstClr val="black"/>
              </a:solidFill>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ＭＳ Ｐゴシック" charset="-128"/>
                <a:cs typeface="Arial"/>
              </a:rPr>
              <a:t>Judges had led Israel for 350 years with the only constant being change itself. Judge after judge came and left the scene, some good and some bad. Few agreed that the situation was sustainable. Change needed to happen because each person did what was right in his own eyes with enemies at the door.</a:t>
            </a:r>
            <a:r>
              <a:rPr lang="en-SG" sz="2800" dirty="0">
                <a:effectLst/>
                <a:latin typeface="Arial"/>
                <a:cs typeface="Arial"/>
              </a:rPr>
              <a:t> </a:t>
            </a:r>
            <a:endParaRPr lang="en-US" sz="2800" dirty="0">
              <a:latin typeface="Arial"/>
              <a:ea typeface="ＭＳ Ｐゴシック" charset="0"/>
              <a:cs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ＭＳ Ｐゴシック" charset="-128"/>
                <a:cs typeface="Arial"/>
              </a:rPr>
              <a:t>Too often we think of the period of the judges as limited only to the book of Judges. Yet it also includes Ruth and 1 Samuel 1–7, where Samuel himself was the final judge</a:t>
            </a:r>
            <a:r>
              <a:rPr lang="en-SG" sz="1200" kern="1200" dirty="0">
                <a:solidFill>
                  <a:schemeClr val="tx1"/>
                </a:solidFill>
                <a:effectLst/>
                <a:latin typeface="Arial"/>
                <a:ea typeface="ＭＳ Ｐゴシック" charset="-128"/>
                <a:cs typeface="Arial"/>
              </a:rPr>
              <a:t>.</a:t>
            </a:r>
            <a:endParaRPr lang="en-US" dirty="0">
              <a:latin typeface="Arial"/>
              <a:ea typeface="ＭＳ Ｐゴシック" charset="0"/>
              <a:cs typeface="Arial"/>
            </a:endParaRPr>
          </a:p>
          <a:p>
            <a:endParaRPr lang="en-US" dirty="0">
              <a:latin typeface="Arial"/>
              <a:cs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DAF9E55E-313B-164C-ACC7-F520552D044E}" type="slidenum">
              <a:rPr lang="en-US" sz="1200">
                <a:solidFill>
                  <a:prstClr val="black"/>
                </a:solidFill>
              </a:rPr>
              <a:pPr eaLnBrk="1" hangingPunct="1"/>
              <a:t>42</a:t>
            </a:fld>
            <a:endParaRPr lang="en-US" sz="1200">
              <a:solidFill>
                <a:prstClr val="black"/>
              </a:solidFill>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ＭＳ Ｐゴシック" charset="-128"/>
                <a:cs typeface="Arial"/>
              </a:rPr>
              <a:t>If we keep reading right from the end of Ruth, we see Ruth concluding with its final word, “David.” We are left with the amazing realization that the whole story of Ruth was about David’s great-grandmother!</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128"/>
                <a:cs typeface="Arial"/>
              </a:rPr>
              <a:t>In 1 Samuel we will see why David was the climax of Ruth. All along, God’s plan was to delegate his authority to David and his descendants.</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7340114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128"/>
                <a:cs typeface="Arial"/>
              </a:rPr>
              <a:t>The book of 1 Samuel gives the transitions necessary for that change to come about from a theocracy to a monarchy focused on David.</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44</a:t>
            </a:fld>
            <a:endParaRPr lang="en-US">
              <a:solidFill>
                <a:prstClr val="black"/>
              </a:solidFill>
            </a:endParaRPr>
          </a:p>
        </p:txBody>
      </p:sp>
    </p:spTree>
    <p:extLst>
      <p:ext uri="{BB962C8B-B14F-4D97-AF65-F5344CB8AC3E}">
        <p14:creationId xmlns:p14="http://schemas.microsoft.com/office/powerpoint/2010/main" val="14180316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charset="-128"/>
                <a:cs typeface="Arial"/>
              </a:rPr>
              <a:t>Today we will see what God was doing in changing Israel’s situation and then see why change occurs for us today.</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What motive was revealed by the people? Is this any different from our motives today?</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What reasons would the L</a:t>
            </a:r>
            <a:r>
              <a:rPr lang="en-US" sz="1100" dirty="0">
                <a:latin typeface="Arial"/>
                <a:cs typeface="Arial"/>
              </a:rPr>
              <a:t>ORD</a:t>
            </a:r>
            <a:r>
              <a:rPr lang="en-US" dirty="0">
                <a:latin typeface="Arial"/>
                <a:cs typeface="Arial"/>
              </a:rPr>
              <a:t> have to make us</a:t>
            </a:r>
            <a:r>
              <a:rPr lang="en-US" baseline="0" dirty="0">
                <a:latin typeface="Arial"/>
                <a:cs typeface="Arial"/>
              </a:rPr>
              <a:t> have to adjust to new environments over and over?</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ＭＳ Ｐゴシック" charset="-128"/>
                <a:cs typeface="Arial"/>
              </a:rPr>
              <a:t>The LORD even used Israel’s sin to bring in the monarchy</a:t>
            </a:r>
            <a:r>
              <a:rPr lang="en-SG" sz="1200" kern="1200" baseline="0" dirty="0">
                <a:solidFill>
                  <a:schemeClr val="tx1"/>
                </a:solidFill>
                <a:effectLst/>
                <a:latin typeface="Arial"/>
                <a:ea typeface="ＭＳ Ｐゴシック" charset="-128"/>
                <a:cs typeface="Arial"/>
              </a:rPr>
              <a:t> under David.</a:t>
            </a:r>
            <a:endParaRPr lang="en-US" dirty="0">
              <a:latin typeface="Arial"/>
              <a:cs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5667397-E3BC-EC4A-B17C-6126DD0E3DC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0531" name="Rectangle 1026"/>
          <p:cNvSpPr>
            <a:spLocks noGrp="1" noRot="1" noChangeAspect="1" noChangeArrowheads="1" noTextEdit="1"/>
          </p:cNvSpPr>
          <p:nvPr>
            <p:ph type="sldImg"/>
          </p:nvPr>
        </p:nvSpPr>
        <p:spPr>
          <a:ln/>
        </p:spPr>
      </p:sp>
      <p:sp>
        <p:nvSpPr>
          <p:cNvPr id="150532"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Arial" panose="020B0604020202020204" pitchFamily="34" charset="0"/>
                <a:ea typeface="+mn-ea"/>
                <a:cs typeface="Arial" panose="020B0604020202020204" pitchFamily="34" charset="0"/>
              </a:rPr>
              <a:t>The theology of Judges-Ruth-Samuel is fascinating.  It shows that God can use any circumstance and any person for His kingdom purpose and His glory. </a:t>
            </a:r>
          </a:p>
          <a:p>
            <a:r>
              <a:rPr lang="en-SG" sz="1200" kern="1200" dirty="0">
                <a:solidFill>
                  <a:schemeClr val="tx1"/>
                </a:solidFill>
                <a:effectLst/>
                <a:latin typeface="Arial" panose="020B0604020202020204" pitchFamily="34" charset="0"/>
                <a:ea typeface="+mn-ea"/>
                <a:cs typeface="Arial" panose="020B0604020202020204" pitchFamily="34" charset="0"/>
              </a:rPr>
              <a:t>• The book of Judges shows a dismal scene where a king was needed for the nation.</a:t>
            </a:r>
          </a:p>
          <a:p>
            <a:r>
              <a:rPr lang="en-SG" sz="1200" kern="1200" dirty="0">
                <a:solidFill>
                  <a:schemeClr val="tx1"/>
                </a:solidFill>
                <a:effectLst/>
                <a:latin typeface="Arial" panose="020B0604020202020204" pitchFamily="34" charset="0"/>
                <a:ea typeface="+mn-ea"/>
                <a:cs typeface="Arial" panose="020B0604020202020204" pitchFamily="34" charset="0"/>
              </a:rPr>
              <a:t>•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appears in two disgraceful scenes:</a:t>
            </a:r>
          </a:p>
          <a:p>
            <a:r>
              <a:rPr lang="en-SG" sz="1200" kern="1200" dirty="0">
                <a:solidFill>
                  <a:schemeClr val="tx1"/>
                </a:solidFill>
                <a:effectLst/>
                <a:latin typeface="Arial" panose="020B0604020202020204" pitchFamily="34" charset="0"/>
                <a:ea typeface="+mn-ea"/>
                <a:cs typeface="Arial" panose="020B0604020202020204" pitchFamily="34" charset="0"/>
              </a:rPr>
              <a:t>• A Levite from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is involved in ungodly priestly duties and even colludes with the tribe of Dan to steal an idol for their migration north (Judges 17–18).  Another Levite with a concubine from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(again) encounters a group of</a:t>
            </a:r>
            <a:r>
              <a:rPr lang="en-SG" sz="1200" u="sng" kern="1200" dirty="0">
                <a:solidFill>
                  <a:schemeClr val="tx1"/>
                </a:solidFill>
                <a:effectLst/>
                <a:latin typeface="Arial" panose="020B0604020202020204" pitchFamily="34" charset="0"/>
                <a:ea typeface="+mn-ea"/>
                <a:cs typeface="Arial" panose="020B0604020202020204" pitchFamily="34" charset="0"/>
              </a:rPr>
              <a:t> Benjaminite</a:t>
            </a:r>
            <a:r>
              <a:rPr lang="en-SG" sz="1200" kern="1200" dirty="0">
                <a:solidFill>
                  <a:schemeClr val="tx1"/>
                </a:solidFill>
                <a:effectLst/>
                <a:latin typeface="Arial" panose="020B0604020202020204" pitchFamily="34" charset="0"/>
                <a:ea typeface="+mn-ea"/>
                <a:cs typeface="Arial" panose="020B0604020202020204" pitchFamily="34" charset="0"/>
              </a:rPr>
              <a:t> men in Gibeah who rape his concubine (Judges 19) and ultimately lead to her disgraceful death.   </a:t>
            </a:r>
          </a:p>
          <a:p>
            <a:r>
              <a:rPr lang="en-SG" sz="1200" kern="1200" dirty="0">
                <a:solidFill>
                  <a:schemeClr val="tx1"/>
                </a:solidFill>
                <a:effectLst/>
                <a:latin typeface="Arial" panose="020B0604020202020204" pitchFamily="34" charset="0"/>
                <a:ea typeface="+mn-ea"/>
                <a:cs typeface="Arial" panose="020B0604020202020204" pitchFamily="34" charset="0"/>
              </a:rPr>
              <a:t>• In retaliation, the town of Gibeah comes into focus. It is no better than Bethlehem.</a:t>
            </a:r>
          </a:p>
          <a:p>
            <a:r>
              <a:rPr lang="en-SG" sz="1200" kern="1200" dirty="0">
                <a:solidFill>
                  <a:schemeClr val="tx1"/>
                </a:solidFill>
                <a:effectLst/>
                <a:latin typeface="Arial" panose="020B0604020202020204" pitchFamily="34" charset="0"/>
                <a:ea typeface="+mn-ea"/>
                <a:cs typeface="Arial" panose="020B0604020202020204" pitchFamily="34" charset="0"/>
              </a:rPr>
              <a:t>• Here in Gibeah the tribe of </a:t>
            </a:r>
            <a:r>
              <a:rPr lang="en-SG" sz="1200" u="sng" kern="1200" dirty="0">
                <a:solidFill>
                  <a:schemeClr val="tx1"/>
                </a:solidFill>
                <a:effectLst/>
                <a:latin typeface="Arial" panose="020B0604020202020204" pitchFamily="34" charset="0"/>
                <a:ea typeface="+mn-ea"/>
                <a:cs typeface="Arial" panose="020B0604020202020204" pitchFamily="34" charset="0"/>
              </a:rPr>
              <a:t>Benjamin</a:t>
            </a:r>
            <a:r>
              <a:rPr lang="en-SG" sz="1200" kern="1200" dirty="0">
                <a:solidFill>
                  <a:schemeClr val="tx1"/>
                </a:solidFill>
                <a:effectLst/>
                <a:latin typeface="Arial" panose="020B0604020202020204" pitchFamily="34" charset="0"/>
                <a:ea typeface="+mn-ea"/>
                <a:cs typeface="Arial" panose="020B0604020202020204" pitchFamily="34" charset="0"/>
              </a:rPr>
              <a:t> was nearly wiped out, except for 600 men (Judges 20). </a:t>
            </a:r>
          </a:p>
          <a:p>
            <a:r>
              <a:rPr lang="en-SG" sz="1200" kern="1200" dirty="0">
                <a:solidFill>
                  <a:schemeClr val="tx1"/>
                </a:solidFill>
                <a:effectLst/>
                <a:latin typeface="Arial" panose="020B0604020202020204" pitchFamily="34" charset="0"/>
                <a:ea typeface="+mn-ea"/>
                <a:cs typeface="Arial" panose="020B0604020202020204" pitchFamily="34" charset="0"/>
              </a:rPr>
              <a:t>• In spite of extreme moral darkness and sin, God was preparing the monarchy. </a:t>
            </a:r>
          </a:p>
          <a:p>
            <a:r>
              <a:rPr lang="en-SG" sz="1200" kern="1200" dirty="0">
                <a:solidFill>
                  <a:schemeClr val="tx1"/>
                </a:solidFill>
                <a:effectLst/>
                <a:latin typeface="Arial" panose="020B0604020202020204" pitchFamily="34" charset="0"/>
                <a:ea typeface="+mn-ea"/>
                <a:cs typeface="Arial" panose="020B0604020202020204" pitchFamily="34" charset="0"/>
              </a:rPr>
              <a:t>• He even established that monarchy through the wicked Benjamites through the wicked city of Gibeah.</a:t>
            </a:r>
          </a:p>
          <a:p>
            <a:r>
              <a:rPr lang="en-SG" sz="1200" kern="1200" dirty="0">
                <a:solidFill>
                  <a:schemeClr val="tx1"/>
                </a:solidFill>
                <a:effectLst/>
                <a:latin typeface="Arial" panose="020B0604020202020204" pitchFamily="34" charset="0"/>
                <a:ea typeface="+mn-ea"/>
                <a:cs typeface="Arial" panose="020B0604020202020204" pitchFamily="34" charset="0"/>
              </a:rPr>
              <a:t>• How? </a:t>
            </a:r>
          </a:p>
          <a:p>
            <a:r>
              <a:rPr lang="en-SG" sz="1200" kern="1200" dirty="0">
                <a:solidFill>
                  <a:schemeClr val="tx1"/>
                </a:solidFill>
                <a:effectLst/>
                <a:latin typeface="Arial" panose="020B0604020202020204" pitchFamily="34" charset="0"/>
                <a:ea typeface="+mn-ea"/>
                <a:cs typeface="Arial" panose="020B0604020202020204" pitchFamily="34" charset="0"/>
              </a:rPr>
              <a:t>God chose the </a:t>
            </a:r>
            <a:r>
              <a:rPr lang="en-SG" sz="1200" u="sng" kern="1200" dirty="0">
                <a:solidFill>
                  <a:schemeClr val="tx1"/>
                </a:solidFill>
                <a:effectLst/>
                <a:latin typeface="Arial" panose="020B0604020202020204" pitchFamily="34" charset="0"/>
                <a:ea typeface="+mn-ea"/>
                <a:cs typeface="Arial" panose="020B0604020202020204" pitchFamily="34" charset="0"/>
              </a:rPr>
              <a:t>Benjaminite</a:t>
            </a:r>
            <a:r>
              <a:rPr lang="en-SG" sz="1200" kern="1200" dirty="0">
                <a:solidFill>
                  <a:schemeClr val="tx1"/>
                </a:solidFill>
                <a:effectLst/>
                <a:latin typeface="Arial" panose="020B0604020202020204" pitchFamily="34" charset="0"/>
                <a:ea typeface="+mn-ea"/>
                <a:cs typeface="Arial" panose="020B0604020202020204" pitchFamily="34" charset="0"/>
              </a:rPr>
              <a:t> Saul as the first anointed king of Israel (1 Sam 8), though he was from the smallest of the tribes.  </a:t>
            </a:r>
          </a:p>
          <a:p>
            <a:r>
              <a:rPr lang="en-SG" sz="1200" kern="1200" dirty="0">
                <a:solidFill>
                  <a:schemeClr val="tx1"/>
                </a:solidFill>
                <a:effectLst/>
                <a:latin typeface="Arial" panose="020B0604020202020204" pitchFamily="34" charset="0"/>
                <a:ea typeface="+mn-ea"/>
                <a:cs typeface="Arial" panose="020B0604020202020204" pitchFamily="34" charset="0"/>
              </a:rPr>
              <a:t>• However, Saul’s sad end brings even more shame on Gibeah. </a:t>
            </a:r>
          </a:p>
          <a:p>
            <a:r>
              <a:rPr lang="en-SG" sz="1200" kern="1200" dirty="0">
                <a:solidFill>
                  <a:schemeClr val="tx1"/>
                </a:solidFill>
                <a:effectLst/>
                <a:latin typeface="Arial" panose="020B0604020202020204" pitchFamily="34" charset="0"/>
                <a:ea typeface="+mn-ea"/>
                <a:cs typeface="Arial" panose="020B0604020202020204" pitchFamily="34" charset="0"/>
              </a:rPr>
              <a:t>• That preparation of the monarchy finds its true fulfilment in the city of Bethlehem, for in Ruth we see that both Boaz and the Bethlehemites act honourably in the midst of national apostasy. So God can use the same, shameful city of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to raise a kinsmen-redeemer through Boaz.  Ruth was a woman from Moab, a nation worshipping pagan gods.  But through God’s plan and provision, the line of David was established and ultimately the Messiah Jesus Christ himself was born through the line. </a:t>
            </a:r>
          </a:p>
          <a:p>
            <a:r>
              <a:rPr lang="en-SG" sz="1200" kern="1200" dirty="0">
                <a:solidFill>
                  <a:schemeClr val="tx1"/>
                </a:solidFill>
                <a:effectLst/>
                <a:latin typeface="Arial" panose="020B0604020202020204" pitchFamily="34" charset="0"/>
                <a:ea typeface="+mn-ea"/>
                <a:cs typeface="Arial" panose="020B0604020202020204" pitchFamily="34" charset="0"/>
              </a:rPr>
              <a:t>• This birth was in the obscure city of Bethlehem, where David raises the status of this town to an amazing height. It is raised to an even higher status than given by David when we get to the NT and see that David’s descendant, Jesus, is not only born into his line but is born in the exact city of David, Bethlehem (Matt 2).</a:t>
            </a:r>
          </a:p>
          <a:p>
            <a:r>
              <a:rPr lang="en-SG" sz="1200" kern="1200" dirty="0">
                <a:solidFill>
                  <a:schemeClr val="tx1"/>
                </a:solidFill>
                <a:effectLst/>
                <a:latin typeface="Arial" panose="020B0604020202020204" pitchFamily="34" charset="0"/>
                <a:ea typeface="+mn-ea"/>
                <a:cs typeface="Arial" panose="020B0604020202020204" pitchFamily="34" charset="0"/>
              </a:rPr>
              <a:t>Therefore, the theology of Ruth is that God’s grace can transform the ordinary and obscure to extraordinary and world renown.</a:t>
            </a: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Common-282</a:t>
            </a:r>
          </a:p>
          <a:p>
            <a:r>
              <a:rPr lang="en-US" sz="1200" kern="1200" dirty="0">
                <a:solidFill>
                  <a:schemeClr val="tx1"/>
                </a:solidFill>
                <a:effectLst/>
                <a:latin typeface="+mn-lt"/>
                <a:ea typeface="+mn-ea"/>
                <a:cs typeface="+mn-cs"/>
              </a:rPr>
              <a:t>OS-00-OT_Book_Overviews-178</a:t>
            </a:r>
          </a:p>
          <a:p>
            <a:r>
              <a:rPr lang="en-SG" sz="1200" kern="1200" dirty="0">
                <a:solidFill>
                  <a:schemeClr val="tx1"/>
                </a:solidFill>
                <a:effectLst/>
                <a:latin typeface="Arial" panose="020B0604020202020204" pitchFamily="34" charset="0"/>
                <a:ea typeface="+mn-ea"/>
                <a:cs typeface="Arial" panose="020B0604020202020204" pitchFamily="34" charset="0"/>
              </a:rPr>
              <a:t>OS-07-Judges-208</a:t>
            </a:r>
          </a:p>
          <a:p>
            <a:r>
              <a:rPr lang="en-SG" sz="1200" kern="1200" dirty="0">
                <a:solidFill>
                  <a:schemeClr val="tx1"/>
                </a:solidFill>
                <a:effectLst/>
                <a:latin typeface="Arial" panose="020B0604020202020204" pitchFamily="34" charset="0"/>
                <a:ea typeface="+mn-ea"/>
                <a:cs typeface="Arial" panose="020B0604020202020204" pitchFamily="34" charset="0"/>
              </a:rPr>
              <a:t>OS-08-Ruth-74</a:t>
            </a:r>
          </a:p>
          <a:p>
            <a:r>
              <a:rPr lang="en-SG" sz="1200" kern="1200" dirty="0">
                <a:solidFill>
                  <a:schemeClr val="tx1"/>
                </a:solidFill>
                <a:effectLst/>
                <a:latin typeface="Arial" panose="020B0604020202020204" pitchFamily="34" charset="0"/>
                <a:ea typeface="+mn-ea"/>
                <a:cs typeface="Arial" panose="020B0604020202020204" pitchFamily="34" charset="0"/>
              </a:rPr>
              <a:t>OS-09-1 Sam-17, 22, 48</a:t>
            </a:r>
          </a:p>
          <a:p>
            <a:r>
              <a:rPr lang="en-SG" sz="1200" kern="1200" dirty="0">
                <a:solidFill>
                  <a:schemeClr val="tx1"/>
                </a:solidFill>
                <a:effectLst/>
                <a:latin typeface="Arial" panose="020B0604020202020204" pitchFamily="34" charset="0"/>
                <a:ea typeface="+mn-ea"/>
                <a:cs typeface="Arial" panose="020B0604020202020204" pitchFamily="34" charset="0"/>
              </a:rPr>
              <a:t>OS-10-2 Sam-21</a:t>
            </a:r>
          </a:p>
        </p:txBody>
      </p:sp>
    </p:spTree>
    <p:extLst>
      <p:ext uri="{BB962C8B-B14F-4D97-AF65-F5344CB8AC3E}">
        <p14:creationId xmlns:p14="http://schemas.microsoft.com/office/powerpoint/2010/main" val="16828720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128"/>
                <a:cs typeface="Arial"/>
              </a:rPr>
              <a:t>Israel’s first national leadership transition from Eli to Samuel came by Samuel's birth, call, and acceptance over Eli's wicked house to prepare for the prophesied monarchy (1 Sam 1–3).</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49</a:t>
            </a:fld>
            <a:endParaRPr lang="en-US">
              <a:solidFill>
                <a:prstClr val="black"/>
              </a:solidFill>
            </a:endParaRPr>
          </a:p>
        </p:txBody>
      </p:sp>
    </p:spTree>
    <p:extLst>
      <p:ext uri="{BB962C8B-B14F-4D97-AF65-F5344CB8AC3E}">
        <p14:creationId xmlns:p14="http://schemas.microsoft.com/office/powerpoint/2010/main" val="3208175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128"/>
                <a:cs typeface="Arial"/>
              </a:rPr>
              <a:t>The first transition of national leadership from Eli</a:t>
            </a:r>
            <a:r>
              <a:rPr lang="en-US" sz="1200" kern="1200" baseline="0" dirty="0">
                <a:solidFill>
                  <a:schemeClr val="tx1"/>
                </a:solidFill>
                <a:effectLst/>
                <a:latin typeface="Arial"/>
                <a:ea typeface="ＭＳ Ｐゴシック" charset="-128"/>
                <a:cs typeface="Arial"/>
              </a:rPr>
              <a:t> </a:t>
            </a:r>
            <a:r>
              <a:rPr lang="en-US" sz="1200" kern="1200" dirty="0">
                <a:solidFill>
                  <a:schemeClr val="tx1"/>
                </a:solidFill>
                <a:effectLst/>
                <a:latin typeface="Arial"/>
                <a:ea typeface="ＭＳ Ｐゴシック" charset="-128"/>
                <a:cs typeface="Arial"/>
              </a:rPr>
              <a:t>to Samuel marked the end of judges</a:t>
            </a:r>
            <a:r>
              <a:rPr lang="en-US" sz="1200" kern="1200" baseline="0" dirty="0">
                <a:solidFill>
                  <a:schemeClr val="tx1"/>
                </a:solidFill>
                <a:effectLst/>
                <a:latin typeface="Arial"/>
                <a:ea typeface="ＭＳ Ｐゴシック" charset="-128"/>
                <a:cs typeface="Arial"/>
              </a:rPr>
              <a:t> with Samuel as the last judge</a:t>
            </a:r>
            <a:r>
              <a:rPr lang="en-US" sz="1200" kern="1200" dirty="0">
                <a:solidFill>
                  <a:schemeClr val="tx1"/>
                </a:solidFill>
                <a:effectLst/>
                <a:latin typeface="Arial"/>
                <a:ea typeface="ＭＳ Ｐゴシック" charset="-128"/>
                <a:cs typeface="Arial"/>
              </a:rPr>
              <a:t> (1 Sam 1–7).</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50</a:t>
            </a:fld>
            <a:endParaRPr lang="en-US">
              <a:solidFill>
                <a:prstClr val="black"/>
              </a:solidFill>
              <a:latin typeface="Calibri"/>
            </a:endParaRPr>
          </a:p>
        </p:txBody>
      </p:sp>
    </p:spTree>
    <p:extLst>
      <p:ext uri="{BB962C8B-B14F-4D97-AF65-F5344CB8AC3E}">
        <p14:creationId xmlns:p14="http://schemas.microsoft.com/office/powerpoint/2010/main" val="19565565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51</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54</a:t>
            </a:fld>
            <a:endParaRPr lang="en-US"/>
          </a:p>
        </p:txBody>
      </p:sp>
    </p:spTree>
    <p:extLst>
      <p:ext uri="{BB962C8B-B14F-4D97-AF65-F5344CB8AC3E}">
        <p14:creationId xmlns:p14="http://schemas.microsoft.com/office/powerpoint/2010/main" val="25443064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Hannah's prophetic prayer praised God's attributes and his future provision of kings (2:1-11).</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57</a:t>
            </a:fld>
            <a:endParaRPr lang="en-US">
              <a:solidFill>
                <a:prstClr val="black"/>
              </a:solidFill>
            </a:endParaRPr>
          </a:p>
        </p:txBody>
      </p:sp>
    </p:spTree>
    <p:extLst>
      <p:ext uri="{BB962C8B-B14F-4D97-AF65-F5344CB8AC3E}">
        <p14:creationId xmlns:p14="http://schemas.microsoft.com/office/powerpoint/2010/main" val="38813055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Samuel's call by the LORD and acceptance by the people verified the leadership transition from Eli to Samuel (1 Sam 3).</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65</a:t>
            </a:fld>
            <a:endParaRPr lang="en-US">
              <a:solidFill>
                <a:prstClr val="black"/>
              </a:solidFill>
            </a:endParaRPr>
          </a:p>
        </p:txBody>
      </p:sp>
    </p:spTree>
    <p:extLst>
      <p:ext uri="{BB962C8B-B14F-4D97-AF65-F5344CB8AC3E}">
        <p14:creationId xmlns:p14="http://schemas.microsoft.com/office/powerpoint/2010/main" val="41203277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Israel showed its need for Samuel's leadership in their ignorance of the character of God evident in their superstitious use of the ark to fight the Philistines (1 Sam 4–7).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69</a:t>
            </a:fld>
            <a:endParaRPr lang="en-US">
              <a:solidFill>
                <a:prstClr val="black"/>
              </a:solidFill>
            </a:endParaRPr>
          </a:p>
        </p:txBody>
      </p:sp>
    </p:spTree>
    <p:extLst>
      <p:ext uri="{BB962C8B-B14F-4D97-AF65-F5344CB8AC3E}">
        <p14:creationId xmlns:p14="http://schemas.microsoft.com/office/powerpoint/2010/main" val="51737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that this statement teaches that monarchy was ultimately God's idea, even though 1 Samuel presents it in a negative light. But does chapter 8 present monarchy itself negatively—or was it specifically the kingdom of Saul that was viewed as a rejection of God? </a:t>
            </a:r>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5</a:t>
            </a:fld>
            <a:endParaRPr lang="en-US"/>
          </a:p>
        </p:txBody>
      </p:sp>
    </p:spTree>
    <p:extLst>
      <p:ext uri="{BB962C8B-B14F-4D97-AF65-F5344CB8AC3E}">
        <p14:creationId xmlns:p14="http://schemas.microsoft.com/office/powerpoint/2010/main" val="37329705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70</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Arial"/>
                <a:ea typeface="ＭＳ Ｐゴシック" charset="-128"/>
                <a:cs typeface="Arial"/>
              </a:rPr>
              <a:t>The Philistine capture of the ark and deaths of Eli and his sons fulfilled the LORD's prophecy against Eli and showed their need for a new leader due to confusion over God's omnipresence (1 Sam 4).</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71</a:t>
            </a:fld>
            <a:endParaRPr lang="en-US">
              <a:solidFill>
                <a:prstClr val="black"/>
              </a:solidFill>
            </a:endParaRPr>
          </a:p>
        </p:txBody>
      </p:sp>
    </p:spTree>
    <p:extLst>
      <p:ext uri="{BB962C8B-B14F-4D97-AF65-F5344CB8AC3E}">
        <p14:creationId xmlns:p14="http://schemas.microsoft.com/office/powerpoint/2010/main" val="37801173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ark’s superiority over Dagan in the Philistine camp showed God's omnipotence over all gods and grace even in Israel’s disobedience (1 Sam 5).</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74</a:t>
            </a:fld>
            <a:endParaRPr lang="en-US">
              <a:solidFill>
                <a:prstClr val="black"/>
              </a:solidFill>
            </a:endParaRPr>
          </a:p>
        </p:txBody>
      </p:sp>
    </p:spTree>
    <p:extLst>
      <p:ext uri="{BB962C8B-B14F-4D97-AF65-F5344CB8AC3E}">
        <p14:creationId xmlns:p14="http://schemas.microsoft.com/office/powerpoint/2010/main" val="27429323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first transition of national leadership from Eli</a:t>
            </a:r>
            <a:r>
              <a:rPr lang="en-US" sz="1200" kern="1200" baseline="0">
                <a:solidFill>
                  <a:schemeClr val="tx1"/>
                </a:solidFill>
                <a:effectLst/>
                <a:latin typeface="Arial"/>
                <a:ea typeface="ＭＳ Ｐゴシック" charset="-128"/>
                <a:cs typeface="Arial"/>
              </a:rPr>
              <a:t> </a:t>
            </a:r>
            <a:r>
              <a:rPr lang="en-US" sz="1200" kern="1200">
                <a:solidFill>
                  <a:schemeClr val="tx1"/>
                </a:solidFill>
                <a:effectLst/>
                <a:latin typeface="Arial"/>
                <a:ea typeface="ＭＳ Ｐゴシック" charset="-128"/>
                <a:cs typeface="Arial"/>
              </a:rPr>
              <a:t>to Samuel marked the end of judges</a:t>
            </a:r>
            <a:r>
              <a:rPr lang="en-US" sz="1200" kern="1200" baseline="0">
                <a:solidFill>
                  <a:schemeClr val="tx1"/>
                </a:solidFill>
                <a:effectLst/>
                <a:latin typeface="Arial"/>
                <a:ea typeface="ＭＳ Ｐゴシック" charset="-128"/>
                <a:cs typeface="Arial"/>
              </a:rPr>
              <a:t> with Samuel as the last judge</a:t>
            </a:r>
            <a:r>
              <a:rPr lang="en-US" sz="1200" kern="1200">
                <a:solidFill>
                  <a:schemeClr val="tx1"/>
                </a:solidFill>
                <a:effectLst/>
                <a:latin typeface="Arial"/>
                <a:ea typeface="ＭＳ Ｐゴシック" charset="-128"/>
                <a:cs typeface="Arial"/>
              </a:rPr>
              <a:t> (1 Sam 1–7).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82</a:t>
            </a:fld>
            <a:endParaRPr lang="en-US">
              <a:solidFill>
                <a:prstClr val="black"/>
              </a:solidFill>
              <a:latin typeface="Calibri"/>
            </a:endParaRPr>
          </a:p>
        </p:txBody>
      </p:sp>
    </p:spTree>
    <p:extLst>
      <p:ext uri="{BB962C8B-B14F-4D97-AF65-F5344CB8AC3E}">
        <p14:creationId xmlns:p14="http://schemas.microsoft.com/office/powerpoint/2010/main" val="19565565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128"/>
                <a:cs typeface="Arial"/>
              </a:rPr>
              <a:t>The second transition of national leadership from Samuel to Saul marked the start of the monarchy due to Israel's evil motives (1 Sam 8–12).</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83</a:t>
            </a:fld>
            <a:endParaRPr lang="en-US">
              <a:solidFill>
                <a:prstClr val="black"/>
              </a:solidFill>
              <a:latin typeface="Calibri"/>
            </a:endParaRPr>
          </a:p>
        </p:txBody>
      </p:sp>
    </p:spTree>
    <p:extLst>
      <p:ext uri="{BB962C8B-B14F-4D97-AF65-F5344CB8AC3E}">
        <p14:creationId xmlns:p14="http://schemas.microsoft.com/office/powerpoint/2010/main" val="19565565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81BA7415-DE72-A249-A1EB-99C9B5009095}" type="slidenum">
              <a:rPr lang="en-US" sz="1200">
                <a:solidFill>
                  <a:prstClr val="black"/>
                </a:solidFill>
              </a:rPr>
              <a:pPr eaLnBrk="1" hangingPunct="1"/>
              <a:t>85</a:t>
            </a:fld>
            <a:endParaRPr lang="en-US" sz="1200">
              <a:solidFill>
                <a:prstClr val="black"/>
              </a:solidFill>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86</a:t>
            </a:fld>
            <a:endParaRPr lang="en-US"/>
          </a:p>
        </p:txBody>
      </p:sp>
    </p:spTree>
    <p:extLst>
      <p:ext uri="{BB962C8B-B14F-4D97-AF65-F5344CB8AC3E}">
        <p14:creationId xmlns:p14="http://schemas.microsoft.com/office/powerpoint/2010/main" val="28079870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CBFF061C-99BA-B14B-99B9-73DD9EE7CFF9}" type="slidenum">
              <a:rPr lang="en-US" sz="1200">
                <a:solidFill>
                  <a:srgbClr val="000000"/>
                </a:solidFill>
                <a:latin typeface="Arial" charset="0"/>
              </a:rPr>
              <a:pPr eaLnBrk="1" hangingPunct="1"/>
              <a:t>87</a:t>
            </a:fld>
            <a:endParaRPr lang="en-US" sz="1200">
              <a:solidFill>
                <a:srgbClr val="000000"/>
              </a:solidFill>
              <a:latin typeface="Arial" charset="0"/>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“﻿(ii) Saul (a) Nature of Levantine Kingship The changeover from the rule of largely local chiefs to a centralized authority having power over them was a momentous one. In 1 Sam. 8 the prophet Samuel outlined what the practical cost of the rule by monarchy would be. His somber picture has often been treated by Old Testament scholars as an artificial retrojection from the bad days of the subsequent monarchy, put into the prophet’s mouth by a late antimonarchical propagandist. For this purely theoretical view there exists no external supporting evidence. Rather, the evidence we do have points in diametrically the opposite direction — that Samuel’s sentiments were a realistic assessment of what traditional Levantine kingship meant in practice.18 Comparison with the data from the courts of such kingdoms shows clear similarities with Samuel’s warnings. (1) The Hebrews would see their sons impressed into a standing army, serving in the chariotry and as commanders (by fifties and thousands) of companies and divisions of soldiers. With this has been compared the service of </a:t>
            </a:r>
            <a:r>
              <a:rPr lang="en-US" dirty="0" err="1"/>
              <a:t>maryannu</a:t>
            </a:r>
            <a:r>
              <a:rPr lang="en-US" dirty="0"/>
              <a:t>, chariot warriors at </a:t>
            </a:r>
            <a:r>
              <a:rPr lang="en-US" dirty="0" err="1"/>
              <a:t>Alalakh</a:t>
            </a:r>
            <a:r>
              <a:rPr lang="en-US" dirty="0"/>
              <a:t> and later in Ugarit. At Ugarit conscription of the male inhabitants of local villages for military service, particularly as archers, is well attested (as well as for marine service).19 (2) With 1 Sam. 8:12b, royal conscription for work on the land, one may compare the situation in Ugarit, where citizens in their villages were conscripted for this and other work, including on the royal estate (</a:t>
            </a:r>
            <a:r>
              <a:rPr lang="en-US" dirty="0" err="1"/>
              <a:t>dimtu</a:t>
            </a:r>
            <a:r>
              <a:rPr lang="en-US" dirty="0"/>
              <a:t>/</a:t>
            </a:r>
            <a:r>
              <a:rPr lang="en-US" dirty="0" err="1"/>
              <a:t>gt</a:t>
            </a:r>
            <a:r>
              <a:rPr lang="en-US" dirty="0"/>
              <a:t>).20 (3) With 8:12c, on people having to make (or produce) weapons (including for chariots) and equipment, we again may compare usage at Ugarit. There the required delivery of bronze vessels and of lances is mentioned.21 (4) 8:13 continues with such a king taking on people’s daughters to be perfumers, cooks, and bakers — probably to be understood as for royal service in the palace. This compares with bakers, launderers, oil workers, and perfumers in the palace records at Ugarit, and (several centuries before) with women bakers and confectioners, etc., among 400 women in the palace at Mari.22 (5) In 8:14 Samuel warns of royal confiscation of choice land, vineyards and olive groves, to distribute to the king’s officers. In the Canaanite and Levantine world the king often had considerable rights of disposal over the terrain in his realm, and could freely transfer land and title to it, as the Ugarit archives clearly illustrate.23 (6) Further, 8:15, 17a attributes to the king the levying of a tithe of crops (grain, vintage) to supply his officers, and of livestock. The exercise of the royal tithe (crops, vintage, cattle) is again well attested at Ugarit, both in practice and by mention of special exemptions.24 (7) And (8:16) the king can take over servants and livestock, or (8:17b) impress citizens into service.25 In the light of these extensive and well-attested usages, at Mari, </a:t>
            </a:r>
            <a:r>
              <a:rPr lang="en-US" dirty="0" err="1"/>
              <a:t>Alalakh</a:t>
            </a:r>
            <a:r>
              <a:rPr lang="en-US" dirty="0"/>
              <a:t>, and especially Ugarit (which fell in approximately 1175, barely 130 years before Saul’s time), there is no need whatever to defer these usages as attested in 1 Sam. 8 to any period after the eleventh century — they have ancient and enduring roots.</a:t>
            </a:r>
          </a:p>
          <a:p>
            <a:endParaRPr lang="en-US" dirty="0"/>
          </a:p>
          <a:p>
            <a:endParaRPr lang="en-US" dirty="0"/>
          </a:p>
          <a:p>
            <a:r>
              <a:rPr lang="en-US" dirty="0"/>
              <a:t>Kenneth Kitchen. </a:t>
            </a:r>
            <a:r>
              <a:rPr lang="en-US" i="1" dirty="0"/>
              <a:t>On the Reliability of the Old Testament </a:t>
            </a:r>
            <a:r>
              <a:rPr lang="en-US" dirty="0"/>
              <a:t>(Eerdmans). Kindle Edition. Loc 2204-2230 of 14432</a:t>
            </a:r>
          </a:p>
          <a:p>
            <a:endParaRPr lang="en-US" dirty="0"/>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88</a:t>
            </a:fld>
            <a:endParaRPr lang="en-US"/>
          </a:p>
        </p:txBody>
      </p:sp>
    </p:spTree>
    <p:extLst>
      <p:ext uri="{BB962C8B-B14F-4D97-AF65-F5344CB8AC3E}">
        <p14:creationId xmlns:p14="http://schemas.microsoft.com/office/powerpoint/2010/main" val="35019790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quick look at the world map a century ago shows that most of the world was ruled by kings in 1900.</a:t>
            </a:r>
          </a:p>
          <a:p>
            <a:pPr eaLnBrk="1" hangingPunct="1"/>
            <a:r>
              <a:rPr lang="en-US" dirty="0">
                <a:cs typeface="ＭＳ Ｐゴシック" charset="0"/>
              </a:rPr>
              <a:t>________</a:t>
            </a:r>
          </a:p>
          <a:p>
            <a:pPr eaLnBrk="1" hangingPunct="1"/>
            <a:r>
              <a:rPr lang="en-US" dirty="0">
                <a:cs typeface="ＭＳ Ｐゴシック" charset="0"/>
              </a:rPr>
              <a:t>Common-495</a:t>
            </a:r>
          </a:p>
          <a:p>
            <a:pPr eaLnBrk="1" hangingPunct="1"/>
            <a:r>
              <a:rPr lang="en-US" dirty="0">
                <a:cs typeface="ＭＳ Ｐゴシック" charset="0"/>
              </a:rPr>
              <a:t>OS-09-1 Samuel-95</a:t>
            </a:r>
          </a:p>
          <a:p>
            <a:pPr eaLnBrk="1" hangingPunct="1"/>
            <a:r>
              <a:rPr lang="en-US" dirty="0">
                <a:cs typeface="ＭＳ Ｐゴシック" charset="0"/>
              </a:rPr>
              <a:t>OS-10-Davidic Covenant-04</a:t>
            </a:r>
          </a:p>
          <a:p>
            <a:pPr eaLnBrk="1" hangingPunct="1"/>
            <a:r>
              <a:rPr lang="en-US" dirty="0">
                <a:cs typeface="ＭＳ Ｐゴシック" charset="0"/>
              </a:rPr>
              <a:t>NS-01-Matt1-14-slide 61</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427013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statement is very similar to the kingdom statement but is worded in a question/answer format. Why this transition? Because it shows that it was God's plan all along to bring his Son into the world via the line of David.</a:t>
            </a:r>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6</a:t>
            </a:fld>
            <a:endParaRPr lang="en-US"/>
          </a:p>
        </p:txBody>
      </p:sp>
    </p:spTree>
    <p:extLst>
      <p:ext uri="{BB962C8B-B14F-4D97-AF65-F5344CB8AC3E}">
        <p14:creationId xmlns:p14="http://schemas.microsoft.com/office/powerpoint/2010/main" val="5241816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a century later, few monarchies are left. Even Britain, Japan, Canada, Australia and perhaps Scandinavian countries are not monarchies in the practical sense.</a:t>
            </a:r>
          </a:p>
          <a:p>
            <a:pPr eaLnBrk="1" hangingPunct="1"/>
            <a:r>
              <a:rPr lang="en-US" dirty="0">
                <a:cs typeface="ＭＳ Ｐゴシック" charset="0"/>
              </a:rPr>
              <a:t>________</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cs typeface="ＭＳ Ｐゴシック" charset="0"/>
              </a:rPr>
              <a:t>Common-496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cs typeface="ＭＳ Ｐゴシック" charset="0"/>
              </a:rPr>
              <a:t>OS-09-1 Sam-96</a:t>
            </a:r>
          </a:p>
          <a:p>
            <a:pPr eaLnBrk="1" hangingPunct="1"/>
            <a:r>
              <a:rPr lang="en-US" dirty="0">
                <a:cs typeface="ＭＳ Ｐゴシック" charset="0"/>
              </a:rPr>
              <a:t>OS-10-Davidic Covenant-05</a:t>
            </a:r>
          </a:p>
          <a:p>
            <a:pPr eaLnBrk="1" hangingPunct="1"/>
            <a:r>
              <a:rPr lang="en-US" dirty="0">
                <a:cs typeface="ＭＳ Ｐゴシック" charset="0"/>
              </a:rPr>
              <a:t>NS-01-Matt1-14-slide 62</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045881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49253B-ABE6-4A4F-A3D9-E60CA332B57D}"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4" name="Rectangle 2"/>
          <p:cNvSpPr>
            <a:spLocks noGrp="1" noRot="1" noChangeAspect="1" noChangeArrowheads="1"/>
          </p:cNvSpPr>
          <p:nvPr>
            <p:ph type="sldImg"/>
          </p:nvPr>
        </p:nvSpPr>
        <p:spPr>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Do you see the vast difference between the two world maps? I wonder if the demise of monarchies affects the way we look at Jesus in terms of him being king.</a:t>
            </a:r>
          </a:p>
          <a:p>
            <a:pPr eaLnBrk="1" hangingPunct="1"/>
            <a:r>
              <a:rPr lang="en-US" dirty="0">
                <a:cs typeface="ＭＳ Ｐゴシック" charset="0"/>
              </a:rPr>
              <a:t>________</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cs typeface="ＭＳ Ｐゴシック" charset="0"/>
              </a:rPr>
              <a:t>Common-497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cs typeface="ＭＳ Ｐゴシック" charset="0"/>
              </a:rPr>
              <a:t>OS-09-1 Sam-97</a:t>
            </a:r>
          </a:p>
          <a:p>
            <a:pPr eaLnBrk="1" hangingPunct="1"/>
            <a:r>
              <a:rPr lang="en-US" dirty="0">
                <a:cs typeface="ＭＳ Ｐゴシック" charset="0"/>
              </a:rPr>
              <a:t>OS-10-Davidic Covenant-06</a:t>
            </a:r>
          </a:p>
          <a:p>
            <a:pPr eaLnBrk="1" hangingPunct="1"/>
            <a:r>
              <a:rPr lang="en-US" dirty="0">
                <a:cs typeface="ＭＳ Ｐゴシック" charset="0"/>
              </a:rPr>
              <a:t>NS-01-Matt1-14-slide 63</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99</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Samuel privately anointed Saul as king to prepare him for public coronation (9:1–10:16).</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100</a:t>
            </a:fld>
            <a:endParaRPr lang="en-US">
              <a:solidFill>
                <a:prstClr val="black"/>
              </a:solidFill>
            </a:endParaRPr>
          </a:p>
        </p:txBody>
      </p:sp>
    </p:spTree>
    <p:extLst>
      <p:ext uri="{BB962C8B-B14F-4D97-AF65-F5344CB8AC3E}">
        <p14:creationId xmlns:p14="http://schemas.microsoft.com/office/powerpoint/2010/main" val="17929144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Samuel publicly made Saul king as an official declaration of God's displeasure with the nation's decision (10:17-27).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102</a:t>
            </a:fld>
            <a:endParaRPr lang="en-US">
              <a:solidFill>
                <a:prstClr val="black"/>
              </a:solidFill>
            </a:endParaRPr>
          </a:p>
        </p:txBody>
      </p:sp>
    </p:spTree>
    <p:extLst>
      <p:ext uri="{BB962C8B-B14F-4D97-AF65-F5344CB8AC3E}">
        <p14:creationId xmlns:p14="http://schemas.microsoft.com/office/powerpoint/2010/main" val="22709853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The anointing started very</a:t>
            </a:r>
            <a:r>
              <a:rPr lang="en-US" baseline="0">
                <a:latin typeface="Arial"/>
                <a:cs typeface="Arial"/>
              </a:rPr>
              <a:t> private but then ended up before the entire nation!</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103</a:t>
            </a:fld>
            <a:endParaRPr lang="en-US">
              <a:solidFill>
                <a:prstClr val="black"/>
              </a:solidFill>
            </a:endParaRPr>
          </a:p>
        </p:txBody>
      </p:sp>
    </p:spTree>
    <p:extLst>
      <p:ext uri="{BB962C8B-B14F-4D97-AF65-F5344CB8AC3E}">
        <p14:creationId xmlns:p14="http://schemas.microsoft.com/office/powerpoint/2010/main" val="24728689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Saul's rescue of Jabesh Gilead and confirmation at Gilgal confirmed him as king in Israel’s eyes (1 Sam 11).</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104</a:t>
            </a:fld>
            <a:endParaRPr lang="en-US">
              <a:solidFill>
                <a:prstClr val="black"/>
              </a:solidFill>
            </a:endParaRPr>
          </a:p>
        </p:txBody>
      </p:sp>
    </p:spTree>
    <p:extLst>
      <p:ext uri="{BB962C8B-B14F-4D97-AF65-F5344CB8AC3E}">
        <p14:creationId xmlns:p14="http://schemas.microsoft.com/office/powerpoint/2010/main" val="25261150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Times New Roman" pitchFamily="-105" charset="0"/>
                <a:ea typeface="ＭＳ Ｐゴシック" charset="-128"/>
                <a:cs typeface="ＭＳ Ｐゴシック" charset="-128"/>
              </a:rPr>
              <a:t>In Samuel’s retirement speech as judge (but not prophet), he reminded Israel of their sin of asking for a king to motivate them to live based on the Mosaic covenant (1 Sam 12).</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107</a:t>
            </a:fld>
            <a:endParaRPr lang="en-US">
              <a:solidFill>
                <a:prstClr val="black"/>
              </a:solidFill>
            </a:endParaRPr>
          </a:p>
        </p:txBody>
      </p:sp>
    </p:spTree>
    <p:extLst>
      <p:ext uri="{BB962C8B-B14F-4D97-AF65-F5344CB8AC3E}">
        <p14:creationId xmlns:p14="http://schemas.microsoft.com/office/powerpoint/2010/main" val="1660258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Saul's </a:t>
            </a:r>
            <a:r>
              <a:rPr lang="en-US" sz="1200" i="1" kern="1200">
                <a:solidFill>
                  <a:schemeClr val="tx1"/>
                </a:solidFill>
                <a:effectLst/>
                <a:latin typeface="Arial"/>
                <a:ea typeface="ＭＳ Ｐゴシック" charset="-128"/>
                <a:cs typeface="Arial"/>
              </a:rPr>
              <a:t>impatience</a:t>
            </a:r>
            <a:r>
              <a:rPr lang="en-US" sz="1200" kern="1200">
                <a:solidFill>
                  <a:schemeClr val="tx1"/>
                </a:solidFill>
                <a:effectLst/>
                <a:latin typeface="Arial"/>
                <a:ea typeface="ＭＳ Ｐゴシック" charset="-128"/>
                <a:cs typeface="Arial"/>
              </a:rPr>
              <a:t> and fear of the Philistines by having priests offer sacrifices before the required seven days results in Samuel hinting at the LORD had already appointed a godly king (13:1-22).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109</a:t>
            </a:fld>
            <a:endParaRPr lang="en-US">
              <a:solidFill>
                <a:prstClr val="black"/>
              </a:solidFill>
            </a:endParaRPr>
          </a:p>
        </p:txBody>
      </p:sp>
    </p:spTree>
    <p:extLst>
      <p:ext uri="{BB962C8B-B14F-4D97-AF65-F5344CB8AC3E}">
        <p14:creationId xmlns:p14="http://schemas.microsoft.com/office/powerpoint/2010/main" val="40362943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110</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Abrahamic promise includes kings to come from Abraham, but it does not reveal which descendants would bring this about. We find later in Genesis 49:10 that Judah would lead the nation with kings, but only in 1 Samuel do we discover that this covenant promise goes through David. </a:t>
            </a:r>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7</a:t>
            </a:fld>
            <a:endParaRPr lang="en-US"/>
          </a:p>
        </p:txBody>
      </p:sp>
    </p:spTree>
    <p:extLst>
      <p:ext uri="{BB962C8B-B14F-4D97-AF65-F5344CB8AC3E}">
        <p14:creationId xmlns:p14="http://schemas.microsoft.com/office/powerpoint/2010/main" val="19012988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Saul's </a:t>
            </a:r>
            <a:r>
              <a:rPr lang="en-US" sz="1200" i="1" kern="1200">
                <a:solidFill>
                  <a:schemeClr val="tx1"/>
                </a:solidFill>
                <a:effectLst/>
                <a:latin typeface="Arial"/>
                <a:ea typeface="ＭＳ Ｐゴシック" charset="-128"/>
                <a:cs typeface="Arial"/>
              </a:rPr>
              <a:t>rashness</a:t>
            </a:r>
            <a:r>
              <a:rPr lang="en-US" sz="1200" kern="1200">
                <a:solidFill>
                  <a:schemeClr val="tx1"/>
                </a:solidFill>
                <a:effectLst/>
                <a:latin typeface="Arial"/>
                <a:ea typeface="ＭＳ Ｐゴシック" charset="-128"/>
                <a:cs typeface="Arial"/>
              </a:rPr>
              <a:t> by preventing his men from food and leading them to eat blood unlawfully shamed him in his vow to kill the "disobedient" Jonathan and showed his godless rule (13:23–14:52).</a:t>
            </a:r>
            <a:r>
              <a:rPr lang="en-SG">
                <a:effectLst/>
                <a:latin typeface="Arial"/>
                <a:cs typeface="Arial"/>
              </a:rPr>
              <a:t> </a:t>
            </a:r>
            <a:endParaRPr lang="en-US">
              <a:latin typeface="Arial"/>
              <a:cs typeface="Arial"/>
            </a:endParaRPr>
          </a:p>
          <a:p>
            <a:endParaRPr lang="en-US"/>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112</a:t>
            </a:fld>
            <a:endParaRPr lang="en-US">
              <a:solidFill>
                <a:prstClr val="black"/>
              </a:solidFill>
            </a:endParaRPr>
          </a:p>
        </p:txBody>
      </p:sp>
    </p:spTree>
    <p:extLst>
      <p:ext uri="{BB962C8B-B14F-4D97-AF65-F5344CB8AC3E}">
        <p14:creationId xmlns:p14="http://schemas.microsoft.com/office/powerpoint/2010/main" val="24983966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128"/>
                <a:cs typeface="Arial"/>
              </a:rPr>
              <a:t>Saul's </a:t>
            </a:r>
            <a:r>
              <a:rPr lang="en-US" sz="1200" i="1" kern="1200" dirty="0">
                <a:solidFill>
                  <a:schemeClr val="tx1"/>
                </a:solidFill>
                <a:effectLst/>
                <a:latin typeface="Arial"/>
                <a:ea typeface="ＭＳ Ｐゴシック" charset="-128"/>
                <a:cs typeface="Arial"/>
              </a:rPr>
              <a:t>rashness</a:t>
            </a:r>
            <a:r>
              <a:rPr lang="en-US" sz="1200" kern="1200" dirty="0">
                <a:solidFill>
                  <a:schemeClr val="tx1"/>
                </a:solidFill>
                <a:effectLst/>
                <a:latin typeface="Arial"/>
                <a:ea typeface="ＭＳ Ｐゴシック" charset="-128"/>
                <a:cs typeface="Arial"/>
              </a:rPr>
              <a:t> by preventing his men from food and leading them to eat blood unlawfully shamed him in his vow to kill the "disobedient" Jonathan and showed his godless rule (13:23–14:52).</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113</a:t>
            </a:fld>
            <a:endParaRPr lang="en-US">
              <a:solidFill>
                <a:prstClr val="black"/>
              </a:solidFill>
            </a:endParaRPr>
          </a:p>
        </p:txBody>
      </p:sp>
    </p:spTree>
    <p:extLst>
      <p:ext uri="{BB962C8B-B14F-4D97-AF65-F5344CB8AC3E}">
        <p14:creationId xmlns:p14="http://schemas.microsoft.com/office/powerpoint/2010/main" val="5866904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128"/>
                <a:cs typeface="Arial"/>
              </a:rPr>
              <a:t>Saul's </a:t>
            </a:r>
            <a:r>
              <a:rPr lang="en-US" sz="1200" i="1" kern="1200" dirty="0">
                <a:solidFill>
                  <a:schemeClr val="tx1"/>
                </a:solidFill>
                <a:effectLst/>
                <a:latin typeface="Arial"/>
                <a:ea typeface="ＭＳ Ｐゴシック" charset="-128"/>
                <a:cs typeface="Arial"/>
              </a:rPr>
              <a:t>disobedience</a:t>
            </a:r>
            <a:r>
              <a:rPr lang="en-US" sz="1200" kern="1200" dirty="0">
                <a:solidFill>
                  <a:schemeClr val="tx1"/>
                </a:solidFill>
                <a:effectLst/>
                <a:latin typeface="Arial"/>
                <a:ea typeface="ＭＳ Ｐゴシック" charset="-128"/>
                <a:cs typeface="Arial"/>
              </a:rPr>
              <a:t> by not completely destroying the Amalekites was his last act of disobedience before the LORD rejected him as king to show Israel's need for a righteous king (1 Sam 15).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114</a:t>
            </a:fld>
            <a:endParaRPr lang="en-US">
              <a:solidFill>
                <a:prstClr val="black"/>
              </a:solidFill>
            </a:endParaRPr>
          </a:p>
        </p:txBody>
      </p:sp>
    </p:spTree>
    <p:extLst>
      <p:ext uri="{BB962C8B-B14F-4D97-AF65-F5344CB8AC3E}">
        <p14:creationId xmlns:p14="http://schemas.microsoft.com/office/powerpoint/2010/main" val="26645568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first transition of national leadership from Eli</a:t>
            </a:r>
            <a:r>
              <a:rPr lang="en-US" sz="1200" kern="1200" baseline="0">
                <a:solidFill>
                  <a:schemeClr val="tx1"/>
                </a:solidFill>
                <a:effectLst/>
                <a:latin typeface="Arial"/>
                <a:ea typeface="ＭＳ Ｐゴシック" charset="-128"/>
                <a:cs typeface="Arial"/>
              </a:rPr>
              <a:t> </a:t>
            </a:r>
            <a:r>
              <a:rPr lang="en-US" sz="1200" kern="1200">
                <a:solidFill>
                  <a:schemeClr val="tx1"/>
                </a:solidFill>
                <a:effectLst/>
                <a:latin typeface="Arial"/>
                <a:ea typeface="ＭＳ Ｐゴシック" charset="-128"/>
                <a:cs typeface="Arial"/>
              </a:rPr>
              <a:t>to Samuel marked the end of judges</a:t>
            </a:r>
            <a:r>
              <a:rPr lang="en-US" sz="1200" kern="1200" baseline="0">
                <a:solidFill>
                  <a:schemeClr val="tx1"/>
                </a:solidFill>
                <a:effectLst/>
                <a:latin typeface="Arial"/>
                <a:ea typeface="ＭＳ Ｐゴシック" charset="-128"/>
                <a:cs typeface="Arial"/>
              </a:rPr>
              <a:t> with Samuel as the last judge</a:t>
            </a:r>
            <a:r>
              <a:rPr lang="en-US" sz="1200" kern="1200">
                <a:solidFill>
                  <a:schemeClr val="tx1"/>
                </a:solidFill>
                <a:effectLst/>
                <a:latin typeface="Arial"/>
                <a:ea typeface="ＭＳ Ｐゴシック" charset="-128"/>
                <a:cs typeface="Arial"/>
              </a:rPr>
              <a:t> (1 Sam 1–7).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117</a:t>
            </a:fld>
            <a:endParaRPr lang="en-US">
              <a:solidFill>
                <a:prstClr val="black"/>
              </a:solidFill>
              <a:latin typeface="Calibri"/>
            </a:endParaRPr>
          </a:p>
        </p:txBody>
      </p:sp>
    </p:spTree>
    <p:extLst>
      <p:ext uri="{BB962C8B-B14F-4D97-AF65-F5344CB8AC3E}">
        <p14:creationId xmlns:p14="http://schemas.microsoft.com/office/powerpoint/2010/main" val="19565565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The second transition of national leadership from Samuel to Saul marked the start of the monarchy due to Israel's evil motives (1 Sam 8–12).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118</a:t>
            </a:fld>
            <a:endParaRPr lang="en-US">
              <a:solidFill>
                <a:prstClr val="black"/>
              </a:solidFill>
              <a:latin typeface="Calibri"/>
            </a:endParaRPr>
          </a:p>
        </p:txBody>
      </p:sp>
    </p:spTree>
    <p:extLst>
      <p:ext uri="{BB962C8B-B14F-4D97-AF65-F5344CB8AC3E}">
        <p14:creationId xmlns:p14="http://schemas.microsoft.com/office/powerpoint/2010/main" val="19565565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128"/>
                <a:cs typeface="Arial"/>
              </a:rPr>
              <a:t>Saul and David were friends while David rose as his musician and warrior (1 Sam 16–17).</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120</a:t>
            </a:fld>
            <a:endParaRPr lang="en-US">
              <a:solidFill>
                <a:prstClr val="black"/>
              </a:solidFill>
            </a:endParaRPr>
          </a:p>
        </p:txBody>
      </p:sp>
    </p:spTree>
    <p:extLst>
      <p:ext uri="{BB962C8B-B14F-4D97-AF65-F5344CB8AC3E}">
        <p14:creationId xmlns:p14="http://schemas.microsoft.com/office/powerpoint/2010/main" val="15899970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121</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Hidden</a:t>
            </a:r>
            <a:r>
              <a:rPr lang="en-US" baseline="0" dirty="0">
                <a:latin typeface="Arial"/>
                <a:cs typeface="Arial"/>
              </a:rPr>
              <a:t> valleys are where shepherds are turned into kings.</a:t>
            </a:r>
          </a:p>
          <a:p>
            <a:r>
              <a:rPr lang="en-US" baseline="0" dirty="0">
                <a:latin typeface="Arial"/>
                <a:cs typeface="Arial"/>
              </a:rPr>
              <a:t>What you do in secret is the most important things about you.</a:t>
            </a:r>
          </a:p>
          <a:p>
            <a:r>
              <a:rPr lang="en-US" baseline="0" dirty="0">
                <a:latin typeface="Arial"/>
                <a:cs typeface="Arial"/>
              </a:rPr>
              <a:t>David cared for sheep when no one but God was looking.</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122</a:t>
            </a:fld>
            <a:endParaRPr lang="en-US">
              <a:solidFill>
                <a:prstClr val="black"/>
              </a:solidFill>
            </a:endParaRPr>
          </a:p>
        </p:txBody>
      </p:sp>
    </p:spTree>
    <p:extLst>
      <p:ext uri="{BB962C8B-B14F-4D97-AF65-F5344CB8AC3E}">
        <p14:creationId xmlns:p14="http://schemas.microsoft.com/office/powerpoint/2010/main" val="10158268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David's care for the</a:t>
            </a:r>
            <a:r>
              <a:rPr lang="en-US" baseline="0" dirty="0">
                <a:latin typeface="Arial"/>
                <a:cs typeface="Arial"/>
              </a:rPr>
              <a:t> sheep was tested by a lion and a bear and who-knows what else?</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123</a:t>
            </a:fld>
            <a:endParaRPr lang="en-US">
              <a:solidFill>
                <a:prstClr val="black"/>
              </a:solidFill>
            </a:endParaRPr>
          </a:p>
        </p:txBody>
      </p:sp>
    </p:spTree>
    <p:extLst>
      <p:ext uri="{BB962C8B-B14F-4D97-AF65-F5344CB8AC3E}">
        <p14:creationId xmlns:p14="http://schemas.microsoft.com/office/powerpoint/2010/main" val="22481878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124</a:t>
            </a:fld>
            <a:endParaRPr lang="en-US">
              <a:solidFill>
                <a:prstClr val="black"/>
              </a:solidFill>
            </a:endParaRPr>
          </a:p>
        </p:txBody>
      </p:sp>
    </p:spTree>
    <p:extLst>
      <p:ext uri="{BB962C8B-B14F-4D97-AF65-F5344CB8AC3E}">
        <p14:creationId xmlns:p14="http://schemas.microsoft.com/office/powerpoint/2010/main" val="703350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salvation plan would stem from the line of David, despite his faults. His seed would lead us to Jesus, whose very name means "salvation."</a:t>
            </a:r>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8</a:t>
            </a:fld>
            <a:endParaRPr lang="en-US"/>
          </a:p>
        </p:txBody>
      </p:sp>
    </p:spTree>
    <p:extLst>
      <p:ext uri="{BB962C8B-B14F-4D97-AF65-F5344CB8AC3E}">
        <p14:creationId xmlns:p14="http://schemas.microsoft.com/office/powerpoint/2010/main" val="29130234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In a rather humorous account</a:t>
            </a:r>
            <a:r>
              <a:rPr lang="en-US" baseline="0" dirty="0">
                <a:latin typeface="Arial"/>
                <a:cs typeface="Arial"/>
              </a:rPr>
              <a:t> where David wasn't even invited to his family feast, God passed by his handsome brothers because God doesn't look at the outside. Even Samuel was initially fooled by David's ruddy appearance.</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125</a:t>
            </a:fld>
            <a:endParaRPr lang="en-US">
              <a:solidFill>
                <a:prstClr val="black"/>
              </a:solidFill>
            </a:endParaRPr>
          </a:p>
        </p:txBody>
      </p:sp>
    </p:spTree>
    <p:extLst>
      <p:ext uri="{BB962C8B-B14F-4D97-AF65-F5344CB8AC3E}">
        <p14:creationId xmlns:p14="http://schemas.microsoft.com/office/powerpoint/2010/main" val="40842497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Bethlehem took an even higher status as King David’s hometown (1 Sam 16:1; 17:58). After defeating Goliath, </a:t>
            </a:r>
            <a:r>
              <a:rPr lang="en-SG" sz="1200" kern="1200" dirty="0">
                <a:solidFill>
                  <a:schemeClr val="tx1"/>
                </a:solidFill>
                <a:effectLst/>
                <a:latin typeface="Times New Roman" pitchFamily="-105" charset="0"/>
                <a:ea typeface="ＭＳ Ｐゴシック" charset="-128"/>
                <a:cs typeface="ＭＳ Ｐゴシック" charset="-128"/>
              </a:rPr>
              <a:t>“Tell me about your father, young man,” Saul said. And David replied, “His name is Jesse, and we live in Bethlehem.”</a:t>
            </a:r>
          </a:p>
          <a:p>
            <a:endParaRPr lang="en-US" dirty="0"/>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130</a:t>
            </a:fld>
            <a:endParaRPr lang="en-US"/>
          </a:p>
        </p:txBody>
      </p:sp>
    </p:spTree>
    <p:extLst>
      <p:ext uri="{BB962C8B-B14F-4D97-AF65-F5344CB8AC3E}">
        <p14:creationId xmlns:p14="http://schemas.microsoft.com/office/powerpoint/2010/main" val="38030118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David's victory over Goliath won Saul's approval as one of his warriors (1 Sam 17).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132</a:t>
            </a:fld>
            <a:endParaRPr lang="en-US">
              <a:solidFill>
                <a:prstClr val="black"/>
              </a:solidFill>
            </a:endParaRPr>
          </a:p>
        </p:txBody>
      </p:sp>
    </p:spTree>
    <p:extLst>
      <p:ext uri="{BB962C8B-B14F-4D97-AF65-F5344CB8AC3E}">
        <p14:creationId xmlns:p14="http://schemas.microsoft.com/office/powerpoint/2010/main" val="171380798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FB129CF6-942B-F84F-AF53-0C1F89D5665B}" type="slidenum">
              <a:rPr lang="en-US" sz="1200">
                <a:solidFill>
                  <a:prstClr val="black"/>
                </a:solidFill>
              </a:rPr>
              <a:pPr eaLnBrk="1" hangingPunct="1"/>
              <a:t>137</a:t>
            </a:fld>
            <a:endParaRPr lang="en-US" sz="1200">
              <a:solidFill>
                <a:prstClr val="black"/>
              </a:solidFill>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Saul and David were enemies when Saul exiled him and attempted to kill him, thus teaching him valuable lessons that would enable him to rule righteously (1 Sam 18–27).</a:t>
            </a:r>
            <a:r>
              <a:rPr lang="en-SG">
                <a:effectLst/>
                <a:latin typeface="Arial"/>
                <a:cs typeface="Arial"/>
              </a:rPr>
              <a:t> </a:t>
            </a:r>
          </a:p>
          <a:p>
            <a:r>
              <a:rPr lang="en-US" sz="1200" kern="1200">
                <a:solidFill>
                  <a:schemeClr val="tx1"/>
                </a:solidFill>
                <a:effectLst/>
                <a:latin typeface="Arial"/>
                <a:ea typeface="ＭＳ Ｐゴシック" charset="-128"/>
                <a:cs typeface="Arial"/>
              </a:rPr>
              <a:t>Saul attempted to kill David out of jealousy over God's blessing on his life as a carnal response to God’s revealed will (18:10–20:42).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139</a:t>
            </a:fld>
            <a:endParaRPr lang="en-US">
              <a:solidFill>
                <a:prstClr val="black"/>
              </a:solidFill>
            </a:endParaRPr>
          </a:p>
        </p:txBody>
      </p:sp>
    </p:spTree>
    <p:extLst>
      <p:ext uri="{BB962C8B-B14F-4D97-AF65-F5344CB8AC3E}">
        <p14:creationId xmlns:p14="http://schemas.microsoft.com/office/powerpoint/2010/main" val="24117384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"While still holding the dripping head of Goliath, David appears before Saul, who asks about his family. In the king's tent at that time is Saul's son and heir, Jonathan. He is probably a decade older than David, but there is an instant bond between the two.</a:t>
            </a:r>
          </a:p>
          <a:p>
            <a:r>
              <a:rPr lang="en-US" b="1"/>
              <a:t>David's Bond with Jonathan (18:1)</a:t>
            </a:r>
          </a:p>
          <a:p>
            <a:r>
              <a:rPr lang="en-US"/>
              <a:t>"After David had finished talking with Saul, Jonathan became one in spirit with David, and he loved him as himself." (18:1)</a:t>
            </a:r>
          </a:p>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a:t>3. Jonathan's Friendship, Saul's Jealousy (1 Samuel 18-20)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by Dr. Ralph F. Wilson</a:t>
            </a:r>
            <a:br>
              <a:rPr lang="en-US"/>
            </a:br>
            <a:r>
              <a:rPr lang="en-US"/>
              <a:t>Audio (29:42)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http://www.jesuswalk.com/david/03_david_jonathan.htm</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Accessed 11 Nov 2017</a:t>
            </a:r>
          </a:p>
          <a:p>
            <a:r>
              <a:rPr lang="en-US"/>
              <a:t>_________</a:t>
            </a:r>
          </a:p>
          <a:p>
            <a:endParaRPr lang="en-US"/>
          </a:p>
          <a:p>
            <a:endParaRPr lang="en-US"/>
          </a:p>
          <a:p>
            <a:r>
              <a:rPr lang="en-US"/>
              <a:t>Picture</a:t>
            </a:r>
            <a:r>
              <a:rPr lang="en-US" baseline="0"/>
              <a:t> by </a:t>
            </a:r>
            <a:r>
              <a:rPr lang="en-US"/>
              <a:t>James J. Tissot, detail of 'Friendship of David and Jonathan' (1896-1902) gouache on board, Jewish Museum, New York. David is on the left, Jonathan on the right.</a:t>
            </a:r>
          </a:p>
          <a:p>
            <a:endParaRPr lang="en-US"/>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140</a:t>
            </a:fld>
            <a:endParaRPr lang="en-US">
              <a:solidFill>
                <a:prstClr val="black"/>
              </a:solidFill>
            </a:endParaRPr>
          </a:p>
        </p:txBody>
      </p:sp>
    </p:spTree>
    <p:extLst>
      <p:ext uri="{BB962C8B-B14F-4D97-AF65-F5344CB8AC3E}">
        <p14:creationId xmlns:p14="http://schemas.microsoft.com/office/powerpoint/2010/main" val="190726842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58A37B9C-BFD5-4640-89D5-4826F7ED9D98}" type="slidenum">
              <a:rPr lang="en-US" sz="1200">
                <a:solidFill>
                  <a:prstClr val="black"/>
                </a:solidFill>
              </a:rPr>
              <a:pPr eaLnBrk="1" hangingPunct="1"/>
              <a:t>141</a:t>
            </a:fld>
            <a:endParaRPr lang="en-US" sz="1200">
              <a:solidFill>
                <a:prstClr val="black"/>
              </a:solidFill>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OT verses on Michal:</a:t>
            </a:r>
          </a:p>
          <a:p>
            <a:endParaRPr lang="en-US" b="1" dirty="0">
              <a:solidFill>
                <a:srgbClr val="006699"/>
              </a:solidFill>
              <a:effectLst/>
              <a:latin typeface="Helvetica Neue" panose="02000503000000020004" pitchFamily="2" charset="0"/>
            </a:endParaRPr>
          </a:p>
          <a:p>
            <a:r>
              <a:rPr lang="en-US" b="1" dirty="0">
                <a:solidFill>
                  <a:srgbClr val="006699"/>
                </a:solidFill>
                <a:effectLst/>
                <a:latin typeface="Helvetica Neue" panose="02000503000000020004" pitchFamily="2" charset="0"/>
              </a:rPr>
              <a:t>1Sam. 14:49</a:t>
            </a:r>
            <a:r>
              <a:rPr lang="en-US" dirty="0">
                <a:effectLst/>
                <a:latin typeface="Lucida Grande" panose="020B0600040502020204" pitchFamily="34" charset="0"/>
              </a:rPr>
              <a:t>    Saul’s sons included Jonathan, </a:t>
            </a:r>
            <a:r>
              <a:rPr lang="en-US" dirty="0" err="1">
                <a:effectLst/>
                <a:latin typeface="Lucida Grande" panose="020B0600040502020204" pitchFamily="34" charset="0"/>
              </a:rPr>
              <a:t>Ishbosheth</a:t>
            </a:r>
            <a:r>
              <a:rPr lang="en-US" dirty="0">
                <a:effectLst/>
                <a:latin typeface="Lucida Grande" panose="020B0600040502020204" pitchFamily="34" charset="0"/>
              </a:rPr>
              <a:t>, and </a:t>
            </a:r>
            <a:r>
              <a:rPr lang="en-US" dirty="0" err="1">
                <a:effectLst/>
                <a:latin typeface="Lucida Grande" panose="020B0600040502020204" pitchFamily="34" charset="0"/>
              </a:rPr>
              <a:t>Malkishua</a:t>
            </a:r>
            <a:r>
              <a:rPr lang="en-US" dirty="0">
                <a:effectLst/>
                <a:latin typeface="Lucida Grande" panose="020B0600040502020204" pitchFamily="34" charset="0"/>
              </a:rPr>
              <a:t>. He also had two daughters: Merab, who was older, and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1Sam. 18:20</a:t>
            </a:r>
            <a:r>
              <a:rPr lang="en-US" dirty="0">
                <a:effectLst/>
                <a:latin typeface="Lucida Grande" panose="020B0600040502020204" pitchFamily="34" charset="0"/>
              </a:rPr>
              <a:t>    In the meantime, Saul’s daughter </a:t>
            </a:r>
            <a:r>
              <a:rPr lang="en-US" b="1" dirty="0">
                <a:solidFill>
                  <a:srgbClr val="FF2500"/>
                </a:solidFill>
                <a:effectLst/>
                <a:latin typeface="Lucida Grande" panose="020B0600040502020204" pitchFamily="34" charset="0"/>
              </a:rPr>
              <a:t>Michal </a:t>
            </a:r>
            <a:r>
              <a:rPr lang="en-US" dirty="0">
                <a:effectLst/>
                <a:latin typeface="Lucida Grande" panose="020B0600040502020204" pitchFamily="34" charset="0"/>
              </a:rPr>
              <a:t>had fallen in love with David, and Saul was delighted when he heard about it.</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1Sam. 18:27</a:t>
            </a:r>
            <a:r>
              <a:rPr lang="en-US" dirty="0">
                <a:effectLst/>
                <a:latin typeface="Lucida Grande" panose="020B0600040502020204" pitchFamily="34" charset="0"/>
              </a:rPr>
              <a:t> he and his men went out and killed 200 Philistines. Then David fulfilled the king’s requirement by presenting all their foreskins to him. So Saul gave his daughter </a:t>
            </a:r>
            <a:r>
              <a:rPr lang="en-US" b="1" dirty="0">
                <a:solidFill>
                  <a:srgbClr val="FF2500"/>
                </a:solidFill>
                <a:effectLst/>
                <a:latin typeface="Lucida Grande" panose="020B0600040502020204" pitchFamily="34" charset="0"/>
              </a:rPr>
              <a:t>Michal </a:t>
            </a:r>
            <a:r>
              <a:rPr lang="en-US" dirty="0">
                <a:effectLst/>
                <a:latin typeface="Lucida Grande" panose="020B0600040502020204" pitchFamily="34" charset="0"/>
              </a:rPr>
              <a:t>to David to be his wife.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1Sam. 18:28</a:t>
            </a:r>
            <a:r>
              <a:rPr lang="en-US" dirty="0">
                <a:effectLst/>
                <a:latin typeface="Lucida Grande" panose="020B0600040502020204" pitchFamily="34" charset="0"/>
              </a:rPr>
              <a:t>    When Saul realized that the LORD was with David and how much his daughter </a:t>
            </a:r>
            <a:r>
              <a:rPr lang="en-US" b="1" dirty="0">
                <a:solidFill>
                  <a:srgbClr val="FF2500"/>
                </a:solidFill>
                <a:effectLst/>
                <a:latin typeface="Lucida Grande" panose="020B0600040502020204" pitchFamily="34" charset="0"/>
              </a:rPr>
              <a:t>Michal </a:t>
            </a:r>
            <a:r>
              <a:rPr lang="en-US" dirty="0">
                <a:effectLst/>
                <a:latin typeface="Lucida Grande" panose="020B0600040502020204" pitchFamily="34" charset="0"/>
              </a:rPr>
              <a:t>loved him,</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1Sam. 19:11</a:t>
            </a:r>
            <a:r>
              <a:rPr lang="en-US" dirty="0">
                <a:effectLst/>
                <a:latin typeface="Lucida Grande" panose="020B0600040502020204" pitchFamily="34" charset="0"/>
              </a:rPr>
              <a:t>    Then Saul sent troops to watch David’s house. They were told to kill David when he came out the next morning. But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David’s wife, warned him, “If you don’t escape tonight, you will be dead by morning.”</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1Sam. 19:17</a:t>
            </a:r>
            <a:r>
              <a:rPr lang="en-US" dirty="0">
                <a:effectLst/>
                <a:latin typeface="Lucida Grande" panose="020B0600040502020204" pitchFamily="34" charset="0"/>
              </a:rPr>
              <a:t>    “Why have you betrayed me like this and let my enemy escape?” Saul demanded of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“I had to,” </a:t>
            </a:r>
            <a:r>
              <a:rPr lang="en-US" b="1" dirty="0">
                <a:solidFill>
                  <a:srgbClr val="FF2500"/>
                </a:solidFill>
                <a:effectLst/>
                <a:latin typeface="Lucida Grande" panose="020B0600040502020204" pitchFamily="34" charset="0"/>
              </a:rPr>
              <a:t>Michal </a:t>
            </a:r>
            <a:r>
              <a:rPr lang="en-US" dirty="0">
                <a:effectLst/>
                <a:latin typeface="Lucida Grande" panose="020B0600040502020204" pitchFamily="34" charset="0"/>
              </a:rPr>
              <a:t>replied. “He threatened to kill me if I didn’t help him.”</a:t>
            </a:r>
          </a:p>
          <a:p>
            <a:r>
              <a:rPr lang="en-US" b="1" dirty="0">
                <a:solidFill>
                  <a:srgbClr val="006699"/>
                </a:solidFill>
                <a:effectLst/>
                <a:latin typeface="Helvetica Neue" panose="02000503000000020004" pitchFamily="2" charset="0"/>
              </a:rPr>
              <a:t>1Sam. 25:44</a:t>
            </a:r>
            <a:r>
              <a:rPr lang="en-US" dirty="0">
                <a:effectLst/>
                <a:latin typeface="Lucida Grande" panose="020B0600040502020204" pitchFamily="34" charset="0"/>
              </a:rPr>
              <a:t> Saul, meanwhile, had given his daughter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David’s wife, to a man from </a:t>
            </a:r>
            <a:r>
              <a:rPr lang="en-US" dirty="0" err="1">
                <a:effectLst/>
                <a:latin typeface="Lucida Grande" panose="020B0600040502020204" pitchFamily="34" charset="0"/>
              </a:rPr>
              <a:t>Gallim</a:t>
            </a:r>
            <a:r>
              <a:rPr lang="en-US" dirty="0">
                <a:effectLst/>
                <a:latin typeface="Lucida Grande" panose="020B0600040502020204" pitchFamily="34" charset="0"/>
              </a:rPr>
              <a:t> named </a:t>
            </a:r>
            <a:r>
              <a:rPr lang="en-US" dirty="0" err="1">
                <a:effectLst/>
                <a:latin typeface="Lucida Grande" panose="020B0600040502020204" pitchFamily="34" charset="0"/>
              </a:rPr>
              <a:t>Palti</a:t>
            </a:r>
            <a:r>
              <a:rPr lang="en-US" dirty="0">
                <a:effectLst/>
                <a:latin typeface="Lucida Grande" panose="020B0600040502020204" pitchFamily="34" charset="0"/>
              </a:rPr>
              <a:t> son of Laish.</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3:13</a:t>
            </a:r>
            <a:r>
              <a:rPr lang="en-US" dirty="0">
                <a:effectLst/>
                <a:latin typeface="Lucida Grande" panose="020B0600040502020204" pitchFamily="34" charset="0"/>
              </a:rPr>
              <a:t>    “All right,” David replied, “but I will not negotiate with you unless you bring back my wife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Saul’s daughter, when you come.”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3:14</a:t>
            </a:r>
            <a:r>
              <a:rPr lang="en-US" dirty="0">
                <a:effectLst/>
                <a:latin typeface="Lucida Grande" panose="020B0600040502020204" pitchFamily="34" charset="0"/>
              </a:rPr>
              <a:t>    David then sent this message to </a:t>
            </a:r>
            <a:r>
              <a:rPr lang="en-US" dirty="0" err="1">
                <a:effectLst/>
                <a:latin typeface="Lucida Grande" panose="020B0600040502020204" pitchFamily="34" charset="0"/>
              </a:rPr>
              <a:t>Ishbosheth</a:t>
            </a:r>
            <a:r>
              <a:rPr lang="en-US" dirty="0">
                <a:effectLst/>
                <a:latin typeface="Lucida Grande" panose="020B0600040502020204" pitchFamily="34" charset="0"/>
              </a:rPr>
              <a:t>, Saul’s son: “Give me back my wife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for I bought her with the </a:t>
            </a:r>
            <a:r>
              <a:rPr lang="en-US" dirty="0" err="1">
                <a:effectLst/>
                <a:latin typeface="Lucida Grande" panose="020B0600040502020204" pitchFamily="34" charset="0"/>
              </a:rPr>
              <a:t>lives</a:t>
            </a:r>
            <a:r>
              <a:rPr lang="en-US" baseline="30000" dirty="0" err="1">
                <a:effectLst/>
                <a:latin typeface="Lucida Grande" panose="020B0600040502020204" pitchFamily="34" charset="0"/>
              </a:rPr>
              <a:t>a</a:t>
            </a:r>
            <a:r>
              <a:rPr lang="en-US" dirty="0">
                <a:effectLst/>
                <a:latin typeface="Lucida Grande" panose="020B0600040502020204" pitchFamily="34" charset="0"/>
              </a:rPr>
              <a:t> of 100 Philistines.”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3:15</a:t>
            </a:r>
            <a:r>
              <a:rPr lang="en-US" dirty="0">
                <a:effectLst/>
                <a:latin typeface="Lucida Grande" panose="020B0600040502020204" pitchFamily="34" charset="0"/>
              </a:rPr>
              <a:t>    So </a:t>
            </a:r>
            <a:r>
              <a:rPr lang="en-US" dirty="0" err="1">
                <a:effectLst/>
                <a:latin typeface="Lucida Grande" panose="020B0600040502020204" pitchFamily="34" charset="0"/>
              </a:rPr>
              <a:t>Ishbosheth</a:t>
            </a:r>
            <a:r>
              <a:rPr lang="en-US" dirty="0">
                <a:effectLst/>
                <a:latin typeface="Lucida Grande" panose="020B0600040502020204" pitchFamily="34" charset="0"/>
              </a:rPr>
              <a:t> took </a:t>
            </a:r>
            <a:r>
              <a:rPr lang="en-US" b="1" dirty="0">
                <a:solidFill>
                  <a:srgbClr val="FF2500"/>
                </a:solidFill>
                <a:effectLst/>
                <a:latin typeface="Lucida Grande" panose="020B0600040502020204" pitchFamily="34" charset="0"/>
              </a:rPr>
              <a:t>Michal </a:t>
            </a:r>
            <a:r>
              <a:rPr lang="en-US" dirty="0">
                <a:effectLst/>
                <a:latin typeface="Lucida Grande" panose="020B0600040502020204" pitchFamily="34" charset="0"/>
              </a:rPr>
              <a:t>away from her husband, </a:t>
            </a:r>
            <a:r>
              <a:rPr lang="en-US" dirty="0" err="1">
                <a:effectLst/>
                <a:latin typeface="Lucida Grande" panose="020B0600040502020204" pitchFamily="34" charset="0"/>
              </a:rPr>
              <a:t>Palti</a:t>
            </a:r>
            <a:r>
              <a:rPr lang="en-US" dirty="0">
                <a:effectLst/>
                <a:latin typeface="Lucida Grande" panose="020B0600040502020204" pitchFamily="34" charset="0"/>
              </a:rPr>
              <a:t> son of Laish.</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6:16</a:t>
            </a:r>
            <a:r>
              <a:rPr lang="en-US" dirty="0">
                <a:effectLst/>
                <a:latin typeface="Lucida Grande" panose="020B0600040502020204" pitchFamily="34" charset="0"/>
              </a:rPr>
              <a:t>    But as the Ark of the LORD entered the City of David,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the daughter of Saul, looked down from her window. When she saw King David leaping and dancing before the LORD, she was filled with contempt for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6:20</a:t>
            </a:r>
            <a:r>
              <a:rPr lang="en-US" dirty="0">
                <a:effectLst/>
                <a:latin typeface="Lucida Grande" panose="020B0600040502020204" pitchFamily="34" charset="0"/>
              </a:rPr>
              <a:t>    When David returned home to bless his own family,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the daughter of Saul, came out to meet him. She said in disgust, “How distinguished the king of Israel looked today, shamelessly exposing himself to the servant girls like any vulgar person might do!”</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6:21</a:t>
            </a:r>
            <a:r>
              <a:rPr lang="en-US" dirty="0">
                <a:effectLst/>
                <a:latin typeface="Lucida Grande" panose="020B0600040502020204" pitchFamily="34" charset="0"/>
              </a:rPr>
              <a:t>    David retorted to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“I was dancing before the LORD, who chose me above your father and all his family! He appointed me as the leader of Israel, the people of the LORD, so I celebrate before the LORD.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6:23</a:t>
            </a:r>
            <a:r>
              <a:rPr lang="en-US" dirty="0">
                <a:effectLst/>
                <a:latin typeface="Lucida Grande" panose="020B0600040502020204" pitchFamily="34" charset="0"/>
              </a:rPr>
              <a:t> So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the daughter of Saul, remained childless throughout her entire life.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1Chr. 15:29</a:t>
            </a:r>
            <a:r>
              <a:rPr lang="en-US" dirty="0">
                <a:effectLst/>
                <a:latin typeface="Lucida Grande" panose="020B0600040502020204" pitchFamily="34" charset="0"/>
              </a:rPr>
              <a:t>    But as the Ark of the LORD’s Covenant entered the City of David,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the daughter of Saul, looked down from her window. When she saw King David skipping about and laughing with joy, she was filled with contempt for him.</a:t>
            </a:r>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144</a:t>
            </a:fld>
            <a:endParaRPr lang="en-US"/>
          </a:p>
        </p:txBody>
      </p:sp>
    </p:spTree>
    <p:extLst>
      <p:ext uri="{BB962C8B-B14F-4D97-AF65-F5344CB8AC3E}">
        <p14:creationId xmlns:p14="http://schemas.microsoft.com/office/powerpoint/2010/main" val="292938675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OT verses on Michal:</a:t>
            </a:r>
          </a:p>
          <a:p>
            <a:endParaRPr lang="en-US" b="1" dirty="0">
              <a:solidFill>
                <a:srgbClr val="006699"/>
              </a:solidFill>
              <a:effectLst/>
              <a:latin typeface="Helvetica Neue" panose="02000503000000020004" pitchFamily="2" charset="0"/>
            </a:endParaRPr>
          </a:p>
          <a:p>
            <a:r>
              <a:rPr lang="en-US" b="1" dirty="0">
                <a:solidFill>
                  <a:srgbClr val="006699"/>
                </a:solidFill>
                <a:effectLst/>
                <a:latin typeface="Helvetica Neue" panose="02000503000000020004" pitchFamily="2" charset="0"/>
              </a:rPr>
              <a:t>1Sam. 14:49</a:t>
            </a:r>
            <a:r>
              <a:rPr lang="en-US" dirty="0">
                <a:effectLst/>
                <a:latin typeface="Lucida Grande" panose="020B0600040502020204" pitchFamily="34" charset="0"/>
              </a:rPr>
              <a:t>    Saul’s sons included Jonathan, </a:t>
            </a:r>
            <a:r>
              <a:rPr lang="en-US" dirty="0" err="1">
                <a:effectLst/>
                <a:latin typeface="Lucida Grande" panose="020B0600040502020204" pitchFamily="34" charset="0"/>
              </a:rPr>
              <a:t>Ishbosheth</a:t>
            </a:r>
            <a:r>
              <a:rPr lang="en-US" dirty="0">
                <a:effectLst/>
                <a:latin typeface="Lucida Grande" panose="020B0600040502020204" pitchFamily="34" charset="0"/>
              </a:rPr>
              <a:t>, and </a:t>
            </a:r>
            <a:r>
              <a:rPr lang="en-US" dirty="0" err="1">
                <a:effectLst/>
                <a:latin typeface="Lucida Grande" panose="020B0600040502020204" pitchFamily="34" charset="0"/>
              </a:rPr>
              <a:t>Malkishua</a:t>
            </a:r>
            <a:r>
              <a:rPr lang="en-US" dirty="0">
                <a:effectLst/>
                <a:latin typeface="Lucida Grande" panose="020B0600040502020204" pitchFamily="34" charset="0"/>
              </a:rPr>
              <a:t>. He also had two daughters: Merab, who was older, and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1Sam. 18:20</a:t>
            </a:r>
            <a:r>
              <a:rPr lang="en-US" dirty="0">
                <a:effectLst/>
                <a:latin typeface="Lucida Grande" panose="020B0600040502020204" pitchFamily="34" charset="0"/>
              </a:rPr>
              <a:t>    In the meantime, Saul’s daughter </a:t>
            </a:r>
            <a:r>
              <a:rPr lang="en-US" b="1" dirty="0">
                <a:solidFill>
                  <a:srgbClr val="FF2500"/>
                </a:solidFill>
                <a:effectLst/>
                <a:latin typeface="Lucida Grande" panose="020B0600040502020204" pitchFamily="34" charset="0"/>
              </a:rPr>
              <a:t>Michal </a:t>
            </a:r>
            <a:r>
              <a:rPr lang="en-US" dirty="0">
                <a:effectLst/>
                <a:latin typeface="Lucida Grande" panose="020B0600040502020204" pitchFamily="34" charset="0"/>
              </a:rPr>
              <a:t>had fallen in love with David, and Saul was delighted when he heard about it.</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1Sam. 18:27</a:t>
            </a:r>
            <a:r>
              <a:rPr lang="en-US" dirty="0">
                <a:effectLst/>
                <a:latin typeface="Lucida Grande" panose="020B0600040502020204" pitchFamily="34" charset="0"/>
              </a:rPr>
              <a:t> he and his men went out and killed 200 Philistines. Then David fulfilled the king’s requirement by presenting all their foreskins to him. So Saul gave his daughter </a:t>
            </a:r>
            <a:r>
              <a:rPr lang="en-US" b="1" dirty="0">
                <a:solidFill>
                  <a:srgbClr val="FF2500"/>
                </a:solidFill>
                <a:effectLst/>
                <a:latin typeface="Lucida Grande" panose="020B0600040502020204" pitchFamily="34" charset="0"/>
              </a:rPr>
              <a:t>Michal </a:t>
            </a:r>
            <a:r>
              <a:rPr lang="en-US" dirty="0">
                <a:effectLst/>
                <a:latin typeface="Lucida Grande" panose="020B0600040502020204" pitchFamily="34" charset="0"/>
              </a:rPr>
              <a:t>to David to be his wife.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1Sam. 18:28</a:t>
            </a:r>
            <a:r>
              <a:rPr lang="en-US" dirty="0">
                <a:effectLst/>
                <a:latin typeface="Lucida Grande" panose="020B0600040502020204" pitchFamily="34" charset="0"/>
              </a:rPr>
              <a:t>    When Saul realized that the LORD was with David and how much his daughter </a:t>
            </a:r>
            <a:r>
              <a:rPr lang="en-US" b="1" dirty="0">
                <a:solidFill>
                  <a:srgbClr val="FF2500"/>
                </a:solidFill>
                <a:effectLst/>
                <a:latin typeface="Lucida Grande" panose="020B0600040502020204" pitchFamily="34" charset="0"/>
              </a:rPr>
              <a:t>Michal </a:t>
            </a:r>
            <a:r>
              <a:rPr lang="en-US" dirty="0">
                <a:effectLst/>
                <a:latin typeface="Lucida Grande" panose="020B0600040502020204" pitchFamily="34" charset="0"/>
              </a:rPr>
              <a:t>loved him,</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1Sam. 19:11</a:t>
            </a:r>
            <a:r>
              <a:rPr lang="en-US" dirty="0">
                <a:effectLst/>
                <a:latin typeface="Lucida Grande" panose="020B0600040502020204" pitchFamily="34" charset="0"/>
              </a:rPr>
              <a:t>    Then Saul sent troops to watch David’s house. They were told to kill David when he came out the next morning. But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David’s wife, warned him, “If you don’t escape tonight, you will be dead by morning.”</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1Sam. 19:17</a:t>
            </a:r>
            <a:r>
              <a:rPr lang="en-US" dirty="0">
                <a:effectLst/>
                <a:latin typeface="Lucida Grande" panose="020B0600040502020204" pitchFamily="34" charset="0"/>
              </a:rPr>
              <a:t>    “Why have you betrayed me like this and let my enemy escape?” Saul demanded of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“I had to,” </a:t>
            </a:r>
            <a:r>
              <a:rPr lang="en-US" b="1" dirty="0">
                <a:solidFill>
                  <a:srgbClr val="FF2500"/>
                </a:solidFill>
                <a:effectLst/>
                <a:latin typeface="Lucida Grande" panose="020B0600040502020204" pitchFamily="34" charset="0"/>
              </a:rPr>
              <a:t>Michal </a:t>
            </a:r>
            <a:r>
              <a:rPr lang="en-US" dirty="0">
                <a:effectLst/>
                <a:latin typeface="Lucida Grande" panose="020B0600040502020204" pitchFamily="34" charset="0"/>
              </a:rPr>
              <a:t>replied. “He threatened to kill me if I didn’t help him.”</a:t>
            </a:r>
          </a:p>
          <a:p>
            <a:r>
              <a:rPr lang="en-US" b="1" dirty="0">
                <a:solidFill>
                  <a:srgbClr val="006699"/>
                </a:solidFill>
                <a:effectLst/>
                <a:latin typeface="Helvetica Neue" panose="02000503000000020004" pitchFamily="2" charset="0"/>
              </a:rPr>
              <a:t>1Sam. 25:44</a:t>
            </a:r>
            <a:r>
              <a:rPr lang="en-US" dirty="0">
                <a:effectLst/>
                <a:latin typeface="Lucida Grande" panose="020B0600040502020204" pitchFamily="34" charset="0"/>
              </a:rPr>
              <a:t> Saul, meanwhile, had given his daughter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David’s wife, to a man from </a:t>
            </a:r>
            <a:r>
              <a:rPr lang="en-US" dirty="0" err="1">
                <a:effectLst/>
                <a:latin typeface="Lucida Grande" panose="020B0600040502020204" pitchFamily="34" charset="0"/>
              </a:rPr>
              <a:t>Gallim</a:t>
            </a:r>
            <a:r>
              <a:rPr lang="en-US" dirty="0">
                <a:effectLst/>
                <a:latin typeface="Lucida Grande" panose="020B0600040502020204" pitchFamily="34" charset="0"/>
              </a:rPr>
              <a:t> named </a:t>
            </a:r>
            <a:r>
              <a:rPr lang="en-US" dirty="0" err="1">
                <a:effectLst/>
                <a:latin typeface="Lucida Grande" panose="020B0600040502020204" pitchFamily="34" charset="0"/>
              </a:rPr>
              <a:t>Palti</a:t>
            </a:r>
            <a:r>
              <a:rPr lang="en-US" dirty="0">
                <a:effectLst/>
                <a:latin typeface="Lucida Grande" panose="020B0600040502020204" pitchFamily="34" charset="0"/>
              </a:rPr>
              <a:t> son of Laish.</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3:13</a:t>
            </a:r>
            <a:r>
              <a:rPr lang="en-US" dirty="0">
                <a:effectLst/>
                <a:latin typeface="Lucida Grande" panose="020B0600040502020204" pitchFamily="34" charset="0"/>
              </a:rPr>
              <a:t>    “All right,” David replied, “but I will not negotiate with you unless you bring back my wife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Saul’s daughter, when you come.”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3:14</a:t>
            </a:r>
            <a:r>
              <a:rPr lang="en-US" dirty="0">
                <a:effectLst/>
                <a:latin typeface="Lucida Grande" panose="020B0600040502020204" pitchFamily="34" charset="0"/>
              </a:rPr>
              <a:t>    David then sent this message to </a:t>
            </a:r>
            <a:r>
              <a:rPr lang="en-US" dirty="0" err="1">
                <a:effectLst/>
                <a:latin typeface="Lucida Grande" panose="020B0600040502020204" pitchFamily="34" charset="0"/>
              </a:rPr>
              <a:t>Ishbosheth</a:t>
            </a:r>
            <a:r>
              <a:rPr lang="en-US" dirty="0">
                <a:effectLst/>
                <a:latin typeface="Lucida Grande" panose="020B0600040502020204" pitchFamily="34" charset="0"/>
              </a:rPr>
              <a:t>, Saul’s son: “Give me back my wife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for I bought her with the </a:t>
            </a:r>
            <a:r>
              <a:rPr lang="en-US" dirty="0" err="1">
                <a:effectLst/>
                <a:latin typeface="Lucida Grande" panose="020B0600040502020204" pitchFamily="34" charset="0"/>
              </a:rPr>
              <a:t>lives</a:t>
            </a:r>
            <a:r>
              <a:rPr lang="en-US" baseline="30000" dirty="0" err="1">
                <a:effectLst/>
                <a:latin typeface="Lucida Grande" panose="020B0600040502020204" pitchFamily="34" charset="0"/>
              </a:rPr>
              <a:t>a</a:t>
            </a:r>
            <a:r>
              <a:rPr lang="en-US" dirty="0">
                <a:effectLst/>
                <a:latin typeface="Lucida Grande" panose="020B0600040502020204" pitchFamily="34" charset="0"/>
              </a:rPr>
              <a:t> of 100 Philistines.”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3:15</a:t>
            </a:r>
            <a:r>
              <a:rPr lang="en-US" dirty="0">
                <a:effectLst/>
                <a:latin typeface="Lucida Grande" panose="020B0600040502020204" pitchFamily="34" charset="0"/>
              </a:rPr>
              <a:t>    So </a:t>
            </a:r>
            <a:r>
              <a:rPr lang="en-US" dirty="0" err="1">
                <a:effectLst/>
                <a:latin typeface="Lucida Grande" panose="020B0600040502020204" pitchFamily="34" charset="0"/>
              </a:rPr>
              <a:t>Ishbosheth</a:t>
            </a:r>
            <a:r>
              <a:rPr lang="en-US" dirty="0">
                <a:effectLst/>
                <a:latin typeface="Lucida Grande" panose="020B0600040502020204" pitchFamily="34" charset="0"/>
              </a:rPr>
              <a:t> took </a:t>
            </a:r>
            <a:r>
              <a:rPr lang="en-US" b="1" dirty="0">
                <a:solidFill>
                  <a:srgbClr val="FF2500"/>
                </a:solidFill>
                <a:effectLst/>
                <a:latin typeface="Lucida Grande" panose="020B0600040502020204" pitchFamily="34" charset="0"/>
              </a:rPr>
              <a:t>Michal </a:t>
            </a:r>
            <a:r>
              <a:rPr lang="en-US" dirty="0">
                <a:effectLst/>
                <a:latin typeface="Lucida Grande" panose="020B0600040502020204" pitchFamily="34" charset="0"/>
              </a:rPr>
              <a:t>away from her husband, </a:t>
            </a:r>
            <a:r>
              <a:rPr lang="en-US" dirty="0" err="1">
                <a:effectLst/>
                <a:latin typeface="Lucida Grande" panose="020B0600040502020204" pitchFamily="34" charset="0"/>
              </a:rPr>
              <a:t>Palti</a:t>
            </a:r>
            <a:r>
              <a:rPr lang="en-US" dirty="0">
                <a:effectLst/>
                <a:latin typeface="Lucida Grande" panose="020B0600040502020204" pitchFamily="34" charset="0"/>
              </a:rPr>
              <a:t> son of Laish.</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6:16</a:t>
            </a:r>
            <a:r>
              <a:rPr lang="en-US" dirty="0">
                <a:effectLst/>
                <a:latin typeface="Lucida Grande" panose="020B0600040502020204" pitchFamily="34" charset="0"/>
              </a:rPr>
              <a:t>    But as the Ark of the LORD entered the City of David,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the daughter of Saul, looked down from her window. When she saw King David leaping and dancing before the LORD, she was filled with contempt for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6:20</a:t>
            </a:r>
            <a:r>
              <a:rPr lang="en-US" dirty="0">
                <a:effectLst/>
                <a:latin typeface="Lucida Grande" panose="020B0600040502020204" pitchFamily="34" charset="0"/>
              </a:rPr>
              <a:t>    When David returned home to bless his own family,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the daughter of Saul, came out to meet him. She said in disgust, “How distinguished the king of Israel looked today, shamelessly exposing himself to the servant girls like any vulgar person might do!”</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6:21</a:t>
            </a:r>
            <a:r>
              <a:rPr lang="en-US" dirty="0">
                <a:effectLst/>
                <a:latin typeface="Lucida Grande" panose="020B0600040502020204" pitchFamily="34" charset="0"/>
              </a:rPr>
              <a:t>    David retorted to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“I was dancing before the LORD, who chose me above your father and all his family! He appointed me as the leader of Israel, the people of the LORD, so I celebrate before the LORD.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6:23</a:t>
            </a:r>
            <a:r>
              <a:rPr lang="en-US" dirty="0">
                <a:effectLst/>
                <a:latin typeface="Lucida Grande" panose="020B0600040502020204" pitchFamily="34" charset="0"/>
              </a:rPr>
              <a:t> So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the daughter of Saul, remained childless throughout her entire life.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1Chr. 15:29</a:t>
            </a:r>
            <a:r>
              <a:rPr lang="en-US" dirty="0">
                <a:effectLst/>
                <a:latin typeface="Lucida Grande" panose="020B0600040502020204" pitchFamily="34" charset="0"/>
              </a:rPr>
              <a:t>    But as the Ark of the LORD’s Covenant entered the City of David,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the daughter of Saul, looked down from her window. When she saw King David skipping about and laughing with joy, she was filled with contempt for him.</a:t>
            </a:r>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145</a:t>
            </a:fld>
            <a:endParaRPr lang="en-US"/>
          </a:p>
        </p:txBody>
      </p:sp>
    </p:spTree>
    <p:extLst>
      <p:ext uri="{BB962C8B-B14F-4D97-AF65-F5344CB8AC3E}">
        <p14:creationId xmlns:p14="http://schemas.microsoft.com/office/powerpoint/2010/main" val="12474120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128"/>
                <a:cs typeface="Arial"/>
              </a:rPr>
              <a:t>Saul attempted to kill David out of jealousy over God's blessing on his life as a carnal response to God’s revealed will (18:10–20:42).</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148</a:t>
            </a:fld>
            <a:endParaRPr lang="en-US">
              <a:solidFill>
                <a:prstClr val="black"/>
              </a:solidFill>
            </a:endParaRPr>
          </a:p>
        </p:txBody>
      </p:sp>
    </p:spTree>
    <p:extLst>
      <p:ext uri="{BB962C8B-B14F-4D97-AF65-F5344CB8AC3E}">
        <p14:creationId xmlns:p14="http://schemas.microsoft.com/office/powerpoint/2010/main" val="2943404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is also a Prophet, Priest (in the order of Melchizedek), and King, so Samuel in effect is a type of Christ.</a:t>
            </a:r>
          </a:p>
          <a:p>
            <a:endParaRPr lang="en-US" dirty="0"/>
          </a:p>
          <a:p>
            <a:r>
              <a:rPr lang="en-US" dirty="0"/>
              <a:t>But David also typifies Jesus as the kingdom led by David eventually led to the rule of Jesus Christ. </a:t>
            </a:r>
          </a:p>
          <a:p>
            <a:endParaRPr lang="en-US" dirty="0"/>
          </a:p>
          <a:p>
            <a:r>
              <a:rPr lang="en-US" dirty="0"/>
              <a:t>In fact, David was anointed king but had to wait years before he could rule. The same is true of Jesus. </a:t>
            </a:r>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9</a:t>
            </a:fld>
            <a:endParaRPr lang="en-US"/>
          </a:p>
        </p:txBody>
      </p:sp>
    </p:spTree>
    <p:extLst>
      <p:ext uri="{BB962C8B-B14F-4D97-AF65-F5344CB8AC3E}">
        <p14:creationId xmlns:p14="http://schemas.microsoft.com/office/powerpoint/2010/main" val="253528364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Saul tried to kill David by throwing a spear at him (18:10-16).</a:t>
            </a:r>
          </a:p>
          <a:p>
            <a:r>
              <a:rPr lang="en-US" dirty="0">
                <a:latin typeface="Arial"/>
                <a:cs typeface="Arial"/>
              </a:rPr>
              <a:t>Saul tried to kill David by tricking him to fight the Philistines (18:17-30).</a:t>
            </a:r>
          </a:p>
          <a:p>
            <a:r>
              <a:rPr lang="en-US" dirty="0">
                <a:latin typeface="Arial"/>
                <a:cs typeface="Arial"/>
              </a:rPr>
              <a:t>Saul tried to kill David by commanding his servants to kill David (19:1-7). </a:t>
            </a:r>
          </a:p>
          <a:p>
            <a:r>
              <a:rPr lang="en-US" dirty="0">
                <a:latin typeface="Arial"/>
                <a:cs typeface="Arial"/>
              </a:rPr>
              <a:t>Saul tried to kill David by throwing a spear at him again (19:8-10).</a:t>
            </a:r>
          </a:p>
          <a:p>
            <a:r>
              <a:rPr lang="en-US" dirty="0">
                <a:latin typeface="Arial"/>
                <a:cs typeface="Arial"/>
              </a:rPr>
              <a:t>Saul tried to kill David by sending messengers to kill him (19:11-17).</a:t>
            </a:r>
          </a:p>
          <a:p>
            <a:r>
              <a:rPr lang="en-US" dirty="0">
                <a:latin typeface="Arial"/>
                <a:cs typeface="Arial"/>
              </a:rPr>
              <a:t>Saul tried to kill David by seeking his life at Samuel's house (19:18-24).</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149</a:t>
            </a:fld>
            <a:endParaRPr lang="en-US">
              <a:solidFill>
                <a:prstClr val="black"/>
              </a:solidFill>
            </a:endParaRPr>
          </a:p>
        </p:txBody>
      </p:sp>
    </p:spTree>
    <p:extLst>
      <p:ext uri="{BB962C8B-B14F-4D97-AF65-F5344CB8AC3E}">
        <p14:creationId xmlns:p14="http://schemas.microsoft.com/office/powerpoint/2010/main" val="12137146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Saul tried to kill David by commanding Jonathan to betray him (1 Sam 20).</a:t>
            </a:r>
          </a:p>
          <a:p>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150</a:t>
            </a:fld>
            <a:endParaRPr lang="en-US">
              <a:solidFill>
                <a:prstClr val="black"/>
              </a:solidFill>
            </a:endParaRPr>
          </a:p>
        </p:txBody>
      </p:sp>
    </p:spTree>
    <p:extLst>
      <p:ext uri="{BB962C8B-B14F-4D97-AF65-F5344CB8AC3E}">
        <p14:creationId xmlns:p14="http://schemas.microsoft.com/office/powerpoint/2010/main" val="38558820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89CED2CB-42BD-A441-AA36-A8802AE283C8}" type="slidenum">
              <a:rPr lang="en-US" sz="1200">
                <a:solidFill>
                  <a:prstClr val="black"/>
                </a:solidFill>
              </a:rPr>
              <a:pPr eaLnBrk="1" hangingPunct="1"/>
              <a:t>152</a:t>
            </a:fld>
            <a:endParaRPr lang="en-US" sz="1200">
              <a:solidFill>
                <a:prstClr val="black"/>
              </a:solidFill>
            </a:endParaRPr>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153</a:t>
            </a:fld>
            <a:endParaRPr lang="en-US">
              <a:solidFill>
                <a:prstClr val="black"/>
              </a:solidFill>
            </a:endParaRPr>
          </a:p>
        </p:txBody>
      </p:sp>
    </p:spTree>
    <p:extLst>
      <p:ext uri="{BB962C8B-B14F-4D97-AF65-F5344CB8AC3E}">
        <p14:creationId xmlns:p14="http://schemas.microsoft.com/office/powerpoint/2010/main" val="418366065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5"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At Nob, David ate the consecrated bread and learned the concession that the Law permitted—that life is more holy than bread (21:1-9; cf. Matt. 12:7-8).</a:t>
            </a:r>
          </a:p>
          <a:p>
            <a:pPr marL="0" marR="0" lvl="5"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a:p>
            <a:pPr marL="0" marR="0" lvl="5"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At Gath, David feigned insanity before Achish and learned not to go to his enemies for protection (21:10-15). </a:t>
            </a: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154</a:t>
            </a:fld>
            <a:endParaRPr lang="en-US">
              <a:solidFill>
                <a:prstClr val="black"/>
              </a:solidFill>
            </a:endParaRPr>
          </a:p>
        </p:txBody>
      </p:sp>
    </p:spTree>
    <p:extLst>
      <p:ext uri="{BB962C8B-B14F-4D97-AF65-F5344CB8AC3E}">
        <p14:creationId xmlns:p14="http://schemas.microsoft.com/office/powerpoint/2010/main" val="350728325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Unfortunately, a traitor is in his</a:t>
            </a:r>
            <a:r>
              <a:rPr lang="en-US" baseline="0">
                <a:latin typeface="Arial"/>
                <a:cs typeface="Arial"/>
              </a:rPr>
              <a:t> midst.</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155</a:t>
            </a:fld>
            <a:endParaRPr lang="en-US">
              <a:solidFill>
                <a:prstClr val="black"/>
              </a:solidFill>
            </a:endParaRPr>
          </a:p>
        </p:txBody>
      </p:sp>
    </p:spTree>
    <p:extLst>
      <p:ext uri="{BB962C8B-B14F-4D97-AF65-F5344CB8AC3E}">
        <p14:creationId xmlns:p14="http://schemas.microsoft.com/office/powerpoint/2010/main" val="221910842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1C7B40-11B6-5041-BC61-20A1336AC9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1778" name="Rectangle 2"/>
          <p:cNvSpPr>
            <a:spLocks noGrp="1" noRot="1" noChangeAspect="1" noChangeArrowheads="1" noTextEdit="1"/>
          </p:cNvSpPr>
          <p:nvPr>
            <p:ph type="sldImg"/>
          </p:nvPr>
        </p:nvSpPr>
        <p:spPr>
          <a:xfrm>
            <a:off x="1143000" y="685800"/>
            <a:ext cx="4572000" cy="3429000"/>
          </a:xfrm>
          <a:ln/>
        </p:spPr>
      </p:sp>
      <p:sp>
        <p:nvSpPr>
          <p:cNvPr id="331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At Gath, David feigned insanity before Achish and learned not to go to his enemies for protection (1 Sam 21:10-15).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a:p>
            <a:r>
              <a:rPr lang="en-US" b="1" dirty="0">
                <a:solidFill>
                  <a:srgbClr val="006699"/>
                </a:solidFill>
                <a:effectLst/>
                <a:latin typeface="Helvetica Neue" panose="02000503000000020004" pitchFamily="2" charset="0"/>
              </a:rPr>
              <a:t>1Sam. 21:10</a:t>
            </a:r>
            <a:r>
              <a:rPr lang="en-US" dirty="0">
                <a:effectLst/>
                <a:latin typeface="Lucida Grande" panose="020B0600040502020204" pitchFamily="34" charset="0"/>
              </a:rPr>
              <a:t>    So David escaped from Saul and went to King Achish of Gath. </a:t>
            </a:r>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But the officers of Achish were unhappy about his being there. “Isn’t this David, the king of the land?” they asked. “Isn’t he the one the people honor with dances, singing,</a:t>
            </a:r>
          </a:p>
          <a:p>
            <a:r>
              <a:rPr lang="en-US" dirty="0">
                <a:effectLst/>
                <a:latin typeface="Lucida Grande" panose="020B0600040502020204" pitchFamily="34" charset="0"/>
              </a:rPr>
              <a:t>  ‘Saul has killed his thousands,</a:t>
            </a:r>
          </a:p>
          <a:p>
            <a:r>
              <a:rPr lang="en-US" dirty="0">
                <a:effectLst/>
                <a:latin typeface="Lucida Grande" panose="020B0600040502020204" pitchFamily="34" charset="0"/>
              </a:rPr>
              <a:t>and David his ten thousands’?”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1Sam. 21:12</a:t>
            </a:r>
            <a:r>
              <a:rPr lang="en-US" dirty="0">
                <a:effectLst/>
                <a:latin typeface="Lucida Grande" panose="020B0600040502020204" pitchFamily="34" charset="0"/>
              </a:rPr>
              <a:t>    David heard these comments and was very afraid of what King Achish of Gath might do to him. </a:t>
            </a:r>
            <a:r>
              <a:rPr lang="en-US" b="1" baseline="30000" dirty="0">
                <a:solidFill>
                  <a:srgbClr val="006699"/>
                </a:solidFill>
                <a:effectLst/>
                <a:latin typeface="Helvetica Neue" panose="02000503000000020004" pitchFamily="2" charset="0"/>
              </a:rPr>
              <a:t>13</a:t>
            </a:r>
            <a:r>
              <a:rPr lang="en-US" dirty="0">
                <a:effectLst/>
                <a:latin typeface="Lucida Grande" panose="020B0600040502020204" pitchFamily="34" charset="0"/>
              </a:rPr>
              <a:t> So he pretended to be insane, scratching on doors and drooling down his beard.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1Sam. 21:14</a:t>
            </a:r>
            <a:r>
              <a:rPr lang="en-US" dirty="0">
                <a:effectLst/>
                <a:latin typeface="Lucida Grande" panose="020B0600040502020204" pitchFamily="34" charset="0"/>
              </a:rPr>
              <a:t>    Finally, King Achish said to his men, “Must you bring me a madman? </a:t>
            </a:r>
            <a:r>
              <a:rPr lang="en-US" b="1" baseline="30000" dirty="0">
                <a:solidFill>
                  <a:srgbClr val="006699"/>
                </a:solidFill>
                <a:effectLst/>
                <a:latin typeface="Helvetica Neue" panose="02000503000000020004" pitchFamily="2" charset="0"/>
              </a:rPr>
              <a:t>15</a:t>
            </a:r>
            <a:r>
              <a:rPr lang="en-US" dirty="0">
                <a:effectLst/>
                <a:latin typeface="Lucida Grande" panose="020B0600040502020204" pitchFamily="34" charset="0"/>
              </a:rPr>
              <a:t> We already have enough of them around here! Why should I let someone like this be my guest?”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5258CB-6DD3-164C-A7FA-331D5955FF94}"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399099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endParaRPr>
          </a:p>
        </p:txBody>
      </p:sp>
      <p:sp>
        <p:nvSpPr>
          <p:cNvPr id="40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3BAF9F-92C7-AE4F-8930-30BF266636A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Arial" charset="0"/>
            </a:endParaRPr>
          </a:p>
        </p:txBody>
      </p:sp>
      <p:sp>
        <p:nvSpPr>
          <p:cNvPr id="61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AB7122-DFD7-FB4A-87F2-CA5CEBBE6A8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hemeOverride" Target="../theme/themeOverride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1.xml"/><Relationship Id="rId4" Type="http://schemas.openxmlformats.org/officeDocument/2006/relationships/image" Target="../media/image6.png"/></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4.xml.rels><?xml version="1.0" encoding="UTF-8" standalone="yes"?>
<Relationships xmlns="http://schemas.openxmlformats.org/package/2006/relationships"><Relationship Id="rId2" Type="http://schemas.openxmlformats.org/officeDocument/2006/relationships/slideMaster" Target="../slideMasters/slideMaster27.xml"/><Relationship Id="rId1" Type="http://schemas.openxmlformats.org/officeDocument/2006/relationships/themeOverride" Target="../theme/themeOverride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2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3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pPr>
                <a:defRPr/>
              </a:pPr>
              <a:t>‹#›</a:t>
            </a:fld>
            <a:endParaRPr lang="en-US"/>
          </a:p>
        </p:txBody>
      </p:sp>
    </p:spTree>
    <p:extLst>
      <p:ext uri="{BB962C8B-B14F-4D97-AF65-F5344CB8AC3E}">
        <p14:creationId xmlns:p14="http://schemas.microsoft.com/office/powerpoint/2010/main" val="2277702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pPr>
                <a:defRPr/>
              </a:pPr>
              <a:t>‹#›</a:t>
            </a:fld>
            <a:endParaRPr lang="en-US"/>
          </a:p>
        </p:txBody>
      </p:sp>
    </p:spTree>
    <p:extLst>
      <p:ext uri="{BB962C8B-B14F-4D97-AF65-F5344CB8AC3E}">
        <p14:creationId xmlns:p14="http://schemas.microsoft.com/office/powerpoint/2010/main" val="41291870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75356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869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7882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68480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21455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78923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94090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15042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813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944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pPr>
                <a:defRPr/>
              </a:pPr>
              <a:t>‹#›</a:t>
            </a:fld>
            <a:endParaRPr lang="en-US"/>
          </a:p>
        </p:txBody>
      </p:sp>
    </p:spTree>
    <p:extLst>
      <p:ext uri="{BB962C8B-B14F-4D97-AF65-F5344CB8AC3E}">
        <p14:creationId xmlns:p14="http://schemas.microsoft.com/office/powerpoint/2010/main" val="28293146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31528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31199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9153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62083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70698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52943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96901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6146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3021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5591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pPr>
                <a:defRPr/>
              </a:pPr>
              <a:t>‹#›</a:t>
            </a:fld>
            <a:endParaRPr lang="en-US"/>
          </a:p>
        </p:txBody>
      </p:sp>
    </p:spTree>
    <p:extLst>
      <p:ext uri="{BB962C8B-B14F-4D97-AF65-F5344CB8AC3E}">
        <p14:creationId xmlns:p14="http://schemas.microsoft.com/office/powerpoint/2010/main" val="18040335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08994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20816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0641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65343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39404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65476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74522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94250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8474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1793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pPr>
                <a:defRPr/>
              </a:pPr>
              <a:t>‹#›</a:t>
            </a:fld>
            <a:endParaRPr lang="en-US"/>
          </a:p>
        </p:txBody>
      </p:sp>
    </p:spTree>
    <p:extLst>
      <p:ext uri="{BB962C8B-B14F-4D97-AF65-F5344CB8AC3E}">
        <p14:creationId xmlns:p14="http://schemas.microsoft.com/office/powerpoint/2010/main" val="24339725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99093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11921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7606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019122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909342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97605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3180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388044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1571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1227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pPr>
                <a:defRPr/>
              </a:pPr>
              <a:t>‹#›</a:t>
            </a:fld>
            <a:endParaRPr lang="en-US"/>
          </a:p>
        </p:txBody>
      </p:sp>
    </p:spTree>
    <p:extLst>
      <p:ext uri="{BB962C8B-B14F-4D97-AF65-F5344CB8AC3E}">
        <p14:creationId xmlns:p14="http://schemas.microsoft.com/office/powerpoint/2010/main" val="10913093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87336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83561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3813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213361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5324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40976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76288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4750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70947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9560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pPr>
                <a:defRPr/>
              </a:pPr>
              <a:t>‹#›</a:t>
            </a:fld>
            <a:endParaRPr lang="en-US"/>
          </a:p>
        </p:txBody>
      </p:sp>
    </p:spTree>
    <p:extLst>
      <p:ext uri="{BB962C8B-B14F-4D97-AF65-F5344CB8AC3E}">
        <p14:creationId xmlns:p14="http://schemas.microsoft.com/office/powerpoint/2010/main" val="19878375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92921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61635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15219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24549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61359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388571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83321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55477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447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35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CC3B3613-62CE-4641-A846-9A7CF491B759}" type="slidenum">
              <a:rPr lang="en-US"/>
              <a:pPr>
                <a:defRPr/>
              </a:pPr>
              <a:t>‹#›</a:t>
            </a:fld>
            <a:endParaRPr lang="en-US"/>
          </a:p>
        </p:txBody>
      </p:sp>
    </p:spTree>
    <p:extLst>
      <p:ext uri="{BB962C8B-B14F-4D97-AF65-F5344CB8AC3E}">
        <p14:creationId xmlns:p14="http://schemas.microsoft.com/office/powerpoint/2010/main" val="11614171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655692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94081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49934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379472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602668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22288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53786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CC3B3613-62CE-4641-A846-9A7CF491B759}" type="slidenum">
              <a:rPr lang="en-US"/>
              <a:pPr>
                <a:defRPr/>
              </a:pPr>
              <a:t>‹#›</a:t>
            </a:fld>
            <a:endParaRPr lang="en-US"/>
          </a:p>
        </p:txBody>
      </p:sp>
    </p:spTree>
    <p:extLst>
      <p:ext uri="{BB962C8B-B14F-4D97-AF65-F5344CB8AC3E}">
        <p14:creationId xmlns:p14="http://schemas.microsoft.com/office/powerpoint/2010/main" val="287335355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48C541D-F371-0C4D-B984-4863E1B0B435}" type="slidenum">
              <a:rPr lang="en-US"/>
              <a:pPr>
                <a:defRPr/>
              </a:pPr>
              <a:t>‹#›</a:t>
            </a:fld>
            <a:endParaRPr lang="en-US"/>
          </a:p>
        </p:txBody>
      </p:sp>
    </p:spTree>
    <p:extLst>
      <p:ext uri="{BB962C8B-B14F-4D97-AF65-F5344CB8AC3E}">
        <p14:creationId xmlns:p14="http://schemas.microsoft.com/office/powerpoint/2010/main" val="38407197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1B3F97A-8CB2-2B47-9574-6AA177B2C4F5}" type="slidenum">
              <a:rPr lang="en-US"/>
              <a:pPr>
                <a:defRPr/>
              </a:pPr>
              <a:t>‹#›</a:t>
            </a:fld>
            <a:endParaRPr lang="en-US"/>
          </a:p>
        </p:txBody>
      </p:sp>
    </p:spTree>
    <p:extLst>
      <p:ext uri="{BB962C8B-B14F-4D97-AF65-F5344CB8AC3E}">
        <p14:creationId xmlns:p14="http://schemas.microsoft.com/office/powerpoint/2010/main" val="2499985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48C541D-F371-0C4D-B984-4863E1B0B435}" type="slidenum">
              <a:rPr lang="en-US"/>
              <a:pPr>
                <a:defRPr/>
              </a:pPr>
              <a:t>‹#›</a:t>
            </a:fld>
            <a:endParaRPr lang="en-US"/>
          </a:p>
        </p:txBody>
      </p:sp>
    </p:spTree>
    <p:extLst>
      <p:ext uri="{BB962C8B-B14F-4D97-AF65-F5344CB8AC3E}">
        <p14:creationId xmlns:p14="http://schemas.microsoft.com/office/powerpoint/2010/main" val="265445693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4ED0EDCE-2885-084D-AD76-BDB5E8C3C2B8}" type="slidenum">
              <a:rPr lang="en-US"/>
              <a:pPr>
                <a:defRPr/>
              </a:pPr>
              <a:t>‹#›</a:t>
            </a:fld>
            <a:endParaRPr lang="en-US"/>
          </a:p>
        </p:txBody>
      </p:sp>
    </p:spTree>
    <p:extLst>
      <p:ext uri="{BB962C8B-B14F-4D97-AF65-F5344CB8AC3E}">
        <p14:creationId xmlns:p14="http://schemas.microsoft.com/office/powerpoint/2010/main" val="29015313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08F4B679-B8B3-C245-B9F0-7B84F66E9D3D}" type="slidenum">
              <a:rPr lang="en-US"/>
              <a:pPr>
                <a:defRPr/>
              </a:pPr>
              <a:t>‹#›</a:t>
            </a:fld>
            <a:endParaRPr lang="en-US"/>
          </a:p>
        </p:txBody>
      </p:sp>
    </p:spTree>
    <p:extLst>
      <p:ext uri="{BB962C8B-B14F-4D97-AF65-F5344CB8AC3E}">
        <p14:creationId xmlns:p14="http://schemas.microsoft.com/office/powerpoint/2010/main" val="95559432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117324E0-65ED-1448-92BE-F81DB8106A1F}" type="slidenum">
              <a:rPr lang="en-US"/>
              <a:pPr>
                <a:defRPr/>
              </a:pPr>
              <a:t>‹#›</a:t>
            </a:fld>
            <a:endParaRPr lang="en-US"/>
          </a:p>
        </p:txBody>
      </p:sp>
    </p:spTree>
    <p:extLst>
      <p:ext uri="{BB962C8B-B14F-4D97-AF65-F5344CB8AC3E}">
        <p14:creationId xmlns:p14="http://schemas.microsoft.com/office/powerpoint/2010/main" val="367298119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2934FCAE-B160-1F49-8F45-82D5C2DFE04A}" type="slidenum">
              <a:rPr lang="en-US"/>
              <a:pPr>
                <a:defRPr/>
              </a:pPr>
              <a:t>‹#›</a:t>
            </a:fld>
            <a:endParaRPr lang="en-US"/>
          </a:p>
        </p:txBody>
      </p:sp>
    </p:spTree>
    <p:extLst>
      <p:ext uri="{BB962C8B-B14F-4D97-AF65-F5344CB8AC3E}">
        <p14:creationId xmlns:p14="http://schemas.microsoft.com/office/powerpoint/2010/main" val="280112104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7BD0380-E4C3-8C46-89D0-5ADC7423989C}" type="slidenum">
              <a:rPr lang="en-US"/>
              <a:pPr>
                <a:defRPr/>
              </a:pPr>
              <a:t>‹#›</a:t>
            </a:fld>
            <a:endParaRPr lang="en-US"/>
          </a:p>
        </p:txBody>
      </p:sp>
    </p:spTree>
    <p:extLst>
      <p:ext uri="{BB962C8B-B14F-4D97-AF65-F5344CB8AC3E}">
        <p14:creationId xmlns:p14="http://schemas.microsoft.com/office/powerpoint/2010/main" val="216442089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1AD642C-521D-7446-A75E-07C0EE9900F2}" type="slidenum">
              <a:rPr lang="en-US"/>
              <a:pPr>
                <a:defRPr/>
              </a:pPr>
              <a:t>‹#›</a:t>
            </a:fld>
            <a:endParaRPr lang="en-US"/>
          </a:p>
        </p:txBody>
      </p:sp>
    </p:spTree>
    <p:extLst>
      <p:ext uri="{BB962C8B-B14F-4D97-AF65-F5344CB8AC3E}">
        <p14:creationId xmlns:p14="http://schemas.microsoft.com/office/powerpoint/2010/main" val="166611311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00854135-E6F8-8647-BA62-D40B66F06299}" type="slidenum">
              <a:rPr lang="en-US"/>
              <a:pPr>
                <a:defRPr/>
              </a:pPr>
              <a:t>‹#›</a:t>
            </a:fld>
            <a:endParaRPr lang="en-US"/>
          </a:p>
        </p:txBody>
      </p:sp>
    </p:spTree>
    <p:extLst>
      <p:ext uri="{BB962C8B-B14F-4D97-AF65-F5344CB8AC3E}">
        <p14:creationId xmlns:p14="http://schemas.microsoft.com/office/powerpoint/2010/main" val="179019787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5A7E9633-7BCD-B44A-A04B-3D80C3F3ABFC}" type="slidenum">
              <a:rPr lang="en-US"/>
              <a:pPr>
                <a:defRPr/>
              </a:pPr>
              <a:t>‹#›</a:t>
            </a:fld>
            <a:endParaRPr lang="en-US"/>
          </a:p>
        </p:txBody>
      </p:sp>
    </p:spTree>
    <p:extLst>
      <p:ext uri="{BB962C8B-B14F-4D97-AF65-F5344CB8AC3E}">
        <p14:creationId xmlns:p14="http://schemas.microsoft.com/office/powerpoint/2010/main" val="97447873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pPr>
                <a:defRPr/>
              </a:pPr>
              <a:t>‹#›</a:t>
            </a:fld>
            <a:endParaRPr lang="en-US"/>
          </a:p>
        </p:txBody>
      </p:sp>
    </p:spTree>
    <p:extLst>
      <p:ext uri="{BB962C8B-B14F-4D97-AF65-F5344CB8AC3E}">
        <p14:creationId xmlns:p14="http://schemas.microsoft.com/office/powerpoint/2010/main" val="100633910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5913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1B3F97A-8CB2-2B47-9574-6AA177B2C4F5}" type="slidenum">
              <a:rPr lang="en-US"/>
              <a:pPr>
                <a:defRPr/>
              </a:pPr>
              <a:t>‹#›</a:t>
            </a:fld>
            <a:endParaRPr lang="en-US"/>
          </a:p>
        </p:txBody>
      </p:sp>
    </p:spTree>
    <p:extLst>
      <p:ext uri="{BB962C8B-B14F-4D97-AF65-F5344CB8AC3E}">
        <p14:creationId xmlns:p14="http://schemas.microsoft.com/office/powerpoint/2010/main" val="407005336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930854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666615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190817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5034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69912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05569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560676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197652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389946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7524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4ED0EDCE-2885-084D-AD76-BDB5E8C3C2B8}" type="slidenum">
              <a:rPr lang="en-US"/>
              <a:pPr>
                <a:defRPr/>
              </a:pPr>
              <a:t>‹#›</a:t>
            </a:fld>
            <a:endParaRPr lang="en-US"/>
          </a:p>
        </p:txBody>
      </p:sp>
    </p:spTree>
    <p:extLst>
      <p:ext uri="{BB962C8B-B14F-4D97-AF65-F5344CB8AC3E}">
        <p14:creationId xmlns:p14="http://schemas.microsoft.com/office/powerpoint/2010/main" val="19480988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525591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148005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920664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54403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39051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744700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920402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388190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146960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1721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pPr>
                <a:defRPr/>
              </a:pPr>
              <a:t>‹#›</a:t>
            </a:fld>
            <a:endParaRPr lang="en-US"/>
          </a:p>
        </p:txBody>
      </p:sp>
    </p:spTree>
    <p:extLst>
      <p:ext uri="{BB962C8B-B14F-4D97-AF65-F5344CB8AC3E}">
        <p14:creationId xmlns:p14="http://schemas.microsoft.com/office/powerpoint/2010/main" val="10958625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08F4B679-B8B3-C245-B9F0-7B84F66E9D3D}" type="slidenum">
              <a:rPr lang="en-US"/>
              <a:pPr>
                <a:defRPr/>
              </a:pPr>
              <a:t>‹#›</a:t>
            </a:fld>
            <a:endParaRPr lang="en-US"/>
          </a:p>
        </p:txBody>
      </p:sp>
    </p:spTree>
    <p:extLst>
      <p:ext uri="{BB962C8B-B14F-4D97-AF65-F5344CB8AC3E}">
        <p14:creationId xmlns:p14="http://schemas.microsoft.com/office/powerpoint/2010/main" val="170407931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417223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758745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92254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51511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313978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186034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42836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160360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654407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2965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117324E0-65ED-1448-92BE-F81DB8106A1F}" type="slidenum">
              <a:rPr lang="en-US"/>
              <a:pPr>
                <a:defRPr/>
              </a:pPr>
              <a:t>‹#›</a:t>
            </a:fld>
            <a:endParaRPr lang="en-US"/>
          </a:p>
        </p:txBody>
      </p:sp>
    </p:spTree>
    <p:extLst>
      <p:ext uri="{BB962C8B-B14F-4D97-AF65-F5344CB8AC3E}">
        <p14:creationId xmlns:p14="http://schemas.microsoft.com/office/powerpoint/2010/main" val="84235645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055807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043185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3172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702242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784535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487497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253981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931201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69543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23924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2934FCAE-B160-1F49-8F45-82D5C2DFE04A}" type="slidenum">
              <a:rPr lang="en-US"/>
              <a:pPr>
                <a:defRPr/>
              </a:pPr>
              <a:t>‹#›</a:t>
            </a:fld>
            <a:endParaRPr lang="en-US"/>
          </a:p>
        </p:txBody>
      </p:sp>
    </p:spTree>
    <p:extLst>
      <p:ext uri="{BB962C8B-B14F-4D97-AF65-F5344CB8AC3E}">
        <p14:creationId xmlns:p14="http://schemas.microsoft.com/office/powerpoint/2010/main" val="25643797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47412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120440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60211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472985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a:solidFill>
                  <a:srgbClr val="FFFFFF"/>
                </a:solidFill>
                <a:ea typeface="ＭＳ Ｐゴシック" charset="0"/>
                <a:cs typeface="ＭＳ Ｐゴシック" charset="0"/>
              </a:defRPr>
            </a:lvl1pPr>
          </a:lstStyle>
          <a:p>
            <a:pPr>
              <a:defRPr/>
            </a:pPr>
            <a:fld id="{FCDFA3FA-4ED0-7742-ABB5-E39B34E6AD8B}" type="datetimeFigureOut">
              <a:rPr lang="en-NZ"/>
              <a:pPr>
                <a:defRPr/>
              </a:pPr>
              <a:t>13/09/23</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a:solidFill>
                  <a:srgbClr val="EBDDC3"/>
                </a:solidFill>
                <a:ea typeface="ＭＳ Ｐゴシック" charset="0"/>
                <a:cs typeface="ＭＳ Ｐゴシック" charset="0"/>
              </a:defRPr>
            </a:lvl1pPr>
          </a:lstStyle>
          <a:p>
            <a:pPr>
              <a:defRPr/>
            </a:pPr>
            <a:fld id="{F9C4569C-2EEB-1C41-A7EB-F34FE060286F}" type="slidenum">
              <a:rPr lang="en-NZ"/>
              <a:pPr>
                <a:defRPr/>
              </a:pPr>
              <a:t>‹#›</a:t>
            </a:fld>
            <a:endParaRPr lang="en-NZ"/>
          </a:p>
        </p:txBody>
      </p:sp>
    </p:spTree>
    <p:extLst>
      <p:ext uri="{BB962C8B-B14F-4D97-AF65-F5344CB8AC3E}">
        <p14:creationId xmlns:p14="http://schemas.microsoft.com/office/powerpoint/2010/main" val="749869642"/>
      </p:ext>
    </p:extLst>
  </p:cSld>
  <p:clrMapOvr>
    <a:overrideClrMapping bg1="dk1" tx1="lt1" bg2="dk2" tx2="lt2" accent1="accent1" accent2="accent2" accent3="accent3" accent4="accent4" accent5="accent5" accent6="accent6" hlink="hlink" folHlink="folHlink"/>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31684CE-3FB8-C946-BD82-37A3F8A9E5EB}" type="datetimeFigureOut">
              <a:rPr lang="en-NZ"/>
              <a:pPr>
                <a:defRPr/>
              </a:pPr>
              <a:t>13/09/23</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BA077879-F09F-AF48-9933-B8FC4CB044E7}" type="slidenum">
              <a:rPr lang="en-NZ"/>
              <a:pPr>
                <a:defRPr/>
              </a:pPr>
              <a:t>‹#›</a:t>
            </a:fld>
            <a:endParaRPr lang="en-NZ"/>
          </a:p>
        </p:txBody>
      </p:sp>
    </p:spTree>
    <p:extLst>
      <p:ext uri="{BB962C8B-B14F-4D97-AF65-F5344CB8AC3E}">
        <p14:creationId xmlns:p14="http://schemas.microsoft.com/office/powerpoint/2010/main" val="378225277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87315A0F-0185-E747-ADBB-94119B840CB5}" type="datetimeFigureOut">
              <a:rPr lang="en-NZ"/>
              <a:pPr>
                <a:defRPr/>
              </a:pPr>
              <a:t>13/09/23</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a:solidFill>
                  <a:srgbClr val="FFFFFF"/>
                </a:solidFill>
                <a:ea typeface="ＭＳ Ｐゴシック" charset="0"/>
                <a:cs typeface="ＭＳ Ｐゴシック" charset="0"/>
              </a:defRPr>
            </a:lvl1pPr>
          </a:lstStyle>
          <a:p>
            <a:pPr>
              <a:defRPr/>
            </a:pPr>
            <a:fld id="{AC0AEE24-03DC-174D-9946-0EEEFACC74AF}"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46502589"/>
      </p:ext>
    </p:extLst>
  </p:cSld>
  <p:clrMapOvr>
    <a:overrideClrMapping bg1="lt1" tx1="dk1" bg2="lt2" tx2="dk2" accent1="accent1" accent2="accent2" accent3="accent3" accent4="accent4" accent5="accent5" accent6="accent6" hlink="hlink" folHlink="folHlink"/>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204D4F40-EF0C-E146-BDDE-571865BD56B2}" type="datetimeFigureOut">
              <a:rPr lang="en-NZ"/>
              <a:pPr>
                <a:defRPr/>
              </a:pPr>
              <a:t>13/09/23</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55A5E67D-E01A-C543-B35F-B37D41CC4856}"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84558948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60B494C6-31D2-0344-8057-6926650640B4}" type="datetimeFigureOut">
              <a:rPr lang="en-NZ"/>
              <a:pPr>
                <a:defRPr/>
              </a:pPr>
              <a:t>13/09/23</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654F078A-3061-3749-BD98-83DD83222D51}"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37989364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56257AC5-83DF-F041-BD86-3A371F3B9D5A}" type="datetimeFigureOut">
              <a:rPr lang="en-NZ"/>
              <a:pPr>
                <a:defRPr/>
              </a:pPr>
              <a:t>13/09/23</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22506057-7BF9-5748-86C0-DD9BD184D050}" type="slidenum">
              <a:rPr lang="en-NZ"/>
              <a:pPr>
                <a:defRPr/>
              </a:pPr>
              <a:t>‹#›</a:t>
            </a:fld>
            <a:endParaRPr lang="en-NZ"/>
          </a:p>
        </p:txBody>
      </p:sp>
    </p:spTree>
    <p:extLst>
      <p:ext uri="{BB962C8B-B14F-4D97-AF65-F5344CB8AC3E}">
        <p14:creationId xmlns:p14="http://schemas.microsoft.com/office/powerpoint/2010/main" val="1604911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7BD0380-E4C3-8C46-89D0-5ADC7423989C}" type="slidenum">
              <a:rPr lang="en-US"/>
              <a:pPr>
                <a:defRPr/>
              </a:pPr>
              <a:t>‹#›</a:t>
            </a:fld>
            <a:endParaRPr lang="en-US"/>
          </a:p>
        </p:txBody>
      </p:sp>
    </p:spTree>
    <p:extLst>
      <p:ext uri="{BB962C8B-B14F-4D97-AF65-F5344CB8AC3E}">
        <p14:creationId xmlns:p14="http://schemas.microsoft.com/office/powerpoint/2010/main" val="44579562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819A5FCD-EAB5-0F41-9388-78ECB3A78373}" type="datetimeFigureOut">
              <a:rPr lang="en-NZ"/>
              <a:pPr>
                <a:defRPr/>
              </a:pPr>
              <a:t>13/09/23</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a:solidFill>
                  <a:srgbClr val="775F55"/>
                </a:solidFill>
                <a:ea typeface="ＭＳ Ｐゴシック" charset="0"/>
                <a:cs typeface="ＭＳ Ｐゴシック" charset="0"/>
              </a:defRPr>
            </a:lvl1pPr>
          </a:lstStyle>
          <a:p>
            <a:pPr>
              <a:defRPr/>
            </a:pPr>
            <a:fld id="{2AB97A29-D12D-C54F-9982-0F671DB7E2A4}" type="slidenum">
              <a:rPr lang="en-NZ"/>
              <a:pPr>
                <a:defRPr/>
              </a:pPr>
              <a:t>‹#›</a:t>
            </a:fld>
            <a:endParaRPr lang="en-NZ"/>
          </a:p>
        </p:txBody>
      </p:sp>
    </p:spTree>
    <p:extLst>
      <p:ext uri="{BB962C8B-B14F-4D97-AF65-F5344CB8AC3E}">
        <p14:creationId xmlns:p14="http://schemas.microsoft.com/office/powerpoint/2010/main" val="353522616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D44C4068-18CA-2942-B31C-F1BF1BD32AD3}" type="datetimeFigureOut">
              <a:rPr lang="en-NZ"/>
              <a:pPr>
                <a:defRPr/>
              </a:pPr>
              <a:t>13/09/23</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075C9A2E-FC7F-BF45-BA88-0C7D2DB68F75}" type="slidenum">
              <a:rPr lang="en-NZ"/>
              <a:pPr>
                <a:defRPr/>
              </a:pPr>
              <a:t>‹#›</a:t>
            </a:fld>
            <a:endParaRPr lang="en-NZ"/>
          </a:p>
        </p:txBody>
      </p:sp>
    </p:spTree>
    <p:extLst>
      <p:ext uri="{BB962C8B-B14F-4D97-AF65-F5344CB8AC3E}">
        <p14:creationId xmlns:p14="http://schemas.microsoft.com/office/powerpoint/2010/main" val="118058371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35B0E8DB-C22F-7C4F-82AA-65E1752EED47}" type="datetimeFigureOut">
              <a:rPr lang="en-NZ"/>
              <a:pPr>
                <a:defRPr/>
              </a:pPr>
              <a:t>13/09/23</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a:ea typeface="ＭＳ Ｐゴシック" charset="0"/>
                <a:cs typeface="ＭＳ Ｐゴシック" charset="0"/>
              </a:defRPr>
            </a:lvl1pPr>
          </a:lstStyle>
          <a:p>
            <a:pPr>
              <a:defRPr/>
            </a:pPr>
            <a:fld id="{D52B3050-B874-9047-9642-ADF06595E80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533772579"/>
      </p:ext>
    </p:extLst>
  </p:cSld>
  <p:clrMapOvr>
    <a:overrideClrMapping bg1="lt1" tx1="dk1" bg2="lt2" tx2="dk2" accent1="accent1" accent2="accent2" accent3="accent3" accent4="accent4" accent5="accent5" accent6="accent6" hlink="hlink" folHlink="folHlink"/>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EFB7DD4-083C-B147-AA3B-D8E68EBA52D1}" type="datetimeFigureOut">
              <a:rPr lang="en-NZ"/>
              <a:pPr>
                <a:defRPr/>
              </a:pPr>
              <a:t>13/09/23</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3A228FF-F369-9D40-8E6A-E0CE22B13F40}" type="slidenum">
              <a:rPr lang="en-NZ"/>
              <a:pPr>
                <a:defRPr/>
              </a:pPr>
              <a:t>‹#›</a:t>
            </a:fld>
            <a:endParaRPr lang="en-NZ"/>
          </a:p>
        </p:txBody>
      </p:sp>
    </p:spTree>
    <p:extLst>
      <p:ext uri="{BB962C8B-B14F-4D97-AF65-F5344CB8AC3E}">
        <p14:creationId xmlns:p14="http://schemas.microsoft.com/office/powerpoint/2010/main" val="161219225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F1B0FCD9-3516-B140-8BA1-9DC343AC77A5}" type="datetimeFigureOut">
              <a:rPr lang="en-NZ"/>
              <a:pPr>
                <a:defRPr/>
              </a:pPr>
              <a:t>13/09/23</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0D87333E-F745-C94F-883E-7DBDD670C3A1}" type="slidenum">
              <a:rPr lang="en-NZ"/>
              <a:pPr>
                <a:defRPr/>
              </a:pPr>
              <a:t>‹#›</a:t>
            </a:fld>
            <a:endParaRPr lang="en-NZ"/>
          </a:p>
        </p:txBody>
      </p:sp>
    </p:spTree>
    <p:extLst>
      <p:ext uri="{BB962C8B-B14F-4D97-AF65-F5344CB8AC3E}">
        <p14:creationId xmlns:p14="http://schemas.microsoft.com/office/powerpoint/2010/main" val="4150399486"/>
      </p:ext>
    </p:extLst>
  </p:cSld>
  <p:clrMapOvr>
    <a:overrideClrMapping bg1="lt1" tx1="dk1" bg2="lt2" tx2="dk2" accent1="accent1" accent2="accent2" accent3="accent3" accent4="accent4" accent5="accent5" accent6="accent6" hlink="hlink" folHlink="folHlink"/>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581980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399879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92532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092987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053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1AD642C-521D-7446-A75E-07C0EE9900F2}" type="slidenum">
              <a:rPr lang="en-US"/>
              <a:pPr>
                <a:defRPr/>
              </a:pPr>
              <a:t>‹#›</a:t>
            </a:fld>
            <a:endParaRPr lang="en-US"/>
          </a:p>
        </p:txBody>
      </p:sp>
    </p:spTree>
    <p:extLst>
      <p:ext uri="{BB962C8B-B14F-4D97-AF65-F5344CB8AC3E}">
        <p14:creationId xmlns:p14="http://schemas.microsoft.com/office/powerpoint/2010/main" val="2822613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653523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648215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682421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876190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181077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25857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513667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415104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466743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2335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00854135-E6F8-8647-BA62-D40B66F06299}" type="slidenum">
              <a:rPr lang="en-US"/>
              <a:pPr>
                <a:defRPr/>
              </a:pPr>
              <a:t>‹#›</a:t>
            </a:fld>
            <a:endParaRPr lang="en-US"/>
          </a:p>
        </p:txBody>
      </p:sp>
    </p:spTree>
    <p:extLst>
      <p:ext uri="{BB962C8B-B14F-4D97-AF65-F5344CB8AC3E}">
        <p14:creationId xmlns:p14="http://schemas.microsoft.com/office/powerpoint/2010/main" val="331912310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95308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21179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87581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643439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629042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600926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353667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274925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25907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1419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5A7E9633-7BCD-B44A-A04B-3D80C3F3ABFC}" type="slidenum">
              <a:rPr lang="en-US"/>
              <a:pPr>
                <a:defRPr/>
              </a:pPr>
              <a:t>‹#›</a:t>
            </a:fld>
            <a:endParaRPr lang="en-US"/>
          </a:p>
        </p:txBody>
      </p:sp>
    </p:spTree>
    <p:extLst>
      <p:ext uri="{BB962C8B-B14F-4D97-AF65-F5344CB8AC3E}">
        <p14:creationId xmlns:p14="http://schemas.microsoft.com/office/powerpoint/2010/main" val="170360469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992134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109755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97910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109619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356184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714154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312046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649711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217382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0878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A8324AB1-9343-5148-9DAC-CD2C6DCE2A0E}" type="slidenum">
              <a:rPr lang="en-US"/>
              <a:pPr>
                <a:defRPr/>
              </a:pPr>
              <a:t>‹#›</a:t>
            </a:fld>
            <a:endParaRPr lang="en-US"/>
          </a:p>
        </p:txBody>
      </p:sp>
    </p:spTree>
    <p:extLst>
      <p:ext uri="{BB962C8B-B14F-4D97-AF65-F5344CB8AC3E}">
        <p14:creationId xmlns:p14="http://schemas.microsoft.com/office/powerpoint/2010/main" val="237999822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558462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004903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680732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62550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53357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642763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244018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995147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132441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07051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25037387-C84A-A44A-AA1C-D921EDB86BEA}" type="slidenum">
              <a:rPr lang="en-US"/>
              <a:pPr>
                <a:defRPr/>
              </a:pPr>
              <a:t>‹#›</a:t>
            </a:fld>
            <a:endParaRPr lang="en-US"/>
          </a:p>
        </p:txBody>
      </p:sp>
    </p:spTree>
    <p:extLst>
      <p:ext uri="{BB962C8B-B14F-4D97-AF65-F5344CB8AC3E}">
        <p14:creationId xmlns:p14="http://schemas.microsoft.com/office/powerpoint/2010/main" val="425106624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2B6D6C5-8AC5-D841-97F8-45F2AC7D567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39623563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B515255-B3B3-494C-99F3-45BBA384F4BB}"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85999951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2CE8F6E2-3611-754F-84F1-C07871D0217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87252395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8ED8951-AA38-E54E-BD7F-5D74233C68D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8480501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B06AFCAC-3728-AE47-BBD9-17968342ECD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16352143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458D3F09-7606-9641-818E-DEE7613FEED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38097666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A78BD2ED-63DF-6244-86EA-609DC493232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49170887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D251FD23-03AA-A74E-9D42-F859A18404B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03653627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D535626-6638-514C-9BD8-FCE161FEF8E7}"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42922838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E94CC11-FA3C-B944-9754-73791F6425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771268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0D7EC7A1-1BC1-E043-9425-970DF0715810}" type="slidenum">
              <a:rPr lang="en-US"/>
              <a:pPr>
                <a:defRPr/>
              </a:pPr>
              <a:t>‹#›</a:t>
            </a:fld>
            <a:endParaRPr lang="en-US"/>
          </a:p>
        </p:txBody>
      </p:sp>
    </p:spTree>
    <p:extLst>
      <p:ext uri="{BB962C8B-B14F-4D97-AF65-F5344CB8AC3E}">
        <p14:creationId xmlns:p14="http://schemas.microsoft.com/office/powerpoint/2010/main" val="216770101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625F36F8-6BB9-2749-B9F8-CA3E4AB68F0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6779195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5C4D5D55-EF26-8E4A-A567-198503A5DDE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97081264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2928073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0733990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810566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6944114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7241735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285139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4503074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298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pPr>
                <a:defRPr/>
              </a:pPr>
              <a:t>‹#›</a:t>
            </a:fld>
            <a:endParaRPr lang="en-US"/>
          </a:p>
        </p:txBody>
      </p:sp>
    </p:spTree>
    <p:extLst>
      <p:ext uri="{BB962C8B-B14F-4D97-AF65-F5344CB8AC3E}">
        <p14:creationId xmlns:p14="http://schemas.microsoft.com/office/powerpoint/2010/main" val="21017729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BB2926AE-6499-8045-95CF-ACBBFA68DDDA}" type="slidenum">
              <a:rPr lang="en-US"/>
              <a:pPr>
                <a:defRPr/>
              </a:pPr>
              <a:t>‹#›</a:t>
            </a:fld>
            <a:endParaRPr lang="en-US"/>
          </a:p>
        </p:txBody>
      </p:sp>
    </p:spTree>
    <p:extLst>
      <p:ext uri="{BB962C8B-B14F-4D97-AF65-F5344CB8AC3E}">
        <p14:creationId xmlns:p14="http://schemas.microsoft.com/office/powerpoint/2010/main" val="103323761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5698380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8725874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2430728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0404028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5552781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7001908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2849466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7733009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1301948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4803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F1A874AC-8E84-6040-9294-EDFA658AC930}" type="slidenum">
              <a:rPr lang="en-US"/>
              <a:pPr>
                <a:defRPr/>
              </a:pPr>
              <a:t>‹#›</a:t>
            </a:fld>
            <a:endParaRPr lang="en-US"/>
          </a:p>
        </p:txBody>
      </p:sp>
    </p:spTree>
    <p:extLst>
      <p:ext uri="{BB962C8B-B14F-4D97-AF65-F5344CB8AC3E}">
        <p14:creationId xmlns:p14="http://schemas.microsoft.com/office/powerpoint/2010/main" val="169414217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1858789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3457117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94901353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3888149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7261255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9835387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8260184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5870450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519839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28252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634D2BEF-AFF2-8541-9637-3B68C5864769}" type="slidenum">
              <a:rPr lang="en-US"/>
              <a:pPr>
                <a:defRPr/>
              </a:pPr>
              <a:t>‹#›</a:t>
            </a:fld>
            <a:endParaRPr lang="en-US"/>
          </a:p>
        </p:txBody>
      </p:sp>
    </p:spTree>
    <p:extLst>
      <p:ext uri="{BB962C8B-B14F-4D97-AF65-F5344CB8AC3E}">
        <p14:creationId xmlns:p14="http://schemas.microsoft.com/office/powerpoint/2010/main" val="106586413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9/13/23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981734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9/13/23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3252420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9/13/23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4877580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9/13/23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8989761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9/13/23</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2111985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9/13/23</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8504867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9/13/23</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7528044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9/13/23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0637914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9/13/23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970785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9/13/23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32614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E14AF86E-7439-B647-A2A5-501232B79E6C}" type="slidenum">
              <a:rPr lang="en-US"/>
              <a:pPr>
                <a:defRPr/>
              </a:pPr>
              <a:t>‹#›</a:t>
            </a:fld>
            <a:endParaRPr lang="en-US"/>
          </a:p>
        </p:txBody>
      </p:sp>
    </p:spTree>
    <p:extLst>
      <p:ext uri="{BB962C8B-B14F-4D97-AF65-F5344CB8AC3E}">
        <p14:creationId xmlns:p14="http://schemas.microsoft.com/office/powerpoint/2010/main" val="182202829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9/13/23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6094358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51346156"/>
      </p:ext>
    </p:extLst>
  </p:cSld>
  <p:clrMapOvr>
    <a:masterClrMapping/>
  </p:clrMapOvr>
  <p:transition spd="med">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4249320"/>
      </p:ext>
    </p:extLst>
  </p:cSld>
  <p:clrMapOvr>
    <a:masterClrMapping/>
  </p:clrMapOvr>
  <p:transition spd="med">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00093105"/>
      </p:ext>
    </p:extLst>
  </p:cSld>
  <p:clrMapOvr>
    <a:masterClrMapping/>
  </p:clrMapOvr>
  <p:transition spd="med">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8261"/>
      </p:ext>
    </p:extLst>
  </p:cSld>
  <p:clrMapOvr>
    <a:masterClrMapping/>
  </p:clrMapOvr>
  <p:transition spd="med">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5735391"/>
      </p:ext>
    </p:extLst>
  </p:cSld>
  <p:clrMapOvr>
    <a:masterClrMapping/>
  </p:clrMapOvr>
  <p:transition spd="med">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622725362"/>
      </p:ext>
    </p:extLst>
  </p:cSld>
  <p:clrMapOvr>
    <a:masterClrMapping/>
  </p:clrMapOvr>
  <p:transition spd="med">
    <p:fad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849224"/>
      </p:ext>
    </p:extLst>
  </p:cSld>
  <p:clrMapOvr>
    <a:masterClrMapping/>
  </p:clrMapOvr>
  <p:transition spd="med">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30064335"/>
      </p:ext>
    </p:extLst>
  </p:cSld>
  <p:clrMapOvr>
    <a:masterClrMapping/>
  </p:clrMapOvr>
  <p:transition spd="med">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3287650"/>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C6D68973-1B76-4240-9336-51BC51B237B1}" type="slidenum">
              <a:rPr lang="en-US"/>
              <a:pPr>
                <a:defRPr/>
              </a:pPr>
              <a:t>‹#›</a:t>
            </a:fld>
            <a:endParaRPr lang="en-US"/>
          </a:p>
        </p:txBody>
      </p:sp>
    </p:spTree>
    <p:extLst>
      <p:ext uri="{BB962C8B-B14F-4D97-AF65-F5344CB8AC3E}">
        <p14:creationId xmlns:p14="http://schemas.microsoft.com/office/powerpoint/2010/main" val="240666290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7822060"/>
      </p:ext>
    </p:extLst>
  </p:cSld>
  <p:clrMapOvr>
    <a:masterClrMapping/>
  </p:clrMapOvr>
  <p:transition spd="med">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6183958"/>
      </p:ext>
    </p:extLst>
  </p:cSld>
  <p:clrMapOvr>
    <a:masterClrMapping/>
  </p:clrMapOvr>
  <p:transition spd="med">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500053956"/>
      </p:ext>
    </p:extLst>
  </p:cSld>
  <p:clrMapOvr>
    <a:masterClrMapping/>
  </p:clrMapOvr>
  <p:transition spd="med">
    <p:cut/>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0B9BCB81-6725-8C4F-B016-51A3701D3E21}" type="slidenum">
              <a:rPr lang="en-US"/>
              <a:pPr>
                <a:defRPr/>
              </a:pPr>
              <a:t>‹#›</a:t>
            </a:fld>
            <a:endParaRPr lang="en-US"/>
          </a:p>
        </p:txBody>
      </p:sp>
    </p:spTree>
    <p:extLst>
      <p:ext uri="{BB962C8B-B14F-4D97-AF65-F5344CB8AC3E}">
        <p14:creationId xmlns:p14="http://schemas.microsoft.com/office/powerpoint/2010/main" val="420964035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13/09/23</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83247285"/>
      </p:ext>
    </p:extLst>
  </p:cSld>
  <p:clrMapOvr>
    <a:overrideClrMapping bg1="dk1" tx1="lt1" bg2="dk2" tx2="lt2" accent1="accent1" accent2="accent2" accent3="accent3" accent4="accent4" accent5="accent5" accent6="accent6" hlink="hlink" folHlink="folHlink"/>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13/09/23</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404060026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13/09/23</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61012380"/>
      </p:ext>
    </p:extLst>
  </p:cSld>
  <p:clrMapOvr>
    <a:overrideClrMapping bg1="lt1" tx1="dk1" bg2="lt2" tx2="dk2" accent1="accent1" accent2="accent2" accent3="accent3" accent4="accent4" accent5="accent5" accent6="accent6" hlink="hlink" folHlink="folHlink"/>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13/09/23</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04706664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13/09/23</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28492017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13/09/23</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2411810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4285F1DE-45FA-E841-9102-FE799838A090}" type="slidenum">
              <a:rPr lang="en-US"/>
              <a:pPr>
                <a:defRPr/>
              </a:pPr>
              <a:t>‹#›</a:t>
            </a:fld>
            <a:endParaRPr lang="en-US"/>
          </a:p>
        </p:txBody>
      </p:sp>
    </p:spTree>
    <p:extLst>
      <p:ext uri="{BB962C8B-B14F-4D97-AF65-F5344CB8AC3E}">
        <p14:creationId xmlns:p14="http://schemas.microsoft.com/office/powerpoint/2010/main" val="232168370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13/09/23</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50294144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13/09/23</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59365718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13/09/23</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459818313"/>
      </p:ext>
    </p:extLst>
  </p:cSld>
  <p:clrMapOvr>
    <a:overrideClrMapping bg1="lt1" tx1="dk1" bg2="lt2" tx2="dk2" accent1="accent1" accent2="accent2" accent3="accent3" accent4="accent4" accent5="accent5" accent6="accent6" hlink="hlink" folHlink="folHlink"/>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13/09/23</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39446583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13/09/23</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391806990"/>
      </p:ext>
    </p:extLst>
  </p:cSld>
  <p:clrMapOvr>
    <a:overrideClrMapping bg1="lt1" tx1="dk1" bg2="lt2" tx2="dk2" accent1="accent1" accent2="accent2" accent3="accent3" accent4="accent4" accent5="accent5" accent6="accent6" hlink="hlink" folHlink="folHlink"/>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4816718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125880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53822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625849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1184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F4CF0C10-1908-3747-976F-3DEFBDF4B9CE}" type="slidenum">
              <a:rPr lang="en-US"/>
              <a:pPr>
                <a:defRPr/>
              </a:pPr>
              <a:t>‹#›</a:t>
            </a:fld>
            <a:endParaRPr lang="en-US"/>
          </a:p>
        </p:txBody>
      </p:sp>
    </p:spTree>
    <p:extLst>
      <p:ext uri="{BB962C8B-B14F-4D97-AF65-F5344CB8AC3E}">
        <p14:creationId xmlns:p14="http://schemas.microsoft.com/office/powerpoint/2010/main" val="103755306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942843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58647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918181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7267116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141057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117524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745960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2400">
              <a:solidFill>
                <a:srgbClr val="000000"/>
              </a:solidFill>
              <a:latin typeface="Times New Roman"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2400">
              <a:solidFill>
                <a:srgbClr val="000000"/>
              </a:solidFill>
              <a:latin typeface="Times New Roman"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lvl1pPr>
          </a:lstStyle>
          <a:p>
            <a:pPr>
              <a:defRPr/>
            </a:pPr>
            <a:fld id="{11F6BE99-8AA0-F549-89B6-5AACEA0C7C13}" type="slidenum">
              <a:rPr lang="en-US"/>
              <a:pPr>
                <a:defRPr/>
              </a:pPr>
              <a:t>‹#›</a:t>
            </a:fld>
            <a:endParaRPr lang="en-US"/>
          </a:p>
        </p:txBody>
      </p:sp>
    </p:spTree>
    <p:extLst>
      <p:ext uri="{BB962C8B-B14F-4D97-AF65-F5344CB8AC3E}">
        <p14:creationId xmlns:p14="http://schemas.microsoft.com/office/powerpoint/2010/main" val="412092947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C98D340E-A0BC-0342-8E3C-F7D2CB51F7B4}" type="slidenum">
              <a:rPr lang="en-US"/>
              <a:pPr>
                <a:defRPr/>
              </a:pPr>
              <a:t>‹#›</a:t>
            </a:fld>
            <a:endParaRPr lang="en-US"/>
          </a:p>
        </p:txBody>
      </p:sp>
    </p:spTree>
    <p:extLst>
      <p:ext uri="{BB962C8B-B14F-4D97-AF65-F5344CB8AC3E}">
        <p14:creationId xmlns:p14="http://schemas.microsoft.com/office/powerpoint/2010/main" val="115324146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B5B15FEA-2955-AA42-8C6C-DB0CF9A155B4}" type="slidenum">
              <a:rPr lang="en-US"/>
              <a:pPr>
                <a:defRPr/>
              </a:pPr>
              <a:t>‹#›</a:t>
            </a:fld>
            <a:endParaRPr lang="en-US"/>
          </a:p>
        </p:txBody>
      </p:sp>
    </p:spTree>
    <p:extLst>
      <p:ext uri="{BB962C8B-B14F-4D97-AF65-F5344CB8AC3E}">
        <p14:creationId xmlns:p14="http://schemas.microsoft.com/office/powerpoint/2010/main" val="21265421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606C1A42-7509-5B41-925A-9DC6430431CB}" type="slidenum">
              <a:rPr lang="en-US"/>
              <a:pPr>
                <a:defRPr/>
              </a:pPr>
              <a:t>‹#›</a:t>
            </a:fld>
            <a:endParaRPr lang="en-US"/>
          </a:p>
        </p:txBody>
      </p:sp>
    </p:spTree>
    <p:extLst>
      <p:ext uri="{BB962C8B-B14F-4D97-AF65-F5344CB8AC3E}">
        <p14:creationId xmlns:p14="http://schemas.microsoft.com/office/powerpoint/2010/main" val="381609857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D2341F23-D9B5-A646-9835-165713789887}" type="slidenum">
              <a:rPr lang="en-US"/>
              <a:pPr>
                <a:defRPr/>
              </a:pPr>
              <a:t>‹#›</a:t>
            </a:fld>
            <a:endParaRPr lang="en-US"/>
          </a:p>
        </p:txBody>
      </p:sp>
    </p:spTree>
    <p:extLst>
      <p:ext uri="{BB962C8B-B14F-4D97-AF65-F5344CB8AC3E}">
        <p14:creationId xmlns:p14="http://schemas.microsoft.com/office/powerpoint/2010/main" val="53351380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lvl1pPr>
          </a:lstStyle>
          <a:p>
            <a:pPr>
              <a:defRPr/>
            </a:pPr>
            <a:fld id="{BC6F4142-E966-1A45-87B4-B192DEB11139}" type="slidenum">
              <a:rPr lang="en-US"/>
              <a:pPr>
                <a:defRPr/>
              </a:pPr>
              <a:t>‹#›</a:t>
            </a:fld>
            <a:endParaRPr lang="en-US"/>
          </a:p>
        </p:txBody>
      </p:sp>
    </p:spTree>
    <p:extLst>
      <p:ext uri="{BB962C8B-B14F-4D97-AF65-F5344CB8AC3E}">
        <p14:creationId xmlns:p14="http://schemas.microsoft.com/office/powerpoint/2010/main" val="270803753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lvl1pPr>
          </a:lstStyle>
          <a:p>
            <a:pPr>
              <a:defRPr/>
            </a:pPr>
            <a:fld id="{2E4881CC-3C00-174F-B844-5F56BFB67186}" type="slidenum">
              <a:rPr lang="en-US"/>
              <a:pPr>
                <a:defRPr/>
              </a:pPr>
              <a:t>‹#›</a:t>
            </a:fld>
            <a:endParaRPr lang="en-US"/>
          </a:p>
        </p:txBody>
      </p:sp>
    </p:spTree>
    <p:extLst>
      <p:ext uri="{BB962C8B-B14F-4D97-AF65-F5344CB8AC3E}">
        <p14:creationId xmlns:p14="http://schemas.microsoft.com/office/powerpoint/2010/main" val="109925639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lvl1pPr>
          </a:lstStyle>
          <a:p>
            <a:pPr>
              <a:defRPr/>
            </a:pPr>
            <a:fld id="{A859A6A1-4E20-6948-B669-03C1F319E9D7}" type="slidenum">
              <a:rPr lang="en-US"/>
              <a:pPr>
                <a:defRPr/>
              </a:pPr>
              <a:t>‹#›</a:t>
            </a:fld>
            <a:endParaRPr lang="en-US"/>
          </a:p>
        </p:txBody>
      </p:sp>
    </p:spTree>
    <p:extLst>
      <p:ext uri="{BB962C8B-B14F-4D97-AF65-F5344CB8AC3E}">
        <p14:creationId xmlns:p14="http://schemas.microsoft.com/office/powerpoint/2010/main" val="176815284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380A8D40-BC8E-154E-BC14-88A8EE096204}" type="slidenum">
              <a:rPr lang="en-US"/>
              <a:pPr>
                <a:defRPr/>
              </a:pPr>
              <a:t>‹#›</a:t>
            </a:fld>
            <a:endParaRPr lang="en-US"/>
          </a:p>
        </p:txBody>
      </p:sp>
    </p:spTree>
    <p:extLst>
      <p:ext uri="{BB962C8B-B14F-4D97-AF65-F5344CB8AC3E}">
        <p14:creationId xmlns:p14="http://schemas.microsoft.com/office/powerpoint/2010/main" val="334034363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A823B273-B251-604D-A206-51CE8EEE12A0}" type="slidenum">
              <a:rPr lang="en-US"/>
              <a:pPr>
                <a:defRPr/>
              </a:pPr>
              <a:t>‹#›</a:t>
            </a:fld>
            <a:endParaRPr lang="en-US"/>
          </a:p>
        </p:txBody>
      </p:sp>
    </p:spTree>
    <p:extLst>
      <p:ext uri="{BB962C8B-B14F-4D97-AF65-F5344CB8AC3E}">
        <p14:creationId xmlns:p14="http://schemas.microsoft.com/office/powerpoint/2010/main" val="264292650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63E9E7BD-6AF1-CA44-905F-24C9142EC099}" type="slidenum">
              <a:rPr lang="en-US"/>
              <a:pPr>
                <a:defRPr/>
              </a:pPr>
              <a:t>‹#›</a:t>
            </a:fld>
            <a:endParaRPr lang="en-US"/>
          </a:p>
        </p:txBody>
      </p:sp>
    </p:spTree>
    <p:extLst>
      <p:ext uri="{BB962C8B-B14F-4D97-AF65-F5344CB8AC3E}">
        <p14:creationId xmlns:p14="http://schemas.microsoft.com/office/powerpoint/2010/main" val="271365366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05325A35-9A1B-7945-9839-23FD4793314E}" type="slidenum">
              <a:rPr lang="en-US"/>
              <a:pPr>
                <a:defRPr/>
              </a:pPr>
              <a:t>‹#›</a:t>
            </a:fld>
            <a:endParaRPr lang="en-US"/>
          </a:p>
        </p:txBody>
      </p:sp>
    </p:spTree>
    <p:extLst>
      <p:ext uri="{BB962C8B-B14F-4D97-AF65-F5344CB8AC3E}">
        <p14:creationId xmlns:p14="http://schemas.microsoft.com/office/powerpoint/2010/main" val="62299082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latin typeface="Times New Roman" charset="0"/>
              <a:ea typeface="ＭＳ Ｐゴシック" charset="0"/>
              <a:cs typeface="ＭＳ Ｐゴシック"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latin typeface="Times New Roman" charset="0"/>
              <a:ea typeface="ＭＳ Ｐゴシック" charset="0"/>
              <a:cs typeface="ＭＳ Ｐゴシック"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cs typeface="Arial" charset="0"/>
              </a:defRPr>
            </a:lvl1pPr>
          </a:lstStyle>
          <a:p>
            <a:pPr>
              <a:defRPr/>
            </a:pPr>
            <a:fld id="{2A52AE92-17D2-9E4B-BBB1-7B3F687E7676}" type="slidenum">
              <a:rPr lang="en-US"/>
              <a:pPr>
                <a:defRPr/>
              </a:pPr>
              <a:t>‹#›</a:t>
            </a:fld>
            <a:endParaRPr lang="en-US"/>
          </a:p>
        </p:txBody>
      </p:sp>
    </p:spTree>
    <p:extLst>
      <p:ext uri="{BB962C8B-B14F-4D97-AF65-F5344CB8AC3E}">
        <p14:creationId xmlns:p14="http://schemas.microsoft.com/office/powerpoint/2010/main" val="200984549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1C253576-85B5-6346-AB04-FF7455C411F6}" type="slidenum">
              <a:rPr lang="en-US"/>
              <a:pPr>
                <a:defRPr/>
              </a:pPr>
              <a:t>‹#›</a:t>
            </a:fld>
            <a:endParaRPr lang="en-US"/>
          </a:p>
        </p:txBody>
      </p:sp>
    </p:spTree>
    <p:extLst>
      <p:ext uri="{BB962C8B-B14F-4D97-AF65-F5344CB8AC3E}">
        <p14:creationId xmlns:p14="http://schemas.microsoft.com/office/powerpoint/2010/main" val="35864197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7EF20291-569A-DE48-9464-A7AD17A538F8}" type="slidenum">
              <a:rPr lang="en-US"/>
              <a:pPr>
                <a:defRPr/>
              </a:pPr>
              <a:t>‹#›</a:t>
            </a:fld>
            <a:endParaRPr lang="en-US"/>
          </a:p>
        </p:txBody>
      </p:sp>
    </p:spTree>
    <p:extLst>
      <p:ext uri="{BB962C8B-B14F-4D97-AF65-F5344CB8AC3E}">
        <p14:creationId xmlns:p14="http://schemas.microsoft.com/office/powerpoint/2010/main" val="34013391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761E0E55-66E8-A84C-A438-75DAE4FB590F}" type="slidenum">
              <a:rPr lang="en-US"/>
              <a:pPr>
                <a:defRPr/>
              </a:pPr>
              <a:t>‹#›</a:t>
            </a:fld>
            <a:endParaRPr lang="en-US"/>
          </a:p>
        </p:txBody>
      </p:sp>
    </p:spTree>
    <p:extLst>
      <p:ext uri="{BB962C8B-B14F-4D97-AF65-F5344CB8AC3E}">
        <p14:creationId xmlns:p14="http://schemas.microsoft.com/office/powerpoint/2010/main" val="198439319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2BB142F8-F571-2446-90FF-1347AD60E402}" type="slidenum">
              <a:rPr lang="en-US"/>
              <a:pPr>
                <a:defRPr/>
              </a:pPr>
              <a:t>‹#›</a:t>
            </a:fld>
            <a:endParaRPr lang="en-US"/>
          </a:p>
        </p:txBody>
      </p:sp>
    </p:spTree>
    <p:extLst>
      <p:ext uri="{BB962C8B-B14F-4D97-AF65-F5344CB8AC3E}">
        <p14:creationId xmlns:p14="http://schemas.microsoft.com/office/powerpoint/2010/main" val="163361601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8B0BF966-B302-6441-ADA5-A6C132087B94}" type="slidenum">
              <a:rPr lang="en-US"/>
              <a:pPr>
                <a:defRPr/>
              </a:pPr>
              <a:t>‹#›</a:t>
            </a:fld>
            <a:endParaRPr lang="en-US"/>
          </a:p>
        </p:txBody>
      </p:sp>
    </p:spTree>
    <p:extLst>
      <p:ext uri="{BB962C8B-B14F-4D97-AF65-F5344CB8AC3E}">
        <p14:creationId xmlns:p14="http://schemas.microsoft.com/office/powerpoint/2010/main" val="181695013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005C877B-5442-6D40-B4FB-1F160ED4B128}" type="slidenum">
              <a:rPr lang="en-US"/>
              <a:pPr>
                <a:defRPr/>
              </a:pPr>
              <a:t>‹#›</a:t>
            </a:fld>
            <a:endParaRPr lang="en-US"/>
          </a:p>
        </p:txBody>
      </p:sp>
    </p:spTree>
    <p:extLst>
      <p:ext uri="{BB962C8B-B14F-4D97-AF65-F5344CB8AC3E}">
        <p14:creationId xmlns:p14="http://schemas.microsoft.com/office/powerpoint/2010/main" val="217277816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5C94AD39-2530-F84C-84B2-51A22A7F52D6}" type="slidenum">
              <a:rPr lang="en-US"/>
              <a:pPr>
                <a:defRPr/>
              </a:pPr>
              <a:t>‹#›</a:t>
            </a:fld>
            <a:endParaRPr lang="en-US"/>
          </a:p>
        </p:txBody>
      </p:sp>
    </p:spTree>
    <p:extLst>
      <p:ext uri="{BB962C8B-B14F-4D97-AF65-F5344CB8AC3E}">
        <p14:creationId xmlns:p14="http://schemas.microsoft.com/office/powerpoint/2010/main" val="123323010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FAAD2E-4193-874B-8EEF-AD2B95FEADE4}" type="slidenum">
              <a:rPr lang="en-US"/>
              <a:pPr>
                <a:defRPr/>
              </a:pPr>
              <a:t>‹#›</a:t>
            </a:fld>
            <a:endParaRPr lang="en-US"/>
          </a:p>
        </p:txBody>
      </p:sp>
    </p:spTree>
    <p:extLst>
      <p:ext uri="{BB962C8B-B14F-4D97-AF65-F5344CB8AC3E}">
        <p14:creationId xmlns:p14="http://schemas.microsoft.com/office/powerpoint/2010/main" val="104190955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791B1D-72B3-DA4A-B364-816BD1AD65B8}" type="slidenum">
              <a:rPr lang="en-US"/>
              <a:pPr>
                <a:defRPr/>
              </a:pPr>
              <a:t>‹#›</a:t>
            </a:fld>
            <a:endParaRPr lang="en-US"/>
          </a:p>
        </p:txBody>
      </p:sp>
    </p:spTree>
    <p:extLst>
      <p:ext uri="{BB962C8B-B14F-4D97-AF65-F5344CB8AC3E}">
        <p14:creationId xmlns:p14="http://schemas.microsoft.com/office/powerpoint/2010/main" val="64964936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4ABB16F8-9C3F-A24A-A0F1-C0ED2C0658B9}" type="slidenum">
              <a:rPr lang="en-US"/>
              <a:pPr>
                <a:defRPr/>
              </a:pPr>
              <a:t>‹#›</a:t>
            </a:fld>
            <a:endParaRPr lang="en-US"/>
          </a:p>
        </p:txBody>
      </p:sp>
    </p:spTree>
    <p:extLst>
      <p:ext uri="{BB962C8B-B14F-4D97-AF65-F5344CB8AC3E}">
        <p14:creationId xmlns:p14="http://schemas.microsoft.com/office/powerpoint/2010/main" val="216972340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9F078023-4756-9749-BB8D-463B62E58EEC}" type="slidenum">
              <a:rPr lang="en-US"/>
              <a:pPr>
                <a:defRPr/>
              </a:pPr>
              <a:t>‹#›</a:t>
            </a:fld>
            <a:endParaRPr lang="en-US"/>
          </a:p>
        </p:txBody>
      </p:sp>
    </p:spTree>
    <p:extLst>
      <p:ext uri="{BB962C8B-B14F-4D97-AF65-F5344CB8AC3E}">
        <p14:creationId xmlns:p14="http://schemas.microsoft.com/office/powerpoint/2010/main" val="322329320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89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0D34C949-00BE-E945-AD19-F512EBC10AEB}" type="slidenum">
              <a:rPr lang="en-US"/>
              <a:pPr>
                <a:defRPr/>
              </a:pPr>
              <a:t>‹#›</a:t>
            </a:fld>
            <a:endParaRPr lang="en-US"/>
          </a:p>
        </p:txBody>
      </p:sp>
    </p:spTree>
    <p:extLst>
      <p:ext uri="{BB962C8B-B14F-4D97-AF65-F5344CB8AC3E}">
        <p14:creationId xmlns:p14="http://schemas.microsoft.com/office/powerpoint/2010/main" val="311765701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821776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443784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249469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181181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7801853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011384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857109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536452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221937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6160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pPr>
                <a:defRPr/>
              </a:pPr>
              <a:t>‹#›</a:t>
            </a:fld>
            <a:endParaRPr lang="en-US"/>
          </a:p>
        </p:txBody>
      </p:sp>
    </p:spTree>
    <p:extLst>
      <p:ext uri="{BB962C8B-B14F-4D97-AF65-F5344CB8AC3E}">
        <p14:creationId xmlns:p14="http://schemas.microsoft.com/office/powerpoint/2010/main" val="17736139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9D372-1C68-8640-9FE8-D7ED0D1E05DE}" type="slidenum">
              <a:rPr lang="en-US"/>
              <a:pPr>
                <a:defRPr/>
              </a:pPr>
              <a:t>‹#›</a:t>
            </a:fld>
            <a:endParaRPr lang="en-US"/>
          </a:p>
        </p:txBody>
      </p:sp>
    </p:spTree>
    <p:extLst>
      <p:ext uri="{BB962C8B-B14F-4D97-AF65-F5344CB8AC3E}">
        <p14:creationId xmlns:p14="http://schemas.microsoft.com/office/powerpoint/2010/main" val="388922581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02EA5AA1-42DB-9743-8BB4-621ED025AF68}"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2174717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1DC32B4E-C9B2-E746-A63B-6482D8CF8920}" type="slidenum">
              <a:rPr lang="en-US"/>
              <a:pPr>
                <a:defRPr/>
              </a:pPr>
              <a:t>‹#›</a:t>
            </a:fld>
            <a:endParaRPr lang="en-US"/>
          </a:p>
        </p:txBody>
      </p:sp>
    </p:spTree>
    <p:extLst>
      <p:ext uri="{BB962C8B-B14F-4D97-AF65-F5344CB8AC3E}">
        <p14:creationId xmlns:p14="http://schemas.microsoft.com/office/powerpoint/2010/main" val="157084010"/>
      </p:ext>
    </p:extLst>
  </p:cSld>
  <p:clrMapOvr>
    <a:masterClrMapping/>
  </p:clrMapOvr>
  <p:transition spd="med">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Arial" charset="0"/>
                <a:cs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3582037A-9E5A-874B-A137-77A325C1E33F}" type="slidenum">
              <a:rPr lang="en-US"/>
              <a:pPr>
                <a:defRPr/>
              </a:pPr>
              <a:t>‹#›</a:t>
            </a:fld>
            <a:endParaRPr lang="en-US"/>
          </a:p>
        </p:txBody>
      </p:sp>
    </p:spTree>
    <p:extLst>
      <p:ext uri="{BB962C8B-B14F-4D97-AF65-F5344CB8AC3E}">
        <p14:creationId xmlns:p14="http://schemas.microsoft.com/office/powerpoint/2010/main" val="3240731307"/>
      </p:ext>
    </p:extLst>
  </p:cSld>
  <p:clrMapOvr>
    <a:masterClrMapping/>
  </p:clrMapOvr>
  <p:transition spd="med">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auto">
              <a:spcBef>
                <a:spcPts val="0"/>
              </a:spcBef>
              <a:spcAft>
                <a:spcPts val="0"/>
              </a:spcAft>
              <a:defRPr smtClean="0">
                <a:ea typeface="+mn-ea"/>
                <a:cs typeface="+mn-cs"/>
              </a:defRPr>
            </a:lvl1pPr>
          </a:lstStyle>
          <a:p>
            <a:pPr>
              <a:defRPr/>
            </a:pPr>
            <a:fld id="{8ACCE09C-E4BE-5443-8617-76DD8A6889C2}" type="datetime1">
              <a:rPr lang="en-US"/>
              <a:pPr>
                <a:defRPr/>
              </a:pPr>
              <a:t>9/14/23</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smtClean="0">
                <a:ea typeface="+mn-ea"/>
                <a:cs typeface="+mn-cs"/>
              </a:defRPr>
            </a:lvl1pPr>
          </a:lstStyle>
          <a:p>
            <a:pPr>
              <a:defRPr/>
            </a:pPr>
            <a:fld id="{BA349518-065C-AD44-9DB7-686E3AE6D7B4}" type="slidenum">
              <a:rPr lang="en-US"/>
              <a:pPr>
                <a:defRPr/>
              </a:pPr>
              <a:t>‹#›</a:t>
            </a:fld>
            <a:endParaRPr lang="en-US"/>
          </a:p>
        </p:txBody>
      </p:sp>
    </p:spTree>
    <p:extLst>
      <p:ext uri="{BB962C8B-B14F-4D97-AF65-F5344CB8AC3E}">
        <p14:creationId xmlns:p14="http://schemas.microsoft.com/office/powerpoint/2010/main" val="304688868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1069360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52212799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0041060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9246250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7512546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7815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86FA8F-1F40-F045-B092-139F59E34F5A}" type="slidenum">
              <a:rPr lang="en-US"/>
              <a:pPr>
                <a:defRPr/>
              </a:pPr>
              <a:t>‹#›</a:t>
            </a:fld>
            <a:endParaRPr lang="en-US"/>
          </a:p>
        </p:txBody>
      </p:sp>
    </p:spTree>
    <p:extLst>
      <p:ext uri="{BB962C8B-B14F-4D97-AF65-F5344CB8AC3E}">
        <p14:creationId xmlns:p14="http://schemas.microsoft.com/office/powerpoint/2010/main" val="186620941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39111021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4670396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7006154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6979624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9932881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14877615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397371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E8CE1-DFA1-AD45-AB55-B5C87039DFA8}" type="slidenum">
              <a:rPr lang="en-US"/>
              <a:pPr>
                <a:defRPr/>
              </a:pPr>
              <a:t>‹#›</a:t>
            </a:fld>
            <a:endParaRPr lang="en-US"/>
          </a:p>
        </p:txBody>
      </p:sp>
    </p:spTree>
    <p:extLst>
      <p:ext uri="{BB962C8B-B14F-4D97-AF65-F5344CB8AC3E}">
        <p14:creationId xmlns:p14="http://schemas.microsoft.com/office/powerpoint/2010/main" val="40696294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D20EAA-67E4-D141-AB8B-FBC639A7D05B}" type="slidenum">
              <a:rPr lang="en-US"/>
              <a:pPr>
                <a:defRPr/>
              </a:pPr>
              <a:t>‹#›</a:t>
            </a:fld>
            <a:endParaRPr lang="en-US"/>
          </a:p>
        </p:txBody>
      </p:sp>
    </p:spTree>
    <p:extLst>
      <p:ext uri="{BB962C8B-B14F-4D97-AF65-F5344CB8AC3E}">
        <p14:creationId xmlns:p14="http://schemas.microsoft.com/office/powerpoint/2010/main" val="8520449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F65DF-BD14-2849-8D88-221285A653A9}" type="slidenum">
              <a:rPr lang="en-US"/>
              <a:pPr>
                <a:defRPr/>
              </a:pPr>
              <a:t>‹#›</a:t>
            </a:fld>
            <a:endParaRPr lang="en-US"/>
          </a:p>
        </p:txBody>
      </p:sp>
    </p:spTree>
    <p:extLst>
      <p:ext uri="{BB962C8B-B14F-4D97-AF65-F5344CB8AC3E}">
        <p14:creationId xmlns:p14="http://schemas.microsoft.com/office/powerpoint/2010/main" val="824996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54BF82-D5E5-EE44-B893-A2CF219237F9}" type="slidenum">
              <a:rPr lang="en-US"/>
              <a:pPr>
                <a:defRPr/>
              </a:pPr>
              <a:t>‹#›</a:t>
            </a:fld>
            <a:endParaRPr lang="en-US"/>
          </a:p>
        </p:txBody>
      </p:sp>
    </p:spTree>
    <p:extLst>
      <p:ext uri="{BB962C8B-B14F-4D97-AF65-F5344CB8AC3E}">
        <p14:creationId xmlns:p14="http://schemas.microsoft.com/office/powerpoint/2010/main" val="27696483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793339-6E38-FF4D-8CC3-7D342A89BA05}" type="slidenum">
              <a:rPr lang="en-US"/>
              <a:pPr>
                <a:defRPr/>
              </a:pPr>
              <a:t>‹#›</a:t>
            </a:fld>
            <a:endParaRPr lang="en-US"/>
          </a:p>
        </p:txBody>
      </p:sp>
    </p:spTree>
    <p:extLst>
      <p:ext uri="{BB962C8B-B14F-4D97-AF65-F5344CB8AC3E}">
        <p14:creationId xmlns:p14="http://schemas.microsoft.com/office/powerpoint/2010/main" val="28085305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C33BF-C797-0946-A06F-C61143F87F74}" type="slidenum">
              <a:rPr lang="en-US"/>
              <a:pPr>
                <a:defRPr/>
              </a:pPr>
              <a:t>‹#›</a:t>
            </a:fld>
            <a:endParaRPr lang="en-US"/>
          </a:p>
        </p:txBody>
      </p:sp>
    </p:spTree>
    <p:extLst>
      <p:ext uri="{BB962C8B-B14F-4D97-AF65-F5344CB8AC3E}">
        <p14:creationId xmlns:p14="http://schemas.microsoft.com/office/powerpoint/2010/main" val="36368248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60154-F682-2A42-86DA-1719B812BD7F}" type="slidenum">
              <a:rPr lang="en-US"/>
              <a:pPr>
                <a:defRPr/>
              </a:pPr>
              <a:t>‹#›</a:t>
            </a:fld>
            <a:endParaRPr lang="en-US"/>
          </a:p>
        </p:txBody>
      </p:sp>
    </p:spTree>
    <p:extLst>
      <p:ext uri="{BB962C8B-B14F-4D97-AF65-F5344CB8AC3E}">
        <p14:creationId xmlns:p14="http://schemas.microsoft.com/office/powerpoint/2010/main" val="36952386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0B5015-7438-6544-B7ED-336CA15FF0F6}" type="slidenum">
              <a:rPr lang="en-US"/>
              <a:pPr>
                <a:defRPr/>
              </a:pPr>
              <a:t>‹#›</a:t>
            </a:fld>
            <a:endParaRPr lang="en-US"/>
          </a:p>
        </p:txBody>
      </p:sp>
    </p:spTree>
    <p:extLst>
      <p:ext uri="{BB962C8B-B14F-4D97-AF65-F5344CB8AC3E}">
        <p14:creationId xmlns:p14="http://schemas.microsoft.com/office/powerpoint/2010/main" val="407467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pPr>
                <a:defRPr/>
              </a:pPr>
              <a:t>‹#›</a:t>
            </a:fld>
            <a:endParaRPr lang="en-US"/>
          </a:p>
        </p:txBody>
      </p:sp>
    </p:spTree>
    <p:extLst>
      <p:ext uri="{BB962C8B-B14F-4D97-AF65-F5344CB8AC3E}">
        <p14:creationId xmlns:p14="http://schemas.microsoft.com/office/powerpoint/2010/main" val="10857051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10C987-50BC-A449-B28A-B9654ADAC030}" type="slidenum">
              <a:rPr lang="en-US"/>
              <a:pPr>
                <a:defRPr/>
              </a:pPr>
              <a:t>‹#›</a:t>
            </a:fld>
            <a:endParaRPr lang="en-US"/>
          </a:p>
        </p:txBody>
      </p:sp>
    </p:spTree>
    <p:extLst>
      <p:ext uri="{BB962C8B-B14F-4D97-AF65-F5344CB8AC3E}">
        <p14:creationId xmlns:p14="http://schemas.microsoft.com/office/powerpoint/2010/main" val="21276720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9969D5-87A7-CC44-A310-B92B2EAA4D0F}" type="slidenum">
              <a:rPr lang="en-US"/>
              <a:pPr>
                <a:defRPr/>
              </a:pPr>
              <a:t>‹#›</a:t>
            </a:fld>
            <a:endParaRPr lang="en-US"/>
          </a:p>
        </p:txBody>
      </p:sp>
    </p:spTree>
    <p:extLst>
      <p:ext uri="{BB962C8B-B14F-4D97-AF65-F5344CB8AC3E}">
        <p14:creationId xmlns:p14="http://schemas.microsoft.com/office/powerpoint/2010/main" val="29706182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9387053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5AF62F-385D-8442-9551-DC04C0A34B51}" type="slidenum">
              <a:rPr lang="en-US"/>
              <a:pPr>
                <a:defRPr/>
              </a:pPr>
              <a:t>‹#›</a:t>
            </a:fld>
            <a:endParaRPr lang="en-US"/>
          </a:p>
        </p:txBody>
      </p:sp>
    </p:spTree>
    <p:extLst>
      <p:ext uri="{BB962C8B-B14F-4D97-AF65-F5344CB8AC3E}">
        <p14:creationId xmlns:p14="http://schemas.microsoft.com/office/powerpoint/2010/main" val="14435107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5277216-D86B-B74D-B533-3BDB4E84FAC0}" type="slidenum">
              <a:rPr lang="en-US"/>
              <a:pPr>
                <a:defRPr/>
              </a:pPr>
              <a:t>‹#›</a:t>
            </a:fld>
            <a:endParaRPr lang="en-US"/>
          </a:p>
        </p:txBody>
      </p:sp>
    </p:spTree>
    <p:extLst>
      <p:ext uri="{BB962C8B-B14F-4D97-AF65-F5344CB8AC3E}">
        <p14:creationId xmlns:p14="http://schemas.microsoft.com/office/powerpoint/2010/main" val="18618798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D8A0C9-C250-A74E-A414-094A137C4705}" type="slidenum">
              <a:rPr lang="en-US"/>
              <a:pPr>
                <a:defRPr/>
              </a:pPr>
              <a:t>‹#›</a:t>
            </a:fld>
            <a:endParaRPr lang="en-US"/>
          </a:p>
        </p:txBody>
      </p:sp>
    </p:spTree>
    <p:extLst>
      <p:ext uri="{BB962C8B-B14F-4D97-AF65-F5344CB8AC3E}">
        <p14:creationId xmlns:p14="http://schemas.microsoft.com/office/powerpoint/2010/main" val="24505951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50DFCF-A6AE-A244-909E-D99F09B289DD}" type="slidenum">
              <a:rPr lang="en-US"/>
              <a:pPr>
                <a:defRPr/>
              </a:pPr>
              <a:t>‹#›</a:t>
            </a:fld>
            <a:endParaRPr lang="en-US"/>
          </a:p>
        </p:txBody>
      </p:sp>
    </p:spTree>
    <p:extLst>
      <p:ext uri="{BB962C8B-B14F-4D97-AF65-F5344CB8AC3E}">
        <p14:creationId xmlns:p14="http://schemas.microsoft.com/office/powerpoint/2010/main" val="19959447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6EBB5C-7459-4449-ADF0-6F570FEA6E3A}" type="slidenum">
              <a:rPr lang="en-US"/>
              <a:pPr>
                <a:defRPr/>
              </a:pPr>
              <a:t>‹#›</a:t>
            </a:fld>
            <a:endParaRPr lang="en-US"/>
          </a:p>
        </p:txBody>
      </p:sp>
    </p:spTree>
    <p:extLst>
      <p:ext uri="{BB962C8B-B14F-4D97-AF65-F5344CB8AC3E}">
        <p14:creationId xmlns:p14="http://schemas.microsoft.com/office/powerpoint/2010/main" val="14191988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16C20C-8BC4-1642-AAD6-18A3B1859A56}" type="slidenum">
              <a:rPr lang="en-US"/>
              <a:pPr>
                <a:defRPr/>
              </a:pPr>
              <a:t>‹#›</a:t>
            </a:fld>
            <a:endParaRPr lang="en-US"/>
          </a:p>
        </p:txBody>
      </p:sp>
    </p:spTree>
    <p:extLst>
      <p:ext uri="{BB962C8B-B14F-4D97-AF65-F5344CB8AC3E}">
        <p14:creationId xmlns:p14="http://schemas.microsoft.com/office/powerpoint/2010/main" val="27664077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E4D69DB-1B06-554C-8951-E3A1FF4D0FCF}" type="slidenum">
              <a:rPr lang="en-US"/>
              <a:pPr>
                <a:defRPr/>
              </a:pPr>
              <a:t>‹#›</a:t>
            </a:fld>
            <a:endParaRPr lang="en-US"/>
          </a:p>
        </p:txBody>
      </p:sp>
    </p:spTree>
    <p:extLst>
      <p:ext uri="{BB962C8B-B14F-4D97-AF65-F5344CB8AC3E}">
        <p14:creationId xmlns:p14="http://schemas.microsoft.com/office/powerpoint/2010/main" val="1927773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pPr>
                <a:defRPr/>
              </a:pPr>
              <a:t>‹#›</a:t>
            </a:fld>
            <a:endParaRPr lang="en-US"/>
          </a:p>
        </p:txBody>
      </p:sp>
    </p:spTree>
    <p:extLst>
      <p:ext uri="{BB962C8B-B14F-4D97-AF65-F5344CB8AC3E}">
        <p14:creationId xmlns:p14="http://schemas.microsoft.com/office/powerpoint/2010/main" val="12280297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77E9893-6EA2-544B-B87A-81B45BE5BA8A}" type="slidenum">
              <a:rPr lang="en-US"/>
              <a:pPr>
                <a:defRPr/>
              </a:pPr>
              <a:t>‹#›</a:t>
            </a:fld>
            <a:endParaRPr lang="en-US"/>
          </a:p>
        </p:txBody>
      </p:sp>
    </p:spTree>
    <p:extLst>
      <p:ext uri="{BB962C8B-B14F-4D97-AF65-F5344CB8AC3E}">
        <p14:creationId xmlns:p14="http://schemas.microsoft.com/office/powerpoint/2010/main" val="30995738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3201E2E-11E0-4C43-85E7-D7F3A395508E}" type="slidenum">
              <a:rPr lang="en-US"/>
              <a:pPr>
                <a:defRPr/>
              </a:pPr>
              <a:t>‹#›</a:t>
            </a:fld>
            <a:endParaRPr lang="en-US"/>
          </a:p>
        </p:txBody>
      </p:sp>
    </p:spTree>
    <p:extLst>
      <p:ext uri="{BB962C8B-B14F-4D97-AF65-F5344CB8AC3E}">
        <p14:creationId xmlns:p14="http://schemas.microsoft.com/office/powerpoint/2010/main" val="22076724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4B5A73-C437-914C-963D-32EFEAF828FE}" type="slidenum">
              <a:rPr lang="en-US"/>
              <a:pPr>
                <a:defRPr/>
              </a:pPr>
              <a:t>‹#›</a:t>
            </a:fld>
            <a:endParaRPr lang="en-US"/>
          </a:p>
        </p:txBody>
      </p:sp>
    </p:spTree>
    <p:extLst>
      <p:ext uri="{BB962C8B-B14F-4D97-AF65-F5344CB8AC3E}">
        <p14:creationId xmlns:p14="http://schemas.microsoft.com/office/powerpoint/2010/main" val="39281387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C025F5-0E55-5142-A655-B6AD46DEA9DD}" type="slidenum">
              <a:rPr lang="en-US"/>
              <a:pPr>
                <a:defRPr/>
              </a:pPr>
              <a:t>‹#›</a:t>
            </a:fld>
            <a:endParaRPr lang="en-US"/>
          </a:p>
        </p:txBody>
      </p:sp>
    </p:spTree>
    <p:extLst>
      <p:ext uri="{BB962C8B-B14F-4D97-AF65-F5344CB8AC3E}">
        <p14:creationId xmlns:p14="http://schemas.microsoft.com/office/powerpoint/2010/main" val="34651582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CF146B-69BB-8244-AE33-A6C5D60EE2FA}" type="slidenum">
              <a:rPr lang="en-US"/>
              <a:pPr>
                <a:defRPr/>
              </a:pPr>
              <a:t>‹#›</a:t>
            </a:fld>
            <a:endParaRPr lang="en-US"/>
          </a:p>
        </p:txBody>
      </p:sp>
    </p:spTree>
    <p:extLst>
      <p:ext uri="{BB962C8B-B14F-4D97-AF65-F5344CB8AC3E}">
        <p14:creationId xmlns:p14="http://schemas.microsoft.com/office/powerpoint/2010/main" val="38394271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14FD83-0225-7A48-A150-2772E9F0AD66}" type="slidenum">
              <a:rPr lang="en-US"/>
              <a:pPr>
                <a:defRPr/>
              </a:pPr>
              <a:t>‹#›</a:t>
            </a:fld>
            <a:endParaRPr lang="en-US"/>
          </a:p>
        </p:txBody>
      </p:sp>
    </p:spTree>
    <p:extLst>
      <p:ext uri="{BB962C8B-B14F-4D97-AF65-F5344CB8AC3E}">
        <p14:creationId xmlns:p14="http://schemas.microsoft.com/office/powerpoint/2010/main" val="14662129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D71488-B2D1-A344-81B1-BF9EDA2FC901}" type="slidenum">
              <a:rPr lang="en-US"/>
              <a:pPr>
                <a:defRPr/>
              </a:pPr>
              <a:t>‹#›</a:t>
            </a:fld>
            <a:endParaRPr lang="en-US"/>
          </a:p>
        </p:txBody>
      </p:sp>
    </p:spTree>
    <p:extLst>
      <p:ext uri="{BB962C8B-B14F-4D97-AF65-F5344CB8AC3E}">
        <p14:creationId xmlns:p14="http://schemas.microsoft.com/office/powerpoint/2010/main" val="42089265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A89BE5-A786-8C4F-9D7F-4BAE46A890ED}" type="slidenum">
              <a:rPr lang="en-US"/>
              <a:pPr>
                <a:defRPr/>
              </a:pPr>
              <a:t>‹#›</a:t>
            </a:fld>
            <a:endParaRPr lang="en-US"/>
          </a:p>
        </p:txBody>
      </p:sp>
    </p:spTree>
    <p:extLst>
      <p:ext uri="{BB962C8B-B14F-4D97-AF65-F5344CB8AC3E}">
        <p14:creationId xmlns:p14="http://schemas.microsoft.com/office/powerpoint/2010/main" val="36947519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2F3991-650C-664F-A39D-AACFF868720E}" type="slidenum">
              <a:rPr lang="en-US"/>
              <a:pPr>
                <a:defRPr/>
              </a:pPr>
              <a:t>‹#›</a:t>
            </a:fld>
            <a:endParaRPr lang="en-US"/>
          </a:p>
        </p:txBody>
      </p:sp>
    </p:spTree>
    <p:extLst>
      <p:ext uri="{BB962C8B-B14F-4D97-AF65-F5344CB8AC3E}">
        <p14:creationId xmlns:p14="http://schemas.microsoft.com/office/powerpoint/2010/main" val="7631587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8B4057C-E836-4747-B099-063FC441D373}" type="slidenum">
              <a:rPr lang="en-US"/>
              <a:pPr>
                <a:defRPr/>
              </a:pPr>
              <a:t>‹#›</a:t>
            </a:fld>
            <a:endParaRPr lang="en-US"/>
          </a:p>
        </p:txBody>
      </p:sp>
    </p:spTree>
    <p:extLst>
      <p:ext uri="{BB962C8B-B14F-4D97-AF65-F5344CB8AC3E}">
        <p14:creationId xmlns:p14="http://schemas.microsoft.com/office/powerpoint/2010/main" val="486786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pPr>
                <a:defRPr/>
              </a:pPr>
              <a:t>‹#›</a:t>
            </a:fld>
            <a:endParaRPr lang="en-US"/>
          </a:p>
        </p:txBody>
      </p:sp>
    </p:spTree>
    <p:extLst>
      <p:ext uri="{BB962C8B-B14F-4D97-AF65-F5344CB8AC3E}">
        <p14:creationId xmlns:p14="http://schemas.microsoft.com/office/powerpoint/2010/main" val="42039276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753402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30556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964230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876318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532971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373229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734464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878077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427503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18860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pPr>
                <a:defRPr/>
              </a:pPr>
              <a:t>‹#›</a:t>
            </a:fld>
            <a:endParaRPr lang="en-US"/>
          </a:p>
        </p:txBody>
      </p:sp>
    </p:spTree>
    <p:extLst>
      <p:ext uri="{BB962C8B-B14F-4D97-AF65-F5344CB8AC3E}">
        <p14:creationId xmlns:p14="http://schemas.microsoft.com/office/powerpoint/2010/main" val="160663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759099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176503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539846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36179880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310580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97343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111853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77607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84060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8093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pPr>
                <a:defRPr/>
              </a:pPr>
              <a:t>‹#›</a:t>
            </a:fld>
            <a:endParaRPr lang="en-US"/>
          </a:p>
        </p:txBody>
      </p:sp>
    </p:spTree>
    <p:extLst>
      <p:ext uri="{BB962C8B-B14F-4D97-AF65-F5344CB8AC3E}">
        <p14:creationId xmlns:p14="http://schemas.microsoft.com/office/powerpoint/2010/main" val="21751247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0719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74447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98049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15995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645555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90951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89303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29549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21019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9600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image" Target="../media/image1.png"/><Relationship Id="rId2" Type="http://schemas.openxmlformats.org/officeDocument/2006/relationships/slideLayout" Target="../slideLayouts/slideLayout123.xml"/><Relationship Id="rId16" Type="http://schemas.openxmlformats.org/officeDocument/2006/relationships/theme" Target="../theme/theme10.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image" Target="../media/image1.png"/><Relationship Id="rId2" Type="http://schemas.openxmlformats.org/officeDocument/2006/relationships/slideLayout" Target="../slideLayouts/slideLayout138.xml"/><Relationship Id="rId16" Type="http://schemas.openxmlformats.org/officeDocument/2006/relationships/theme" Target="../theme/theme11.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image" Target="../media/image1.png"/><Relationship Id="rId2" Type="http://schemas.openxmlformats.org/officeDocument/2006/relationships/slideLayout" Target="../slideLayouts/slideLayout153.xml"/><Relationship Id="rId16" Type="http://schemas.openxmlformats.org/officeDocument/2006/relationships/theme" Target="../theme/theme12.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theme" Target="../theme/theme13.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image" Target="../media/image1.png"/><Relationship Id="rId2" Type="http://schemas.openxmlformats.org/officeDocument/2006/relationships/slideLayout" Target="../slideLayouts/slideLayout180.xml"/><Relationship Id="rId16" Type="http://schemas.openxmlformats.org/officeDocument/2006/relationships/theme" Target="../theme/theme14.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image" Target="../media/image1.png"/><Relationship Id="rId2" Type="http://schemas.openxmlformats.org/officeDocument/2006/relationships/slideLayout" Target="../slideLayouts/slideLayout195.xml"/><Relationship Id="rId16" Type="http://schemas.openxmlformats.org/officeDocument/2006/relationships/theme" Target="../theme/theme1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image" Target="../media/image1.png"/><Relationship Id="rId2" Type="http://schemas.openxmlformats.org/officeDocument/2006/relationships/slideLayout" Target="../slideLayouts/slideLayout210.xml"/><Relationship Id="rId16" Type="http://schemas.openxmlformats.org/officeDocument/2006/relationships/theme" Target="../theme/theme16.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17.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slideLayout" Target="../slideLayouts/slideLayout247.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17" Type="http://schemas.openxmlformats.org/officeDocument/2006/relationships/image" Target="../media/image1.png"/><Relationship Id="rId2" Type="http://schemas.openxmlformats.org/officeDocument/2006/relationships/slideLayout" Target="../slideLayouts/slideLayout236.xml"/><Relationship Id="rId16" Type="http://schemas.openxmlformats.org/officeDocument/2006/relationships/theme" Target="../theme/theme18.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5" Type="http://schemas.openxmlformats.org/officeDocument/2006/relationships/slideLayout" Target="../slideLayouts/slideLayout24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slideLayout" Target="../slideLayouts/slideLayout24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slideLayout" Target="../slideLayouts/slideLayout262.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17" Type="http://schemas.openxmlformats.org/officeDocument/2006/relationships/image" Target="../media/image1.png"/><Relationship Id="rId2" Type="http://schemas.openxmlformats.org/officeDocument/2006/relationships/slideLayout" Target="../slideLayouts/slideLayout251.xml"/><Relationship Id="rId16" Type="http://schemas.openxmlformats.org/officeDocument/2006/relationships/theme" Target="../theme/theme19.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5" Type="http://schemas.openxmlformats.org/officeDocument/2006/relationships/slideLayout" Target="../slideLayouts/slideLayout26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 Id="rId14" Type="http://schemas.openxmlformats.org/officeDocument/2006/relationships/slideLayout" Target="../slideLayouts/slideLayout2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slideLayout" Target="../slideLayouts/slideLayout277.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17" Type="http://schemas.openxmlformats.org/officeDocument/2006/relationships/image" Target="../media/image1.png"/><Relationship Id="rId2" Type="http://schemas.openxmlformats.org/officeDocument/2006/relationships/slideLayout" Target="../slideLayouts/slideLayout266.xml"/><Relationship Id="rId16" Type="http://schemas.openxmlformats.org/officeDocument/2006/relationships/theme" Target="../theme/theme20.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5" Type="http://schemas.openxmlformats.org/officeDocument/2006/relationships/slideLayout" Target="../slideLayouts/slideLayout27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slideLayout" Target="../slideLayouts/slideLayout27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theme" Target="../theme/theme21.xml"/><Relationship Id="rId18" Type="http://schemas.openxmlformats.org/officeDocument/2006/relationships/image" Target="../media/image8.png"/><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slideLayout" Target="../slideLayouts/slideLayout291.xml"/><Relationship Id="rId17" Type="http://schemas.openxmlformats.org/officeDocument/2006/relationships/image" Target="../media/image7.png"/><Relationship Id="rId2" Type="http://schemas.openxmlformats.org/officeDocument/2006/relationships/slideLayout" Target="../slideLayouts/slideLayout281.xml"/><Relationship Id="rId16" Type="http://schemas.openxmlformats.org/officeDocument/2006/relationships/image" Target="../media/image6.png"/><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5" Type="http://schemas.openxmlformats.org/officeDocument/2006/relationships/image" Target="../media/image5.png"/><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 Id="rId14" Type="http://schemas.openxmlformats.org/officeDocument/2006/relationships/image" Target="../media/image4.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slideLayout" Target="../slideLayouts/slideLayout304.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2" Type="http://schemas.openxmlformats.org/officeDocument/2006/relationships/slideLayout" Target="../slideLayouts/slideLayout293.xml"/><Relationship Id="rId16" Type="http://schemas.openxmlformats.org/officeDocument/2006/relationships/theme" Target="../theme/theme22.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5" Type="http://schemas.openxmlformats.org/officeDocument/2006/relationships/slideLayout" Target="../slideLayouts/slideLayout30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slideLayout" Target="../slideLayouts/slideLayout30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slideLayout" Target="../slideLayouts/slideLayout319.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slideLayout" Target="../slideLayouts/slideLayout31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24.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theme" Target="../theme/theme25.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4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51.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27.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theme" Target="../theme/theme28.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slideLayout" Target="../slideLayouts/slideLayout366.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0.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29.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0.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0.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1.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400.xml"/></Relationships>
</file>

<file path=ppt/slideMasters/_rels/slideMaster33.xml.rels><?xml version="1.0" encoding="UTF-8" standalone="yes"?>
<Relationships xmlns="http://schemas.openxmlformats.org/package/2006/relationships"><Relationship Id="rId3" Type="http://schemas.openxmlformats.org/officeDocument/2006/relationships/theme" Target="../theme/theme33.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4" Type="http://schemas.openxmlformats.org/officeDocument/2006/relationships/image" Target="../media/image12.jpeg"/></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40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11.xml"/><Relationship Id="rId13" Type="http://schemas.openxmlformats.org/officeDocument/2006/relationships/slideLayout" Target="../slideLayouts/slideLayout416.xml"/><Relationship Id="rId3" Type="http://schemas.openxmlformats.org/officeDocument/2006/relationships/slideLayout" Target="../slideLayouts/slideLayout406.xml"/><Relationship Id="rId7" Type="http://schemas.openxmlformats.org/officeDocument/2006/relationships/slideLayout" Target="../slideLayouts/slideLayout410.xml"/><Relationship Id="rId12" Type="http://schemas.openxmlformats.org/officeDocument/2006/relationships/slideLayout" Target="../slideLayouts/slideLayout415.xml"/><Relationship Id="rId2" Type="http://schemas.openxmlformats.org/officeDocument/2006/relationships/slideLayout" Target="../slideLayouts/slideLayout405.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5" Type="http://schemas.openxmlformats.org/officeDocument/2006/relationships/slideLayout" Target="../slideLayouts/slideLayout408.xml"/><Relationship Id="rId10" Type="http://schemas.openxmlformats.org/officeDocument/2006/relationships/slideLayout" Target="../slideLayouts/slideLayout413.xml"/><Relationship Id="rId4" Type="http://schemas.openxmlformats.org/officeDocument/2006/relationships/slideLayout" Target="../slideLayouts/slideLayout407.xml"/><Relationship Id="rId9" Type="http://schemas.openxmlformats.org/officeDocument/2006/relationships/slideLayout" Target="../slideLayouts/slideLayout412.xml"/><Relationship Id="rId14" Type="http://schemas.openxmlformats.org/officeDocument/2006/relationships/theme" Target="../theme/theme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theme" Target="../theme/theme4.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theme" Target="../theme/theme5.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theme" Target="../theme/theme6.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7.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8.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image" Target="../media/image1.png"/><Relationship Id="rId2" Type="http://schemas.openxmlformats.org/officeDocument/2006/relationships/slideLayout" Target="../slideLayouts/slideLayout108.xml"/><Relationship Id="rId16" Type="http://schemas.openxmlformats.org/officeDocument/2006/relationships/theme" Target="../theme/theme9.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90" r:id="rId1"/>
    <p:sldLayoutId id="2147485191" r:id="rId2"/>
    <p:sldLayoutId id="2147485192" r:id="rId3"/>
    <p:sldLayoutId id="2147485193" r:id="rId4"/>
    <p:sldLayoutId id="2147485194" r:id="rId5"/>
    <p:sldLayoutId id="2147485195" r:id="rId6"/>
    <p:sldLayoutId id="2147485196" r:id="rId7"/>
    <p:sldLayoutId id="2147485197" r:id="rId8"/>
    <p:sldLayoutId id="2147485198" r:id="rId9"/>
    <p:sldLayoutId id="2147485199" r:id="rId10"/>
    <p:sldLayoutId id="2147485200" r:id="rId11"/>
    <p:sldLayoutId id="2147485201" r:id="rId12"/>
    <p:sldLayoutId id="2147485202" r:id="rId13"/>
    <p:sldLayoutId id="2147485203" r:id="rId14"/>
    <p:sldLayoutId id="2147485204"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6105483"/>
      </p:ext>
    </p:extLst>
  </p:cSld>
  <p:clrMap bg1="lt1" tx1="dk1" bg2="lt2" tx2="dk2" accent1="accent1" accent2="accent2" accent3="accent3" accent4="accent4" accent5="accent5" accent6="accent6" hlink="hlink" folHlink="folHlink"/>
  <p:sldLayoutIdLst>
    <p:sldLayoutId id="2147485575" r:id="rId1"/>
    <p:sldLayoutId id="2147485576" r:id="rId2"/>
    <p:sldLayoutId id="2147485577" r:id="rId3"/>
    <p:sldLayoutId id="2147485578" r:id="rId4"/>
    <p:sldLayoutId id="2147485579" r:id="rId5"/>
    <p:sldLayoutId id="2147485580" r:id="rId6"/>
    <p:sldLayoutId id="2147485581" r:id="rId7"/>
    <p:sldLayoutId id="2147485582" r:id="rId8"/>
    <p:sldLayoutId id="2147485583" r:id="rId9"/>
    <p:sldLayoutId id="2147485584" r:id="rId10"/>
    <p:sldLayoutId id="2147485585" r:id="rId11"/>
    <p:sldLayoutId id="2147485586" r:id="rId12"/>
    <p:sldLayoutId id="2147485587" r:id="rId13"/>
    <p:sldLayoutId id="2147485588" r:id="rId14"/>
    <p:sldLayoutId id="2147485589"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5462969"/>
      </p:ext>
    </p:extLst>
  </p:cSld>
  <p:clrMap bg1="lt1" tx1="dk1" bg2="lt2" tx2="dk2" accent1="accent1" accent2="accent2" accent3="accent3" accent4="accent4" accent5="accent5" accent6="accent6" hlink="hlink" folHlink="folHlink"/>
  <p:sldLayoutIdLst>
    <p:sldLayoutId id="2147485591" r:id="rId1"/>
    <p:sldLayoutId id="2147485592" r:id="rId2"/>
    <p:sldLayoutId id="2147485593" r:id="rId3"/>
    <p:sldLayoutId id="2147485594" r:id="rId4"/>
    <p:sldLayoutId id="2147485595" r:id="rId5"/>
    <p:sldLayoutId id="2147485596" r:id="rId6"/>
    <p:sldLayoutId id="2147485597" r:id="rId7"/>
    <p:sldLayoutId id="2147485598" r:id="rId8"/>
    <p:sldLayoutId id="2147485599" r:id="rId9"/>
    <p:sldLayoutId id="2147485600" r:id="rId10"/>
    <p:sldLayoutId id="2147485601" r:id="rId11"/>
    <p:sldLayoutId id="2147485602" r:id="rId12"/>
    <p:sldLayoutId id="2147485603" r:id="rId13"/>
    <p:sldLayoutId id="2147485604" r:id="rId14"/>
    <p:sldLayoutId id="2147485605"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3481258"/>
      </p:ext>
    </p:extLst>
  </p:cSld>
  <p:clrMap bg1="lt1" tx1="dk1" bg2="lt2" tx2="dk2" accent1="accent1" accent2="accent2" accent3="accent3" accent4="accent4" accent5="accent5" accent6="accent6" hlink="hlink" folHlink="folHlink"/>
  <p:sldLayoutIdLst>
    <p:sldLayoutId id="2147485607" r:id="rId1"/>
    <p:sldLayoutId id="2147485608" r:id="rId2"/>
    <p:sldLayoutId id="2147485609" r:id="rId3"/>
    <p:sldLayoutId id="2147485610" r:id="rId4"/>
    <p:sldLayoutId id="2147485611" r:id="rId5"/>
    <p:sldLayoutId id="2147485612" r:id="rId6"/>
    <p:sldLayoutId id="2147485613" r:id="rId7"/>
    <p:sldLayoutId id="2147485614" r:id="rId8"/>
    <p:sldLayoutId id="2147485615" r:id="rId9"/>
    <p:sldLayoutId id="2147485616" r:id="rId10"/>
    <p:sldLayoutId id="2147485617" r:id="rId11"/>
    <p:sldLayoutId id="2147485618" r:id="rId12"/>
    <p:sldLayoutId id="2147485619" r:id="rId13"/>
    <p:sldLayoutId id="2147485620" r:id="rId14"/>
    <p:sldLayoutId id="2147485621"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11C8986F-3A43-9C48-BEF6-64D7799538E7}" type="slidenum">
              <a:rPr lang="en-US"/>
              <a:pPr>
                <a:defRPr/>
              </a:pPr>
              <a:t>‹#›</a:t>
            </a:fld>
            <a:endParaRPr lang="en-US"/>
          </a:p>
        </p:txBody>
      </p:sp>
    </p:spTree>
    <p:extLst>
      <p:ext uri="{BB962C8B-B14F-4D97-AF65-F5344CB8AC3E}">
        <p14:creationId xmlns:p14="http://schemas.microsoft.com/office/powerpoint/2010/main" val="2734208975"/>
      </p:ext>
    </p:extLst>
  </p:cSld>
  <p:clrMap bg1="lt1" tx1="dk1" bg2="lt2" tx2="dk2" accent1="accent1" accent2="accent2" accent3="accent3" accent4="accent4" accent5="accent5" accent6="accent6" hlink="hlink" folHlink="folHlink"/>
  <p:sldLayoutIdLst>
    <p:sldLayoutId id="2147485623" r:id="rId1"/>
    <p:sldLayoutId id="2147485624" r:id="rId2"/>
    <p:sldLayoutId id="2147485625" r:id="rId3"/>
    <p:sldLayoutId id="2147485626" r:id="rId4"/>
    <p:sldLayoutId id="2147485627" r:id="rId5"/>
    <p:sldLayoutId id="2147485628" r:id="rId6"/>
    <p:sldLayoutId id="2147485629" r:id="rId7"/>
    <p:sldLayoutId id="2147485630" r:id="rId8"/>
    <p:sldLayoutId id="2147485631" r:id="rId9"/>
    <p:sldLayoutId id="2147485632" r:id="rId10"/>
    <p:sldLayoutId id="2147485633" r:id="rId11"/>
    <p:sldLayoutId id="2147485634"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7488304"/>
      </p:ext>
    </p:extLst>
  </p:cSld>
  <p:clrMap bg1="lt1" tx1="dk1" bg2="lt2" tx2="dk2" accent1="accent1" accent2="accent2" accent3="accent3" accent4="accent4" accent5="accent5" accent6="accent6" hlink="hlink" folHlink="folHlink"/>
  <p:sldLayoutIdLst>
    <p:sldLayoutId id="2147485636" r:id="rId1"/>
    <p:sldLayoutId id="2147485637" r:id="rId2"/>
    <p:sldLayoutId id="2147485638" r:id="rId3"/>
    <p:sldLayoutId id="2147485639" r:id="rId4"/>
    <p:sldLayoutId id="2147485640" r:id="rId5"/>
    <p:sldLayoutId id="2147485641" r:id="rId6"/>
    <p:sldLayoutId id="2147485642" r:id="rId7"/>
    <p:sldLayoutId id="2147485643" r:id="rId8"/>
    <p:sldLayoutId id="2147485644" r:id="rId9"/>
    <p:sldLayoutId id="2147485645" r:id="rId10"/>
    <p:sldLayoutId id="2147485646" r:id="rId11"/>
    <p:sldLayoutId id="2147485647" r:id="rId12"/>
    <p:sldLayoutId id="2147485648" r:id="rId13"/>
    <p:sldLayoutId id="2147485649" r:id="rId14"/>
    <p:sldLayoutId id="2147485650"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844213"/>
      </p:ext>
    </p:extLst>
  </p:cSld>
  <p:clrMap bg1="lt1" tx1="dk1" bg2="lt2" tx2="dk2" accent1="accent1" accent2="accent2" accent3="accent3" accent4="accent4" accent5="accent5" accent6="accent6" hlink="hlink" folHlink="folHlink"/>
  <p:sldLayoutIdLst>
    <p:sldLayoutId id="2147485652" r:id="rId1"/>
    <p:sldLayoutId id="2147485653" r:id="rId2"/>
    <p:sldLayoutId id="2147485654" r:id="rId3"/>
    <p:sldLayoutId id="2147485655" r:id="rId4"/>
    <p:sldLayoutId id="2147485656" r:id="rId5"/>
    <p:sldLayoutId id="2147485657" r:id="rId6"/>
    <p:sldLayoutId id="2147485658" r:id="rId7"/>
    <p:sldLayoutId id="2147485659" r:id="rId8"/>
    <p:sldLayoutId id="2147485660" r:id="rId9"/>
    <p:sldLayoutId id="2147485661" r:id="rId10"/>
    <p:sldLayoutId id="2147485662" r:id="rId11"/>
    <p:sldLayoutId id="2147485663" r:id="rId12"/>
    <p:sldLayoutId id="2147485664" r:id="rId13"/>
    <p:sldLayoutId id="2147485665" r:id="rId14"/>
    <p:sldLayoutId id="2147485666"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750094"/>
      </p:ext>
    </p:extLst>
  </p:cSld>
  <p:clrMap bg1="lt1" tx1="dk1" bg2="lt2" tx2="dk2" accent1="accent1" accent2="accent2" accent3="accent3" accent4="accent4" accent5="accent5" accent6="accent6" hlink="hlink" folHlink="folHlink"/>
  <p:sldLayoutIdLst>
    <p:sldLayoutId id="2147485668" r:id="rId1"/>
    <p:sldLayoutId id="2147485669" r:id="rId2"/>
    <p:sldLayoutId id="2147485670" r:id="rId3"/>
    <p:sldLayoutId id="2147485671" r:id="rId4"/>
    <p:sldLayoutId id="2147485672" r:id="rId5"/>
    <p:sldLayoutId id="2147485673" r:id="rId6"/>
    <p:sldLayoutId id="2147485674" r:id="rId7"/>
    <p:sldLayoutId id="2147485675" r:id="rId8"/>
    <p:sldLayoutId id="2147485676" r:id="rId9"/>
    <p:sldLayoutId id="2147485677" r:id="rId10"/>
    <p:sldLayoutId id="2147485678" r:id="rId11"/>
    <p:sldLayoutId id="2147485679" r:id="rId12"/>
    <p:sldLayoutId id="2147485680" r:id="rId13"/>
    <p:sldLayoutId id="2147485681" r:id="rId14"/>
    <p:sldLayoutId id="2147485682"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010"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1"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fld id="{C3466ABE-B13A-C741-9455-C506F5BB658A}" type="datetimeFigureOut">
              <a:rPr lang="en-NZ"/>
              <a:pPr>
                <a:defRPr/>
              </a:pPr>
              <a:t>13/09/23</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Tw Cen MT"/>
                <a:ea typeface="+mn-ea"/>
                <a:cs typeface="+mn-cs"/>
              </a:defRPr>
            </a:lvl1pPr>
          </a:lstStyle>
          <a:p>
            <a:pPr>
              <a:defRPr/>
            </a:pPr>
            <a:fld id="{C8B6B401-0782-694C-AD7C-CAE04C1A4651}" type="slidenum">
              <a:rPr lang="en-NZ"/>
              <a:pPr>
                <a:defRPr/>
              </a:pPr>
              <a:t>‹#›</a:t>
            </a:fld>
            <a:endParaRPr lang="en-NZ"/>
          </a:p>
        </p:txBody>
      </p:sp>
    </p:spTree>
    <p:extLst>
      <p:ext uri="{BB962C8B-B14F-4D97-AF65-F5344CB8AC3E}">
        <p14:creationId xmlns:p14="http://schemas.microsoft.com/office/powerpoint/2010/main" val="1088050563"/>
      </p:ext>
    </p:extLst>
  </p:cSld>
  <p:clrMap bg1="lt1" tx1="dk1" bg2="lt2" tx2="dk2" accent1="accent1" accent2="accent2" accent3="accent3" accent4="accent4" accent5="accent5" accent6="accent6" hlink="hlink" folHlink="folHlink"/>
  <p:sldLayoutIdLst>
    <p:sldLayoutId id="2147485684" r:id="rId1"/>
    <p:sldLayoutId id="2147485685" r:id="rId2"/>
    <p:sldLayoutId id="2147485686" r:id="rId3"/>
    <p:sldLayoutId id="2147485687" r:id="rId4"/>
    <p:sldLayoutId id="2147485688" r:id="rId5"/>
    <p:sldLayoutId id="2147485689" r:id="rId6"/>
    <p:sldLayoutId id="2147485690" r:id="rId7"/>
    <p:sldLayoutId id="2147485691" r:id="rId8"/>
    <p:sldLayoutId id="2147485692" r:id="rId9"/>
    <p:sldLayoutId id="2147485693" r:id="rId10"/>
    <p:sldLayoutId id="2147485694" r:id="rId11"/>
  </p:sldLayoutIdLst>
  <p:txStyles>
    <p:titleStyle>
      <a:lvl1pPr algn="l" rtl="0" eaLnBrk="0" fontAlgn="base" hangingPunct="0">
        <a:spcBef>
          <a:spcPct val="0"/>
        </a:spcBef>
        <a:spcAft>
          <a:spcPct val="0"/>
        </a:spcAft>
        <a:defRPr sz="4400" kern="1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eaLnBrk="0" fontAlgn="base" hangingPunct="0">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eaLnBrk="0" fontAlgn="base" hangingPunct="0">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eaLnBrk="0" fontAlgn="base" hangingPunct="0">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eaLnBrk="0" fontAlgn="base" hangingPunct="0">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eaLnBrk="0" fontAlgn="base" hangingPunct="0">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342615"/>
      </p:ext>
    </p:extLst>
  </p:cSld>
  <p:clrMap bg1="lt1" tx1="dk1" bg2="lt2" tx2="dk2" accent1="accent1" accent2="accent2" accent3="accent3" accent4="accent4" accent5="accent5" accent6="accent6" hlink="hlink" folHlink="folHlink"/>
  <p:sldLayoutIdLst>
    <p:sldLayoutId id="2147485696" r:id="rId1"/>
    <p:sldLayoutId id="2147485697" r:id="rId2"/>
    <p:sldLayoutId id="2147485698" r:id="rId3"/>
    <p:sldLayoutId id="2147485699" r:id="rId4"/>
    <p:sldLayoutId id="2147485700" r:id="rId5"/>
    <p:sldLayoutId id="2147485701" r:id="rId6"/>
    <p:sldLayoutId id="2147485702" r:id="rId7"/>
    <p:sldLayoutId id="2147485703" r:id="rId8"/>
    <p:sldLayoutId id="2147485704" r:id="rId9"/>
    <p:sldLayoutId id="2147485705" r:id="rId10"/>
    <p:sldLayoutId id="2147485706" r:id="rId11"/>
    <p:sldLayoutId id="2147485707" r:id="rId12"/>
    <p:sldLayoutId id="2147485708" r:id="rId13"/>
    <p:sldLayoutId id="2147485709" r:id="rId14"/>
    <p:sldLayoutId id="2147485710"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9875791"/>
      </p:ext>
    </p:extLst>
  </p:cSld>
  <p:clrMap bg1="lt1" tx1="dk1" bg2="lt2" tx2="dk2" accent1="accent1" accent2="accent2" accent3="accent3" accent4="accent4" accent5="accent5" accent6="accent6" hlink="hlink" folHlink="folHlink"/>
  <p:sldLayoutIdLst>
    <p:sldLayoutId id="2147485712" r:id="rId1"/>
    <p:sldLayoutId id="2147485713" r:id="rId2"/>
    <p:sldLayoutId id="2147485714" r:id="rId3"/>
    <p:sldLayoutId id="2147485715" r:id="rId4"/>
    <p:sldLayoutId id="2147485716" r:id="rId5"/>
    <p:sldLayoutId id="2147485717" r:id="rId6"/>
    <p:sldLayoutId id="2147485718" r:id="rId7"/>
    <p:sldLayoutId id="2147485719" r:id="rId8"/>
    <p:sldLayoutId id="2147485720" r:id="rId9"/>
    <p:sldLayoutId id="2147485721" r:id="rId10"/>
    <p:sldLayoutId id="2147485722" r:id="rId11"/>
    <p:sldLayoutId id="2147485723" r:id="rId12"/>
    <p:sldLayoutId id="2147485724" r:id="rId13"/>
    <p:sldLayoutId id="2147485725" r:id="rId14"/>
    <p:sldLayoutId id="2147485726"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11C8986F-3A43-9C48-BEF6-64D7799538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14" r:id="rId1"/>
    <p:sldLayoutId id="2147485315" r:id="rId2"/>
    <p:sldLayoutId id="2147485316" r:id="rId3"/>
    <p:sldLayoutId id="2147485317" r:id="rId4"/>
    <p:sldLayoutId id="2147485318" r:id="rId5"/>
    <p:sldLayoutId id="2147485319" r:id="rId6"/>
    <p:sldLayoutId id="2147485320" r:id="rId7"/>
    <p:sldLayoutId id="2147485321" r:id="rId8"/>
    <p:sldLayoutId id="2147485322" r:id="rId9"/>
    <p:sldLayoutId id="2147485323" r:id="rId10"/>
    <p:sldLayoutId id="214748532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9102644"/>
      </p:ext>
    </p:extLst>
  </p:cSld>
  <p:clrMap bg1="lt1" tx1="dk1" bg2="lt2" tx2="dk2" accent1="accent1" accent2="accent2" accent3="accent3" accent4="accent4" accent5="accent5" accent6="accent6" hlink="hlink" folHlink="folHlink"/>
  <p:sldLayoutIdLst>
    <p:sldLayoutId id="2147485728" r:id="rId1"/>
    <p:sldLayoutId id="2147485729" r:id="rId2"/>
    <p:sldLayoutId id="2147485730" r:id="rId3"/>
    <p:sldLayoutId id="2147485731" r:id="rId4"/>
    <p:sldLayoutId id="2147485732" r:id="rId5"/>
    <p:sldLayoutId id="2147485733" r:id="rId6"/>
    <p:sldLayoutId id="2147485734" r:id="rId7"/>
    <p:sldLayoutId id="2147485735" r:id="rId8"/>
    <p:sldLayoutId id="2147485736" r:id="rId9"/>
    <p:sldLayoutId id="2147485737" r:id="rId10"/>
    <p:sldLayoutId id="2147485738" r:id="rId11"/>
    <p:sldLayoutId id="2147485739" r:id="rId12"/>
    <p:sldLayoutId id="2147485740" r:id="rId13"/>
    <p:sldLayoutId id="2147485741" r:id="rId14"/>
    <p:sldLayoutId id="2147485742"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111" charset="0"/>
                <a:ea typeface="+mn-ea"/>
                <a:cs typeface="+mn-cs"/>
              </a:defRPr>
            </a:lvl1pPr>
          </a:lstStyle>
          <a:p>
            <a:pPr defTabSz="914400" fontAlgn="base">
              <a:spcAft>
                <a:spcPct val="0"/>
              </a:spcAft>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pitchFamily="-111" charset="0"/>
                <a:ea typeface="+mn-ea"/>
                <a:cs typeface="+mn-cs"/>
              </a:defRPr>
            </a:lvl1pPr>
          </a:lstStyle>
          <a:p>
            <a:pPr algn="ctr" defTabSz="914400" fontAlgn="base">
              <a:spcAft>
                <a:spcPct val="0"/>
              </a:spcAft>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defTabSz="914400" fontAlgn="base">
              <a:spcAft>
                <a:spcPct val="0"/>
              </a:spcAft>
            </a:pPr>
            <a:fld id="{5F27870C-0DD9-CC4B-93BB-D2315362428C}" type="slidenum">
              <a:rPr lang="en-US">
                <a:solidFill>
                  <a:srgbClr val="482400"/>
                </a:solidFill>
                <a:ea typeface="ＭＳ Ｐゴシック" charset="0"/>
                <a:cs typeface="ＭＳ Ｐゴシック" charset="0"/>
              </a:rPr>
              <a:pPr defTabSz="914400" fontAlgn="base">
                <a:spcAft>
                  <a:spcPct val="0"/>
                </a:spcAft>
              </a:pPr>
              <a:t>‹#›</a:t>
            </a:fld>
            <a:endParaRPr lang="en-US">
              <a:solidFill>
                <a:srgbClr val="482400"/>
              </a:solidFill>
              <a:ea typeface="ＭＳ Ｐゴシック" charset="0"/>
              <a:cs typeface="ＭＳ Ｐゴシック" charset="0"/>
            </a:endParaRPr>
          </a:p>
        </p:txBody>
      </p:sp>
      <p:pic>
        <p:nvPicPr>
          <p:cNvPr id="1031" name="Picture 7" descr="EXPHORS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3024745"/>
      </p:ext>
    </p:extLst>
  </p:cSld>
  <p:clrMap bg1="lt1" tx1="dk1" bg2="lt2" tx2="dk2" accent1="accent1" accent2="accent2" accent3="accent3" accent4="accent4" accent5="accent5" accent6="accent6" hlink="hlink" folHlink="folHlink"/>
  <p:sldLayoutIdLst>
    <p:sldLayoutId id="2147485771" r:id="rId1"/>
    <p:sldLayoutId id="2147485772" r:id="rId2"/>
    <p:sldLayoutId id="2147485773" r:id="rId3"/>
    <p:sldLayoutId id="2147485774" r:id="rId4"/>
    <p:sldLayoutId id="2147485775" r:id="rId5"/>
    <p:sldLayoutId id="2147485776" r:id="rId6"/>
    <p:sldLayoutId id="2147485777" r:id="rId7"/>
    <p:sldLayoutId id="2147485778" r:id="rId8"/>
    <p:sldLayoutId id="2147485779" r:id="rId9"/>
    <p:sldLayoutId id="2147485780" r:id="rId10"/>
    <p:sldLayoutId id="2147485781" r:id="rId11"/>
    <p:sldLayoutId id="2147485782"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lgn="ct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defTabSz="914400" fontAlgn="base">
              <a:spcBef>
                <a:spcPct val="0"/>
              </a:spcBef>
              <a:spcAft>
                <a:spcPct val="0"/>
              </a:spcAft>
              <a:defRPr/>
            </a:pPr>
            <a:fld id="{972F30FC-E273-4F4F-8631-0C390C1708BA}"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17821921"/>
      </p:ext>
    </p:extLst>
  </p:cSld>
  <p:clrMap bg1="lt1" tx1="dk1" bg2="lt2" tx2="dk2" accent1="accent1" accent2="accent2" accent3="accent3" accent4="accent4" accent5="accent5" accent6="accent6" hlink="hlink" folHlink="folHlink"/>
  <p:sldLayoutIdLst>
    <p:sldLayoutId id="2147485784" r:id="rId1"/>
    <p:sldLayoutId id="2147485785" r:id="rId2"/>
    <p:sldLayoutId id="2147485786" r:id="rId3"/>
    <p:sldLayoutId id="2147485787" r:id="rId4"/>
    <p:sldLayoutId id="2147485788" r:id="rId5"/>
    <p:sldLayoutId id="2147485789" r:id="rId6"/>
    <p:sldLayoutId id="2147485790" r:id="rId7"/>
    <p:sldLayoutId id="2147485791" r:id="rId8"/>
    <p:sldLayoutId id="2147485792" r:id="rId9"/>
    <p:sldLayoutId id="2147485793" r:id="rId10"/>
    <p:sldLayoutId id="2147485794" r:id="rId11"/>
    <p:sldLayoutId id="2147485795" r:id="rId12"/>
    <p:sldLayoutId id="2147485796" r:id="rId13"/>
    <p:sldLayoutId id="2147485797" r:id="rId14"/>
    <p:sldLayoutId id="2147485798"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47448680"/>
      </p:ext>
    </p:extLst>
  </p:cSld>
  <p:clrMap bg1="lt1" tx1="dk1" bg2="lt2" tx2="dk2" accent1="accent1" accent2="accent2" accent3="accent3" accent4="accent4" accent5="accent5" accent6="accent6" hlink="hlink" folHlink="folHlink"/>
  <p:sldLayoutIdLst>
    <p:sldLayoutId id="2147485800" r:id="rId1"/>
    <p:sldLayoutId id="2147485801" r:id="rId2"/>
    <p:sldLayoutId id="2147485802" r:id="rId3"/>
    <p:sldLayoutId id="2147485803" r:id="rId4"/>
    <p:sldLayoutId id="2147485804" r:id="rId5"/>
    <p:sldLayoutId id="2147485805" r:id="rId6"/>
    <p:sldLayoutId id="2147485806" r:id="rId7"/>
    <p:sldLayoutId id="2147485807" r:id="rId8"/>
    <p:sldLayoutId id="2147485808" r:id="rId9"/>
    <p:sldLayoutId id="2147485809" r:id="rId10"/>
    <p:sldLayoutId id="2147485810" r:id="rId11"/>
    <p:sldLayoutId id="2147485811" r:id="rId12"/>
    <p:sldLayoutId id="214748581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9/13/23</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3893255748"/>
      </p:ext>
    </p:extLst>
  </p:cSld>
  <p:clrMap bg1="lt1" tx1="dk1" bg2="lt2" tx2="dk2" accent1="accent1" accent2="accent2" accent3="accent3" accent4="accent4" accent5="accent5" accent6="accent6" hlink="hlink" folHlink="folHlink"/>
  <p:sldLayoutIdLst>
    <p:sldLayoutId id="2147485814" r:id="rId1"/>
    <p:sldLayoutId id="2147485815" r:id="rId2"/>
    <p:sldLayoutId id="2147485816" r:id="rId3"/>
    <p:sldLayoutId id="2147485817" r:id="rId4"/>
    <p:sldLayoutId id="2147485818" r:id="rId5"/>
    <p:sldLayoutId id="2147485819" r:id="rId6"/>
    <p:sldLayoutId id="2147485820" r:id="rId7"/>
    <p:sldLayoutId id="2147485821" r:id="rId8"/>
    <p:sldLayoutId id="2147485822" r:id="rId9"/>
    <p:sldLayoutId id="2147485823" r:id="rId10"/>
    <p:sldLayoutId id="214748582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4133669685"/>
      </p:ext>
    </p:extLst>
  </p:cSld>
  <p:clrMap bg1="dk2" tx1="lt1" bg2="dk1" tx2="lt2" accent1="accent1" accent2="accent2" accent3="accent3" accent4="accent4" accent5="accent5" accent6="accent6" hlink="hlink" folHlink="folHlink"/>
  <p:sldLayoutIdLst>
    <p:sldLayoutId id="2147485826" r:id="rId1"/>
    <p:sldLayoutId id="2147485827" r:id="rId2"/>
    <p:sldLayoutId id="2147485828" r:id="rId3"/>
    <p:sldLayoutId id="2147485829" r:id="rId4"/>
    <p:sldLayoutId id="2147485830" r:id="rId5"/>
    <p:sldLayoutId id="2147485831" r:id="rId6"/>
    <p:sldLayoutId id="2147485832" r:id="rId7"/>
    <p:sldLayoutId id="2147485833" r:id="rId8"/>
    <p:sldLayoutId id="2147485834" r:id="rId9"/>
    <p:sldLayoutId id="2147485835" r:id="rId10"/>
    <p:sldLayoutId id="2147485836" r:id="rId11"/>
    <p:sldLayoutId id="2147485837"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686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768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47D585FF-DBF5-4F49-968C-08C8919E69A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99754175"/>
      </p:ext>
    </p:extLst>
  </p:cSld>
  <p:clrMap bg1="dk2" tx1="lt1" bg2="dk1" tx2="lt2" accent1="accent1" accent2="accent2" accent3="accent3" accent4="accent4" accent5="accent5" accent6="accent6" hlink="hlink" folHlink="folHlink"/>
  <p:sldLayoutIdLst>
    <p:sldLayoutId id="2147485839" r:id="rId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13/09/23</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3683201832"/>
      </p:ext>
    </p:extLst>
  </p:cSld>
  <p:clrMap bg1="lt1" tx1="dk1" bg2="lt2" tx2="dk2" accent1="accent1" accent2="accent2" accent3="accent3" accent4="accent4" accent5="accent5" accent6="accent6" hlink="hlink" folHlink="folHlink"/>
  <p:sldLayoutIdLst>
    <p:sldLayoutId id="2147485841" r:id="rId1"/>
    <p:sldLayoutId id="2147485842" r:id="rId2"/>
    <p:sldLayoutId id="2147485843" r:id="rId3"/>
    <p:sldLayoutId id="2147485844" r:id="rId4"/>
    <p:sldLayoutId id="2147485845" r:id="rId5"/>
    <p:sldLayoutId id="2147485846" r:id="rId6"/>
    <p:sldLayoutId id="2147485847" r:id="rId7"/>
    <p:sldLayoutId id="2147485848" r:id="rId8"/>
    <p:sldLayoutId id="2147485849" r:id="rId9"/>
    <p:sldLayoutId id="2147485850" r:id="rId10"/>
    <p:sldLayoutId id="2147485851"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40962" name="Group 1026"/>
          <p:cNvGrpSpPr>
            <a:grpSpLocks/>
          </p:cNvGrpSpPr>
          <p:nvPr/>
        </p:nvGrpSpPr>
        <p:grpSpPr bwMode="auto">
          <a:xfrm>
            <a:off x="0" y="0"/>
            <a:ext cx="9145588" cy="6845300"/>
            <a:chOff x="0" y="0"/>
            <a:chExt cx="5761" cy="4312"/>
          </a:xfrm>
        </p:grpSpPr>
        <p:sp>
          <p:nvSpPr>
            <p:cNvPr id="40965" name="Rectangle 1027"/>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endParaRPr>
            </a:p>
          </p:txBody>
        </p:sp>
        <p:sp useBgFill="1">
          <p:nvSpPr>
            <p:cNvPr id="40966" name="Freeform 1028"/>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40963" name="Rectangle 102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ltLang="zh-CN"/>
              <a:t>Click to edit Master title style</a:t>
            </a:r>
          </a:p>
        </p:txBody>
      </p:sp>
      <p:sp>
        <p:nvSpPr>
          <p:cNvPr id="40964" name="Rectangle 103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843179111"/>
      </p:ext>
    </p:extLst>
  </p:cSld>
  <p:clrMap bg1="dk2" tx1="lt1" bg2="dk1" tx2="lt2" accent1="accent1" accent2="accent2" accent3="accent3" accent4="accent4" accent5="accent5" accent6="accent6" hlink="hlink" folHlink="folHlink"/>
  <p:sldLayoutIdLst>
    <p:sldLayoutId id="2147485866" r:id="rId1"/>
    <p:sldLayoutId id="2147485867" r:id="rId2"/>
    <p:sldLayoutId id="2147485868" r:id="rId3"/>
    <p:sldLayoutId id="2147485869" r:id="rId4"/>
    <p:sldLayoutId id="2147485870" r:id="rId5"/>
    <p:sldLayoutId id="2147485871" r:id="rId6"/>
    <p:sldLayoutId id="2147485872" r:id="rId7"/>
    <p:sldLayoutId id="2147485873" r:id="rId8"/>
    <p:sldLayoutId id="2147485874" r:id="rId9"/>
    <p:sldLayoutId id="2147485875" r:id="rId10"/>
    <p:sldLayoutId id="2147485876" r:id="rId11"/>
    <p:sldLayoutId id="2147485877"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9625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2400">
              <a:solidFill>
                <a:srgbClr val="000000"/>
              </a:solidFill>
              <a:latin typeface="Times New Roman" charset="0"/>
            </a:endParaRPr>
          </a:p>
        </p:txBody>
      </p:sp>
      <p:sp>
        <p:nvSpPr>
          <p:cNvPr id="9625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a:spcBef>
                <a:spcPct val="50000"/>
              </a:spcBef>
            </a:pPr>
            <a:endParaRPr lang="en-US" sz="2800">
              <a:solidFill>
                <a:srgbClr val="000000"/>
              </a:solidFill>
              <a:latin typeface="Times New Roman" charset="0"/>
            </a:endParaRPr>
          </a:p>
        </p:txBody>
      </p:sp>
      <p:pic>
        <p:nvPicPr>
          <p:cNvPr id="9626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626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6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6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5CB48710-C7CF-534E-8D2A-6B61F7CF80DE}" type="slidenum">
              <a:rPr lang="en-US"/>
              <a:pPr>
                <a:defRPr/>
              </a:pPr>
              <a:t>‹#›</a:t>
            </a:fld>
            <a:endParaRPr lang="en-US"/>
          </a:p>
        </p:txBody>
      </p:sp>
    </p:spTree>
    <p:extLst>
      <p:ext uri="{BB962C8B-B14F-4D97-AF65-F5344CB8AC3E}">
        <p14:creationId xmlns:p14="http://schemas.microsoft.com/office/powerpoint/2010/main" val="1741946047"/>
      </p:ext>
    </p:extLst>
  </p:cSld>
  <p:clrMap bg1="lt1" tx1="dk1" bg2="lt2" tx2="dk2" accent1="accent1" accent2="accent2" accent3="accent3" accent4="accent4" accent5="accent5" accent6="accent6" hlink="hlink" folHlink="folHlink"/>
  <p:sldLayoutIdLst>
    <p:sldLayoutId id="2147485879" r:id="rId1"/>
    <p:sldLayoutId id="2147485880" r:id="rId2"/>
    <p:sldLayoutId id="2147485881" r:id="rId3"/>
    <p:sldLayoutId id="2147485882" r:id="rId4"/>
    <p:sldLayoutId id="2147485883" r:id="rId5"/>
    <p:sldLayoutId id="2147485884" r:id="rId6"/>
    <p:sldLayoutId id="2147485885" r:id="rId7"/>
    <p:sldLayoutId id="2147485886" r:id="rId8"/>
    <p:sldLayoutId id="2147485887" r:id="rId9"/>
    <p:sldLayoutId id="2147485888" r:id="rId10"/>
    <p:sldLayoutId id="214748588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solidFill>
                  <a:srgbClr val="000000"/>
                </a:solidFill>
                <a:latin typeface="Times New Roman" charset="0"/>
              </a:defRPr>
            </a:lvl1pPr>
          </a:lstStyle>
          <a:p>
            <a:pPr>
              <a:defRPr/>
            </a:pPr>
            <a:fld id="{DBC398AE-139F-0F46-A6EA-B53722D8AE8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37" r:id="rId1"/>
    <p:sldLayoutId id="2147485338" r:id="rId2"/>
    <p:sldLayoutId id="2147485339" r:id="rId3"/>
    <p:sldLayoutId id="2147485340" r:id="rId4"/>
    <p:sldLayoutId id="2147485341" r:id="rId5"/>
    <p:sldLayoutId id="2147485342" r:id="rId6"/>
    <p:sldLayoutId id="2147485343" r:id="rId7"/>
    <p:sldLayoutId id="2147485344" r:id="rId8"/>
    <p:sldLayoutId id="2147485345" r:id="rId9"/>
    <p:sldLayoutId id="2147485346" r:id="rId10"/>
    <p:sldLayoutId id="2147485347" r:id="rId11"/>
    <p:sldLayoutId id="2147485348" r:id="rId12"/>
    <p:sldLayoutId id="2147485349"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49154"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latin typeface="Times New Roman" charset="0"/>
              <a:ea typeface="ＭＳ Ｐゴシック" charset="0"/>
              <a:cs typeface="ＭＳ Ｐゴシック" charset="0"/>
            </a:endParaRPr>
          </a:p>
        </p:txBody>
      </p:sp>
      <p:sp>
        <p:nvSpPr>
          <p:cNvPr id="49155"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49156"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7"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8"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9"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defTabSz="914400" fontAlgn="base">
              <a:spcAft>
                <a:spcPct val="0"/>
              </a:spcAft>
              <a:defRPr/>
            </a:pPr>
            <a:endParaRPr lang="en-US"/>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defTabSz="914400" fontAlgn="base">
              <a:spcAft>
                <a:spcPct val="0"/>
              </a:spcAft>
              <a:defRPr/>
            </a:pPr>
            <a:endParaRPr lang="en-US"/>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defTabSz="914400" fontAlgn="base">
              <a:spcAft>
                <a:spcPct val="0"/>
              </a:spcAft>
              <a:defRPr/>
            </a:pPr>
            <a:fld id="{B41A44CC-D7AD-0A43-A25A-06EECD01D3BC}"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41907832"/>
      </p:ext>
    </p:extLst>
  </p:cSld>
  <p:clrMap bg1="lt1" tx1="dk1" bg2="lt2" tx2="dk2" accent1="accent1" accent2="accent2" accent3="accent3" accent4="accent4" accent5="accent5" accent6="accent6" hlink="hlink" folHlink="folHlink"/>
  <p:sldLayoutIdLst>
    <p:sldLayoutId id="2147485891" r:id="rId1"/>
    <p:sldLayoutId id="2147485892" r:id="rId2"/>
    <p:sldLayoutId id="2147485893" r:id="rId3"/>
    <p:sldLayoutId id="2147485894" r:id="rId4"/>
    <p:sldLayoutId id="2147485895" r:id="rId5"/>
    <p:sldLayoutId id="2147485896" r:id="rId6"/>
    <p:sldLayoutId id="2147485897" r:id="rId7"/>
    <p:sldLayoutId id="2147485898" r:id="rId8"/>
    <p:sldLayoutId id="2147485899" r:id="rId9"/>
    <p:sldLayoutId id="2147485900" r:id="rId10"/>
    <p:sldLayoutId id="214748590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1359797"/>
      </p:ext>
    </p:extLst>
  </p:cSld>
  <p:clrMap bg1="lt1" tx1="dk1" bg2="lt2" tx2="dk2" accent1="accent1" accent2="accent2" accent3="accent3" accent4="accent4" accent5="accent5" accent6="accent6" hlink="hlink" folHlink="folHlink"/>
  <p:sldLayoutIdLst>
    <p:sldLayoutId id="2147485903" r:id="rId1"/>
    <p:sldLayoutId id="2147485904" r:id="rId2"/>
    <p:sldLayoutId id="2147485905" r:id="rId3"/>
    <p:sldLayoutId id="2147485906" r:id="rId4"/>
    <p:sldLayoutId id="2147485907" r:id="rId5"/>
    <p:sldLayoutId id="2147485908" r:id="rId6"/>
    <p:sldLayoutId id="2147485909" r:id="rId7"/>
    <p:sldLayoutId id="2147485910" r:id="rId8"/>
    <p:sldLayoutId id="2147485911" r:id="rId9"/>
    <p:sldLayoutId id="2147485912" r:id="rId10"/>
    <p:sldLayoutId id="214748591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0114" name="Group 2"/>
          <p:cNvGrpSpPr>
            <a:grpSpLocks/>
          </p:cNvGrpSpPr>
          <p:nvPr/>
        </p:nvGrpSpPr>
        <p:grpSpPr bwMode="auto">
          <a:xfrm>
            <a:off x="12" y="0"/>
            <a:ext cx="9159875" cy="6858000"/>
            <a:chOff x="0" y="0"/>
            <a:chExt cx="5770" cy="4320"/>
          </a:xfrm>
        </p:grpSpPr>
        <p:sp>
          <p:nvSpPr>
            <p:cNvPr id="14131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Arial" pitchFamily="-105" charset="0"/>
                <a:cs typeface="Arial" pitchFamily="-105" charset="0"/>
              </a:endParaRPr>
            </a:p>
          </p:txBody>
        </p:sp>
        <p:sp>
          <p:nvSpPr>
            <p:cNvPr id="901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14132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Arial" pitchFamily="-105" charset="0"/>
                <a:cs typeface="Arial" pitchFamily="-105" charset="0"/>
              </a:endParaRPr>
            </a:p>
          </p:txBody>
        </p:sp>
        <p:sp>
          <p:nvSpPr>
            <p:cNvPr id="14132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Arial" pitchFamily="-105" charset="0"/>
                <a:cs typeface="Arial" pitchFamily="-105" charset="0"/>
              </a:endParaRPr>
            </a:p>
          </p:txBody>
        </p:sp>
        <p:sp>
          <p:nvSpPr>
            <p:cNvPr id="901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14132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Arial" pitchFamily="-105" charset="0"/>
                <a:cs typeface="Arial" pitchFamily="-105" charset="0"/>
              </a:endParaRPr>
            </a:p>
          </p:txBody>
        </p:sp>
        <p:sp>
          <p:nvSpPr>
            <p:cNvPr id="901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14132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Arial" pitchFamily="-105" charset="0"/>
                <a:cs typeface="Arial" pitchFamily="-105" charset="0"/>
              </a:endParaRPr>
            </a:p>
          </p:txBody>
        </p:sp>
        <p:sp>
          <p:nvSpPr>
            <p:cNvPr id="901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14133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Arial" pitchFamily="-105" charset="0"/>
                <a:cs typeface="Arial" pitchFamily="-105" charset="0"/>
              </a:endParaRPr>
            </a:p>
          </p:txBody>
        </p:sp>
        <p:sp>
          <p:nvSpPr>
            <p:cNvPr id="901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a:p>
          </p:txBody>
        </p:sp>
        <p:sp>
          <p:nvSpPr>
            <p:cNvPr id="14133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pitchFamily="-105" charset="0"/>
                <a:ea typeface="Arial" pitchFamily="-105" charset="0"/>
                <a:cs typeface="Arial" pitchFamily="-105" charset="0"/>
              </a:endParaRPr>
            </a:p>
          </p:txBody>
        </p:sp>
      </p:grpSp>
      <p:sp>
        <p:nvSpPr>
          <p:cNvPr id="141336" name="Rectangle 24"/>
          <p:cNvSpPr>
            <a:spLocks noGrp="1" noChangeArrowheads="1"/>
          </p:cNvSpPr>
          <p:nvPr>
            <p:ph type="title"/>
          </p:nvPr>
        </p:nvSpPr>
        <p:spPr bwMode="auto">
          <a:xfrm>
            <a:off x="457200" y="277821"/>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41337"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38"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mn-lt"/>
                <a:ea typeface="Arial" pitchFamily="-105" charset="0"/>
                <a:cs typeface="Arial" pitchFamily="-105" charset="0"/>
              </a:defRPr>
            </a:lvl1pPr>
          </a:lstStyle>
          <a:p>
            <a:pPr>
              <a:defRPr/>
            </a:pPr>
            <a:endParaRPr lang="en-US"/>
          </a:p>
        </p:txBody>
      </p:sp>
      <p:sp>
        <p:nvSpPr>
          <p:cNvPr id="141339" name="Rectangle 27"/>
          <p:cNvSpPr>
            <a:spLocks noGrp="1" noChangeArrowheads="1"/>
          </p:cNvSpPr>
          <p:nvPr>
            <p:ph type="sldNum" sz="quarter" idx="4"/>
          </p:nvPr>
        </p:nvSpPr>
        <p:spPr bwMode="auto">
          <a:xfrm>
            <a:off x="6553200" y="6243639"/>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Tahoma" charset="0"/>
                <a:cs typeface="Arial" charset="0"/>
              </a:defRPr>
            </a:lvl1pPr>
          </a:lstStyle>
          <a:p>
            <a:pPr>
              <a:defRPr/>
            </a:pPr>
            <a:fld id="{46DAE746-8A65-1B4B-B692-9B98B7596249}" type="slidenum">
              <a:rPr lang="en-US"/>
              <a:pPr>
                <a:defRPr/>
              </a:pPr>
              <a:t>‹#›</a:t>
            </a:fld>
            <a:endParaRPr lang="en-US"/>
          </a:p>
        </p:txBody>
      </p:sp>
      <p:sp>
        <p:nvSpPr>
          <p:cNvPr id="141340"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mn-lt"/>
                <a:ea typeface="Arial" pitchFamily="-105" charset="0"/>
                <a:cs typeface="Arial" pitchFamily="-105" charset="0"/>
              </a:defRPr>
            </a:lvl1pPr>
          </a:lstStyle>
          <a:p>
            <a:pPr>
              <a:defRPr/>
            </a:pPr>
            <a:endParaRPr lang="en-US"/>
          </a:p>
        </p:txBody>
      </p:sp>
    </p:spTree>
    <p:extLst>
      <p:ext uri="{BB962C8B-B14F-4D97-AF65-F5344CB8AC3E}">
        <p14:creationId xmlns:p14="http://schemas.microsoft.com/office/powerpoint/2010/main" val="770343608"/>
      </p:ext>
    </p:extLst>
  </p:cSld>
  <p:clrMap bg1="dk2" tx1="lt1" bg2="dk1" tx2="lt2" accent1="accent1" accent2="accent2" accent3="accent3" accent4="accent4" accent5="accent5" accent6="accent6" hlink="hlink" folHlink="folHlink"/>
  <p:sldLayoutIdLst>
    <p:sldLayoutId id="2147485915" r:id="rId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Arial" charset="0"/>
              </a:defRPr>
            </a:lvl1pPr>
          </a:lstStyle>
          <a:p>
            <a:pPr>
              <a:defRPr/>
            </a:pPr>
            <a:fld id="{A40E72C3-DD2D-B84B-909B-BAC440A6F8EE}" type="slidenum">
              <a:rPr lang="en-US"/>
              <a:pPr>
                <a:defRPr/>
              </a:pPr>
              <a:t>‹#›</a:t>
            </a:fld>
            <a:endParaRPr lang="en-US"/>
          </a:p>
        </p:txBody>
      </p:sp>
    </p:spTree>
    <p:extLst>
      <p:ext uri="{BB962C8B-B14F-4D97-AF65-F5344CB8AC3E}">
        <p14:creationId xmlns:p14="http://schemas.microsoft.com/office/powerpoint/2010/main" val="1076766252"/>
      </p:ext>
    </p:extLst>
  </p:cSld>
  <p:clrMap bg1="lt1" tx1="dk1" bg2="lt2" tx2="dk2" accent1="accent1" accent2="accent2" accent3="accent3" accent4="accent4" accent5="accent5" accent6="accent6" hlink="hlink" folHlink="folHlink"/>
  <p:sldLayoutIdLst>
    <p:sldLayoutId id="2147485917" r:id="rId1"/>
    <p:sldLayoutId id="2147485918" r:id="rId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charset="0"/>
              </a:defRPr>
            </a:lvl1pPr>
          </a:lstStyle>
          <a:p>
            <a:pPr defTabSz="457200">
              <a:defRPr/>
            </a:pPr>
            <a:fld id="{3459F7B8-68ED-B741-A14C-968C46446A12}" type="datetime1">
              <a:rPr lang="en-US"/>
              <a:pPr defTabSz="457200">
                <a:defRPr/>
              </a:pPr>
              <a:t>9/14/23</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ea typeface="ＭＳ Ｐゴシック" charset="-128"/>
                <a:cs typeface="ＭＳ Ｐゴシック" charset="-128"/>
              </a:defRPr>
            </a:lvl1pPr>
          </a:lstStyle>
          <a:p>
            <a:pPr defTabSz="457200">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charset="0"/>
              </a:defRPr>
            </a:lvl1pPr>
          </a:lstStyle>
          <a:p>
            <a:pPr defTabSz="457200">
              <a:defRPr/>
            </a:pPr>
            <a:fld id="{237E869B-40A1-8C43-98AC-29B4E3702A94}" type="slidenum">
              <a:rPr lang="en-US"/>
              <a:pPr defTabSz="457200">
                <a:defRPr/>
              </a:pPr>
              <a:t>‹#›</a:t>
            </a:fld>
            <a:endParaRPr lang="en-US"/>
          </a:p>
        </p:txBody>
      </p:sp>
    </p:spTree>
    <p:extLst>
      <p:ext uri="{BB962C8B-B14F-4D97-AF65-F5344CB8AC3E}">
        <p14:creationId xmlns:p14="http://schemas.microsoft.com/office/powerpoint/2010/main" val="2857216421"/>
      </p:ext>
    </p:extLst>
  </p:cSld>
  <p:clrMap bg1="lt1" tx1="dk1" bg2="lt2" tx2="dk2" accent1="accent1" accent2="accent2" accent3="accent3" accent4="accent4" accent5="accent5" accent6="accent6" hlink="hlink" folHlink="folHlink"/>
  <p:sldLayoutIdLst>
    <p:sldLayoutId id="2147485920" r:id="rId1"/>
  </p:sldLayoutIdLst>
  <p:transition/>
  <p:txStyles>
    <p:title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5" charset="0"/>
        </a:defRPr>
      </a:lvl6pPr>
      <a:lvl7pPr marL="914400" algn="ctr" rtl="0" fontAlgn="base">
        <a:spcBef>
          <a:spcPct val="0"/>
        </a:spcBef>
        <a:spcAft>
          <a:spcPct val="0"/>
        </a:spcAft>
        <a:defRPr sz="4400">
          <a:solidFill>
            <a:schemeClr val="tx1"/>
          </a:solidFill>
          <a:latin typeface="Calibri" pitchFamily="-105" charset="0"/>
        </a:defRPr>
      </a:lvl7pPr>
      <a:lvl8pPr marL="1371600" algn="ctr" rtl="0" fontAlgn="base">
        <a:spcBef>
          <a:spcPct val="0"/>
        </a:spcBef>
        <a:spcAft>
          <a:spcPct val="0"/>
        </a:spcAft>
        <a:defRPr sz="4400">
          <a:solidFill>
            <a:schemeClr val="tx1"/>
          </a:solidFill>
          <a:latin typeface="Calibri" pitchFamily="-105" charset="0"/>
        </a:defRPr>
      </a:lvl8pPr>
      <a:lvl9pPr marL="1828800" algn="ctr" rtl="0" fontAlgn="base">
        <a:spcBef>
          <a:spcPct val="0"/>
        </a:spcBef>
        <a:spcAft>
          <a:spcPct val="0"/>
        </a:spcAft>
        <a:defRPr sz="4400">
          <a:solidFill>
            <a:schemeClr val="tx1"/>
          </a:solidFill>
          <a:latin typeface="Calibri" pitchFamily="-105"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5"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5"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5"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12" y="44451"/>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10901280"/>
      </p:ext>
    </p:extLst>
  </p:cSld>
  <p:clrMap bg1="lt1" tx1="dk1" bg2="lt2" tx2="dk2" accent1="accent1" accent2="accent2" accent3="accent3" accent4="accent4" accent5="accent5" accent6="accent6" hlink="hlink" folHlink="folHlink"/>
  <p:sldLayoutIdLst>
    <p:sldLayoutId id="2147485922" r:id="rId1"/>
    <p:sldLayoutId id="2147485923" r:id="rId2"/>
    <p:sldLayoutId id="2147485924" r:id="rId3"/>
    <p:sldLayoutId id="2147485925" r:id="rId4"/>
    <p:sldLayoutId id="2147485926" r:id="rId5"/>
    <p:sldLayoutId id="2147485927" r:id="rId6"/>
    <p:sldLayoutId id="2147485928" r:id="rId7"/>
    <p:sldLayoutId id="2147485929" r:id="rId8"/>
    <p:sldLayoutId id="2147485930" r:id="rId9"/>
    <p:sldLayoutId id="2147485931" r:id="rId10"/>
    <p:sldLayoutId id="2147485932" r:id="rId11"/>
    <p:sldLayoutId id="2147485933" r:id="rId12"/>
    <p:sldLayoutId id="214748593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0DA1F15F-BAE8-174F-95CC-FFA27A1C7A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05" r:id="rId1"/>
    <p:sldLayoutId id="2147485206" r:id="rId2"/>
    <p:sldLayoutId id="2147485207" r:id="rId3"/>
    <p:sldLayoutId id="2147485208" r:id="rId4"/>
    <p:sldLayoutId id="2147485209" r:id="rId5"/>
    <p:sldLayoutId id="2147485210" r:id="rId6"/>
    <p:sldLayoutId id="2147485211" r:id="rId7"/>
    <p:sldLayoutId id="2147485212" r:id="rId8"/>
    <p:sldLayoutId id="2147485213" r:id="rId9"/>
    <p:sldLayoutId id="2147485214" r:id="rId10"/>
    <p:sldLayoutId id="2147485215" r:id="rId11"/>
    <p:sldLayoutId id="2147485216" r:id="rId12"/>
    <p:sldLayoutId id="2147485217" r:id="rId13"/>
    <p:sldLayoutId id="2147485218" r:id="rId14"/>
    <p:sldLayoutId id="2147485219"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438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D38FED27-A650-D54F-8667-C09D9C1022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50" r:id="rId1"/>
    <p:sldLayoutId id="2147485251" r:id="rId2"/>
    <p:sldLayoutId id="2147485252" r:id="rId3"/>
    <p:sldLayoutId id="2147485253" r:id="rId4"/>
    <p:sldLayoutId id="2147485254" r:id="rId5"/>
    <p:sldLayoutId id="2147485255" r:id="rId6"/>
    <p:sldLayoutId id="2147485256" r:id="rId7"/>
    <p:sldLayoutId id="2147485257" r:id="rId8"/>
    <p:sldLayoutId id="2147485258" r:id="rId9"/>
    <p:sldLayoutId id="2147485259" r:id="rId10"/>
    <p:sldLayoutId id="2147485260" r:id="rId11"/>
    <p:sldLayoutId id="2147485261" r:id="rId12"/>
    <p:sldLayoutId id="2147485262" r:id="rId13"/>
    <p:sldLayoutId id="2147485263" r:id="rId14"/>
    <p:sldLayoutId id="2147485264"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4291994113"/>
      </p:ext>
    </p:extLst>
  </p:cSld>
  <p:clrMap bg1="lt1" tx1="dk1" bg2="lt2" tx2="dk2" accent1="accent1" accent2="accent2" accent3="accent3" accent4="accent4" accent5="accent5" accent6="accent6" hlink="hlink" folHlink="folHlink"/>
  <p:sldLayoutIdLst>
    <p:sldLayoutId id="2147485351" r:id="rId1"/>
    <p:sldLayoutId id="2147485352" r:id="rId2"/>
    <p:sldLayoutId id="2147485353" r:id="rId3"/>
    <p:sldLayoutId id="2147485354" r:id="rId4"/>
    <p:sldLayoutId id="2147485355" r:id="rId5"/>
    <p:sldLayoutId id="2147485356" r:id="rId6"/>
    <p:sldLayoutId id="2147485357" r:id="rId7"/>
    <p:sldLayoutId id="2147485358" r:id="rId8"/>
    <p:sldLayoutId id="2147485359" r:id="rId9"/>
    <p:sldLayoutId id="2147485360" r:id="rId10"/>
    <p:sldLayoutId id="2147485361" r:id="rId11"/>
    <p:sldLayoutId id="2147485362" r:id="rId12"/>
    <p:sldLayoutId id="2147485363" r:id="rId13"/>
    <p:sldLayoutId id="2147485743"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640903523"/>
      </p:ext>
    </p:extLst>
  </p:cSld>
  <p:clrMap bg1="lt1" tx1="dk1" bg2="lt2" tx2="dk2" accent1="accent1" accent2="accent2" accent3="accent3" accent4="accent4" accent5="accent5" accent6="accent6" hlink="hlink" folHlink="folHlink"/>
  <p:sldLayoutIdLst>
    <p:sldLayoutId id="2147485447" r:id="rId1"/>
    <p:sldLayoutId id="2147485448" r:id="rId2"/>
    <p:sldLayoutId id="2147485449" r:id="rId3"/>
    <p:sldLayoutId id="2147485450" r:id="rId4"/>
    <p:sldLayoutId id="2147485451" r:id="rId5"/>
    <p:sldLayoutId id="2147485452" r:id="rId6"/>
    <p:sldLayoutId id="2147485453" r:id="rId7"/>
    <p:sldLayoutId id="2147485454" r:id="rId8"/>
    <p:sldLayoutId id="2147485455" r:id="rId9"/>
    <p:sldLayoutId id="2147485456" r:id="rId10"/>
    <p:sldLayoutId id="21474854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lgn="l">
              <a:defRPr/>
            </a:pPr>
            <a:endParaRPr lang="en-US" b="0">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b="0">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b="0">
                <a:solidFill>
                  <a:srgbClr val="000000"/>
                </a:solidFill>
                <a:latin typeface="Arial" charset="0"/>
              </a:rPr>
              <a:pPr>
                <a:defRPr/>
              </a:pPr>
              <a:t>‹#›</a:t>
            </a:fld>
            <a:endParaRPr lang="en-US" b="0">
              <a:solidFill>
                <a:srgbClr val="000000"/>
              </a:solidFill>
              <a:latin typeface="Arial" charset="0"/>
            </a:endParaRPr>
          </a:p>
        </p:txBody>
      </p:sp>
    </p:spTree>
    <p:extLst>
      <p:ext uri="{BB962C8B-B14F-4D97-AF65-F5344CB8AC3E}">
        <p14:creationId xmlns:p14="http://schemas.microsoft.com/office/powerpoint/2010/main" val="285676713"/>
      </p:ext>
    </p:extLst>
  </p:cSld>
  <p:clrMap bg1="lt1" tx1="dk1" bg2="lt2" tx2="dk2" accent1="accent1" accent2="accent2" accent3="accent3" accent4="accent4" accent5="accent5" accent6="accent6" hlink="hlink" folHlink="folHlink"/>
  <p:sldLayoutIdLst>
    <p:sldLayoutId id="2147485459" r:id="rId1"/>
    <p:sldLayoutId id="2147485460" r:id="rId2"/>
    <p:sldLayoutId id="2147485461" r:id="rId3"/>
    <p:sldLayoutId id="2147485462" r:id="rId4"/>
    <p:sldLayoutId id="2147485463" r:id="rId5"/>
    <p:sldLayoutId id="2147485464" r:id="rId6"/>
    <p:sldLayoutId id="2147485465" r:id="rId7"/>
    <p:sldLayoutId id="2147485466" r:id="rId8"/>
    <p:sldLayoutId id="2147485467" r:id="rId9"/>
    <p:sldLayoutId id="2147485468" r:id="rId10"/>
    <p:sldLayoutId id="2147485469" r:id="rId11"/>
    <p:sldLayoutId id="214748547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3825325"/>
      </p:ext>
    </p:extLst>
  </p:cSld>
  <p:clrMap bg1="lt1" tx1="dk1" bg2="lt2" tx2="dk2" accent1="accent1" accent2="accent2" accent3="accent3" accent4="accent4" accent5="accent5" accent6="accent6" hlink="hlink" folHlink="folHlink"/>
  <p:sldLayoutIdLst>
    <p:sldLayoutId id="2147485559" r:id="rId1"/>
    <p:sldLayoutId id="2147485560" r:id="rId2"/>
    <p:sldLayoutId id="2147485561" r:id="rId3"/>
    <p:sldLayoutId id="2147485562" r:id="rId4"/>
    <p:sldLayoutId id="2147485563" r:id="rId5"/>
    <p:sldLayoutId id="2147485564" r:id="rId6"/>
    <p:sldLayoutId id="2147485565" r:id="rId7"/>
    <p:sldLayoutId id="2147485566" r:id="rId8"/>
    <p:sldLayoutId id="2147485567" r:id="rId9"/>
    <p:sldLayoutId id="2147485568" r:id="rId10"/>
    <p:sldLayoutId id="2147485569" r:id="rId11"/>
    <p:sldLayoutId id="2147485570" r:id="rId12"/>
    <p:sldLayoutId id="2147485571" r:id="rId13"/>
    <p:sldLayoutId id="2147485572" r:id="rId14"/>
    <p:sldLayoutId id="2147485573"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9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0.xml"/></Relationships>
</file>

<file path=ppt/slides/_rels/slide10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0.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90.xml"/><Relationship Id="rId1" Type="http://schemas.openxmlformats.org/officeDocument/2006/relationships/themeOverride" Target="../theme/themeOverride13.xml"/><Relationship Id="rId5" Type="http://schemas.openxmlformats.org/officeDocument/2006/relationships/image" Target="../media/image86.png"/><Relationship Id="rId4" Type="http://schemas.openxmlformats.org/officeDocument/2006/relationships/image" Target="../media/image1.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0.xml"/></Relationships>
</file>

<file path=ppt/slides/_rels/slide10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2.xml"/></Relationships>
</file>

<file path=ppt/slides/_rels/slide10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9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90.xml"/></Relationships>
</file>

<file path=ppt/slides/_rels/slide108.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19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50.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85.xml"/></Relationships>
</file>

<file path=ppt/slides/_rels/slide11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0.xml"/></Relationships>
</file>

<file path=ppt/slides/_rels/slide1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1.xml"/><Relationship Id="rId1" Type="http://schemas.openxmlformats.org/officeDocument/2006/relationships/slideLayout" Target="../slideLayouts/slideLayout19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90.xml"/></Relationships>
</file>

<file path=ppt/slides/_rels/slide115.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png"/><Relationship Id="rId1" Type="http://schemas.openxmlformats.org/officeDocument/2006/relationships/slideLayout" Target="../slideLayouts/slideLayout182.xml"/></Relationships>
</file>

<file path=ppt/slides/_rels/slide11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www.mastercardintl.com/rpps/images/question.jpg" TargetMode="Externa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3.xml"/><Relationship Id="rId1" Type="http://schemas.openxmlformats.org/officeDocument/2006/relationships/slideLayout" Target="../slideLayouts/slideLayout87.xml"/><Relationship Id="rId4" Type="http://schemas.openxmlformats.org/officeDocument/2006/relationships/image" Target="../media/image47.png"/></Relationships>
</file>

<file path=ppt/slides/_rels/slide1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4.xml"/><Relationship Id="rId1" Type="http://schemas.openxmlformats.org/officeDocument/2006/relationships/slideLayout" Target="../slideLayouts/slideLayout87.xml"/><Relationship Id="rId4" Type="http://schemas.openxmlformats.org/officeDocument/2006/relationships/image" Target="../media/image46.png"/></Relationships>
</file>

<file path=ppt/slides/_rels/slide119.xml.rels><?xml version="1.0" encoding="UTF-8" standalone="yes"?>
<Relationships xmlns="http://schemas.openxmlformats.org/package/2006/relationships"><Relationship Id="rId3" Type="http://schemas.openxmlformats.org/officeDocument/2006/relationships/hyperlink" Target="http://www.clipart.com/en/close-up?o=1001098&amp;memlevel=A&amp;a=c&amp;q=crown&amp;s=1&amp;e=30&amp;show=all&amp;c=&amp;cid=&amp;findincat=&amp;g=&amp;cc=&amp;page=" TargetMode="External"/><Relationship Id="rId2" Type="http://schemas.openxmlformats.org/officeDocument/2006/relationships/slideLayout" Target="../slideLayouts/slideLayout54.xml"/><Relationship Id="rId1" Type="http://schemas.openxmlformats.org/officeDocument/2006/relationships/themeOverride" Target="../theme/themeOverride14.xml"/><Relationship Id="rId5" Type="http://schemas.openxmlformats.org/officeDocument/2006/relationships/image" Target="../media/image95.png"/><Relationship Id="rId4" Type="http://schemas.openxmlformats.org/officeDocument/2006/relationships/image" Target="../media/image94.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0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00.xml"/></Relationships>
</file>

<file path=ppt/slides/_rels/slide1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7.xml"/><Relationship Id="rId1" Type="http://schemas.openxmlformats.org/officeDocument/2006/relationships/slideLayout" Target="../slideLayouts/slideLayout206.xml"/></Relationships>
</file>

<file path=ppt/slides/_rels/slide12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8.xml"/><Relationship Id="rId1" Type="http://schemas.openxmlformats.org/officeDocument/2006/relationships/slideLayout" Target="../slideLayouts/slideLayout206.xml"/></Relationships>
</file>

<file path=ppt/slides/_rels/slide12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9.xml"/><Relationship Id="rId1" Type="http://schemas.openxmlformats.org/officeDocument/2006/relationships/slideLayout" Target="../slideLayouts/slideLayout119.xml"/></Relationships>
</file>

<file path=ppt/slides/_rels/slide1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0.xml"/><Relationship Id="rId1" Type="http://schemas.openxmlformats.org/officeDocument/2006/relationships/slideLayout" Target="../slideLayouts/slideLayout221.xml"/></Relationships>
</file>

<file path=ppt/slides/_rels/slide1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46.xml"/><Relationship Id="rId1" Type="http://schemas.openxmlformats.org/officeDocument/2006/relationships/themeOverride" Target="../theme/themeOverride15.xml"/></Relationships>
</file>

<file path=ppt/slides/_rels/slide1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46.xml"/><Relationship Id="rId1" Type="http://schemas.openxmlformats.org/officeDocument/2006/relationships/themeOverride" Target="../theme/themeOverride16.xml"/><Relationship Id="rId5" Type="http://schemas.openxmlformats.org/officeDocument/2006/relationships/image" Target="../media/image39.png"/><Relationship Id="rId4" Type="http://schemas.openxmlformats.org/officeDocument/2006/relationships/hyperlink" Target="http://tubes.ominix.com/art/a/misc/king-crown-golden.png"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46.xml"/><Relationship Id="rId1" Type="http://schemas.openxmlformats.org/officeDocument/2006/relationships/themeOverride" Target="../theme/themeOverride17.xml"/></Relationships>
</file>

<file path=ppt/slides/_rels/slide1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46.xml"/><Relationship Id="rId1" Type="http://schemas.openxmlformats.org/officeDocument/2006/relationships/themeOverride" Target="../theme/themeOverride1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07.xml"/></Relationships>
</file>

<file path=ppt/slides/_rels/slide1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1.xml"/><Relationship Id="rId1" Type="http://schemas.openxmlformats.org/officeDocument/2006/relationships/slideLayout" Target="../slideLayouts/slideLayout5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46.xml"/><Relationship Id="rId1" Type="http://schemas.openxmlformats.org/officeDocument/2006/relationships/themeOverride" Target="../theme/themeOverride19.xml"/><Relationship Id="rId4" Type="http://schemas.openxmlformats.org/officeDocument/2006/relationships/image" Target="../media/image105.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90.xml"/></Relationships>
</file>

<file path=ppt/slides/_rels/slide13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21.xml"/></Relationships>
</file>

<file path=ppt/slides/_rels/slide13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21.xml"/></Relationships>
</file>

<file path=ppt/slides/_rels/slide1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46.xml"/><Relationship Id="rId1" Type="http://schemas.openxmlformats.org/officeDocument/2006/relationships/themeOverride" Target="../theme/themeOverride20.xml"/><Relationship Id="rId4" Type="http://schemas.openxmlformats.org/officeDocument/2006/relationships/image" Target="../media/image108.png"/></Relationships>
</file>

<file path=ppt/slides/_rels/slide13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24.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46.xml"/><Relationship Id="rId1" Type="http://schemas.openxmlformats.org/officeDocument/2006/relationships/themeOverride" Target="../theme/themeOverride21.xml"/><Relationship Id="rId4" Type="http://schemas.openxmlformats.org/officeDocument/2006/relationships/image" Target="../media/image110.png"/></Relationships>
</file>

<file path=ppt/slides/_rels/slide13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2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0.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07.xml"/></Relationships>
</file>

<file path=ppt/slides/_rels/slide14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5.xml"/><Relationship Id="rId1" Type="http://schemas.openxmlformats.org/officeDocument/2006/relationships/slideLayout" Target="../slideLayouts/slideLayout221.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46.xml"/><Relationship Id="rId1" Type="http://schemas.openxmlformats.org/officeDocument/2006/relationships/themeOverride" Target="../theme/themeOverride22.xml"/><Relationship Id="rId4" Type="http://schemas.openxmlformats.org/officeDocument/2006/relationships/image" Target="../media/image113.png"/></Relationships>
</file>

<file path=ppt/slides/_rels/slide14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2.xml"/></Relationships>
</file>

<file path=ppt/slides/_rels/slide14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2.xml"/></Relationships>
</file>

<file path=ppt/slides/_rels/slide14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7.xml"/><Relationship Id="rId1" Type="http://schemas.openxmlformats.org/officeDocument/2006/relationships/slideLayout" Target="../slideLayouts/slideLayout215.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46.xml"/><Relationship Id="rId1" Type="http://schemas.openxmlformats.org/officeDocument/2006/relationships/themeOverride" Target="../theme/themeOverride23.xml"/><Relationship Id="rId4" Type="http://schemas.openxmlformats.org/officeDocument/2006/relationships/image" Target="../media/image117.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9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95.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90.xml"/></Relationships>
</file>

<file path=ppt/slides/_rels/slide14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0.xml"/><Relationship Id="rId1" Type="http://schemas.openxmlformats.org/officeDocument/2006/relationships/slideLayout" Target="../slideLayouts/slideLayout52.xml"/><Relationship Id="rId4" Type="http://schemas.openxmlformats.org/officeDocument/2006/relationships/image" Target="../media/image11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0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90.xml"/></Relationships>
</file>

<file path=ppt/slides/_rels/slide15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7.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46.xml"/><Relationship Id="rId1" Type="http://schemas.openxmlformats.org/officeDocument/2006/relationships/themeOverride" Target="../theme/themeOverride24.xml"/><Relationship Id="rId4" Type="http://schemas.openxmlformats.org/officeDocument/2006/relationships/image" Target="../media/image120.jpe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90.xml"/></Relationships>
</file>

<file path=ppt/slides/_rels/slide15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4.xml"/><Relationship Id="rId1" Type="http://schemas.openxmlformats.org/officeDocument/2006/relationships/slideLayout" Target="../slideLayouts/slideLayout52.xml"/></Relationships>
</file>

<file path=ppt/slides/_rels/slide15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5.xml"/><Relationship Id="rId1" Type="http://schemas.openxmlformats.org/officeDocument/2006/relationships/slideLayout" Target="../slideLayouts/slideLayout5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95.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00.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95.xml"/></Relationships>
</file>

<file path=ppt/slides/_rels/slide15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0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07.xml"/></Relationships>
</file>

<file path=ppt/slides/_rels/slide16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8.xml"/><Relationship Id="rId1" Type="http://schemas.openxmlformats.org/officeDocument/2006/relationships/slideLayout" Target="../slideLayouts/slideLayout403.xml"/></Relationships>
</file>

<file path=ppt/slides/_rels/slide16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9.xml"/><Relationship Id="rId1" Type="http://schemas.openxmlformats.org/officeDocument/2006/relationships/slideLayout" Target="../slideLayouts/slideLayout403.xml"/></Relationships>
</file>

<file path=ppt/slides/_rels/slide16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0.xml"/><Relationship Id="rId1" Type="http://schemas.openxmlformats.org/officeDocument/2006/relationships/slideLayout" Target="../slideLayouts/slideLayout403.xml"/></Relationships>
</file>

<file path=ppt/slides/_rels/slide16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1.xml"/><Relationship Id="rId1" Type="http://schemas.openxmlformats.org/officeDocument/2006/relationships/slideLayout" Target="../slideLayouts/slideLayout403.xml"/></Relationships>
</file>

<file path=ppt/slides/_rels/slide16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2.xml"/><Relationship Id="rId1" Type="http://schemas.openxmlformats.org/officeDocument/2006/relationships/slideLayout" Target="../slideLayouts/slideLayout403.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410.xml"/><Relationship Id="rId1" Type="http://schemas.openxmlformats.org/officeDocument/2006/relationships/themeOverride" Target="../theme/themeOverride25.xml"/><Relationship Id="rId4" Type="http://schemas.openxmlformats.org/officeDocument/2006/relationships/image" Target="../media/image125.png"/></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9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95.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90.xml"/></Relationships>
</file>

<file path=ppt/slides/_rels/slide16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6.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8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90.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95.xml"/></Relationships>
</file>

<file path=ppt/slides/_rels/slide17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395.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41.xml"/><Relationship Id="rId1" Type="http://schemas.openxmlformats.org/officeDocument/2006/relationships/themeOverride" Target="../theme/themeOverride26.xml"/><Relationship Id="rId4" Type="http://schemas.openxmlformats.org/officeDocument/2006/relationships/image" Target="../media/image128.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7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10.xml"/><Relationship Id="rId1" Type="http://schemas.openxmlformats.org/officeDocument/2006/relationships/slideLayout" Target="../slideLayouts/slideLayout24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95.xml"/></Relationships>
</file>

<file path=ppt/slides/_rels/slide17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90.xml"/></Relationships>
</file>

<file path=ppt/slides/_rels/slide17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90.xml"/></Relationships>
</file>

<file path=ppt/slides/_rels/slide17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90.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07.xml"/></Relationships>
</file>

<file path=ppt/slides/_rels/slide18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90.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90.xml"/></Relationships>
</file>

<file path=ppt/slides/_rels/slide182.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90.xml"/></Relationships>
</file>

<file path=ppt/slides/_rels/slide18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2.xml"/><Relationship Id="rId1" Type="http://schemas.openxmlformats.org/officeDocument/2006/relationships/slideLayout" Target="../slideLayouts/slideLayout52.xml"/></Relationships>
</file>

<file path=ppt/slides/_rels/slide18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3.xml"/><Relationship Id="rId1" Type="http://schemas.openxmlformats.org/officeDocument/2006/relationships/slideLayout" Target="../slideLayouts/slideLayout5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90.xml"/></Relationships>
</file>

<file path=ppt/slides/_rels/slide18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5.xml"/><Relationship Id="rId1" Type="http://schemas.openxmlformats.org/officeDocument/2006/relationships/slideLayout" Target="../slideLayouts/slideLayout247.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90.xml"/></Relationships>
</file>

<file path=ppt/slides/_rels/slide18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7.xml"/><Relationship Id="rId1" Type="http://schemas.openxmlformats.org/officeDocument/2006/relationships/slideLayout" Target="../slideLayouts/slideLayout52.xml"/><Relationship Id="rId4" Type="http://schemas.openxmlformats.org/officeDocument/2006/relationships/image" Target="../media/image136.png"/></Relationships>
</file>

<file path=ppt/slides/_rels/slide18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0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9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52.xml"/></Relationships>
</file>

<file path=ppt/slides/_rels/slide192.xml.rels><?xml version="1.0" encoding="UTF-8" standalone="yes"?>
<Relationships xmlns="http://schemas.openxmlformats.org/package/2006/relationships"><Relationship Id="rId3" Type="http://schemas.openxmlformats.org/officeDocument/2006/relationships/hyperlink" Target="http://www.fultonecd.org/images/no-sign.gif" TargetMode="External"/><Relationship Id="rId2" Type="http://schemas.openxmlformats.org/officeDocument/2006/relationships/slideLayout" Target="../slideLayouts/slideLayout256.xml"/><Relationship Id="rId1" Type="http://schemas.openxmlformats.org/officeDocument/2006/relationships/themeOverride" Target="../theme/themeOverride27.xml"/><Relationship Id="rId4" Type="http://schemas.openxmlformats.org/officeDocument/2006/relationships/image" Target="../media/image139.png"/></Relationships>
</file>

<file path=ppt/slides/_rels/slide19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46.xml"/></Relationships>
</file>

<file path=ppt/slides/_rels/slide19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5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19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8.xml"/><Relationship Id="rId1" Type="http://schemas.openxmlformats.org/officeDocument/2006/relationships/slideLayout" Target="../slideLayouts/slideLayout70.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56.xml"/><Relationship Id="rId1" Type="http://schemas.openxmlformats.org/officeDocument/2006/relationships/themeOverride" Target="../theme/themeOverride28.xml"/><Relationship Id="rId4" Type="http://schemas.openxmlformats.org/officeDocument/2006/relationships/image" Target="../media/image143.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19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0.xml"/><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20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slideLayout" Target="../slideLayouts/slideLayout7.xml"/><Relationship Id="rId1" Type="http://schemas.openxmlformats.org/officeDocument/2006/relationships/themeOverride" Target="../theme/themeOverride29.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hyperlink" Target="http://www.aginsinn.com/tiles/spear.jpg" TargetMode="External"/></Relationships>
</file>

<file path=ppt/slides/_rels/slide20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77.xml"/></Relationships>
</file>

<file path=ppt/slides/_rels/slide20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52.xml"/></Relationships>
</file>

<file path=ppt/slides/_rels/slide20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7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0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1.xml"/><Relationship Id="rId1" Type="http://schemas.openxmlformats.org/officeDocument/2006/relationships/slideLayout" Target="../slideLayouts/slideLayout70.xml"/></Relationships>
</file>

<file path=ppt/slides/_rels/slide20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2.xml"/><Relationship Id="rId1" Type="http://schemas.openxmlformats.org/officeDocument/2006/relationships/slideLayout" Target="../slideLayouts/slideLayout2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0.xml"/></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83.xml"/><Relationship Id="rId1" Type="http://schemas.openxmlformats.org/officeDocument/2006/relationships/themeOverride" Target="../theme/themeOverride30.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3.xml"/></Relationships>
</file>

<file path=ppt/slides/_rels/slide2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5.xml"/><Relationship Id="rId1" Type="http://schemas.openxmlformats.org/officeDocument/2006/relationships/slideLayout" Target="../slideLayouts/slideLayout70.xml"/></Relationships>
</file>

<file path=ppt/slides/_rels/slide2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6.xml"/><Relationship Id="rId1" Type="http://schemas.openxmlformats.org/officeDocument/2006/relationships/slideLayout" Target="../slideLayouts/slideLayout70.xml"/></Relationships>
</file>

<file path=ppt/slides/_rels/slide2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7.xml"/><Relationship Id="rId1" Type="http://schemas.openxmlformats.org/officeDocument/2006/relationships/slideLayout" Target="../slideLayouts/slideLayout70.xml"/></Relationships>
</file>

<file path=ppt/slides/_rels/slide2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8.xml"/><Relationship Id="rId1" Type="http://schemas.openxmlformats.org/officeDocument/2006/relationships/slideLayout" Target="../slideLayouts/slideLayout70.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0.xml"/></Relationships>
</file>

<file path=ppt/slides/_rels/slide21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0.xml"/><Relationship Id="rId1" Type="http://schemas.openxmlformats.org/officeDocument/2006/relationships/slideLayout" Target="../slideLayouts/slideLayout70.xml"/></Relationships>
</file>

<file path=ppt/slides/_rels/slide21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31.xml"/><Relationship Id="rId1" Type="http://schemas.openxmlformats.org/officeDocument/2006/relationships/slideLayout" Target="../slideLayouts/slideLayout70.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1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32.xml"/><Relationship Id="rId1" Type="http://schemas.openxmlformats.org/officeDocument/2006/relationships/slideLayout" Target="../slideLayouts/slideLayout70.xml"/><Relationship Id="rId4" Type="http://schemas.openxmlformats.org/officeDocument/2006/relationships/image" Target="../media/image153.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83.xml"/></Relationships>
</file>

<file path=ppt/slides/_rels/slide220.xml.rels><?xml version="1.0" encoding="UTF-8" standalone="yes"?>
<Relationships xmlns="http://schemas.openxmlformats.org/package/2006/relationships"><Relationship Id="rId3" Type="http://schemas.openxmlformats.org/officeDocument/2006/relationships/hyperlink" Target="http://images.google.com.sg/imgres?imgurl=www.bridalinformation.com/thumbsup.gif&amp;imgrefurl=http://www.bridalinformation.com/thumbs.htm&amp;h=528&amp;w=427&amp;prev=/images?q=thumbs+up&amp;imgsz=xlarge&amp;svnum=10&amp;hl=en&amp;lr=&amp;ie=UTF-8&amp;oe=UTF-8" TargetMode="External"/><Relationship Id="rId2" Type="http://schemas.openxmlformats.org/officeDocument/2006/relationships/notesSlide" Target="../notesSlides/notesSlide133.xml"/><Relationship Id="rId1" Type="http://schemas.openxmlformats.org/officeDocument/2006/relationships/slideLayout" Target="../slideLayouts/slideLayout2.xml"/><Relationship Id="rId5" Type="http://schemas.openxmlformats.org/officeDocument/2006/relationships/image" Target="../media/image155.emf"/><Relationship Id="rId4" Type="http://schemas.openxmlformats.org/officeDocument/2006/relationships/image" Target="../media/image154.jpeg"/></Relationships>
</file>

<file path=ppt/slides/_rels/slide221.xml.rels><?xml version="1.0" encoding="UTF-8" standalone="yes"?>
<Relationships xmlns="http://schemas.openxmlformats.org/package/2006/relationships"><Relationship Id="rId3" Type="http://schemas.openxmlformats.org/officeDocument/2006/relationships/hyperlink" Target="http://images.google.com.sg/imgres?imgurl=www.bridalinformation.com/thumbsup.gif&amp;imgrefurl=http://www.bridalinformation.com/thumbs.htm&amp;h=528&amp;w=427&amp;prev=/images?q=thumbs+up&amp;imgsz=xlarge&amp;svnum=10&amp;hl=en&amp;lr=&amp;ie=UTF-8&amp;oe=UTF-8" TargetMode="External"/><Relationship Id="rId2" Type="http://schemas.openxmlformats.org/officeDocument/2006/relationships/notesSlide" Target="../notesSlides/notesSlide134.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154.jpeg"/></Relationships>
</file>

<file path=ppt/slides/_rels/slide2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5.xml"/><Relationship Id="rId1" Type="http://schemas.openxmlformats.org/officeDocument/2006/relationships/slideLayout" Target="../slideLayouts/slideLayout7.xml"/><Relationship Id="rId5" Type="http://schemas.openxmlformats.org/officeDocument/2006/relationships/image" Target="../media/image154.jpeg"/><Relationship Id="rId4" Type="http://schemas.openxmlformats.org/officeDocument/2006/relationships/hyperlink" Target="http://images.google.com.sg/imgres?imgurl=www.bridalinformation.com/thumbsup.gif&amp;imgrefurl=http://www.bridalinformation.com/thumbs.htm&amp;h=528&amp;w=427&amp;prev=/images?q=thumbs+up&amp;imgsz=xlarge&amp;svnum=10&amp;hl=en&amp;lr=&amp;ie=UTF-8&amp;oe=UTF-8" TargetMode="External"/></Relationships>
</file>

<file path=ppt/slides/_rels/slide2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hyperlink" Target="http://images.google.com.sg/imgres?imgurl=www.bridalinformation.com/thumbsdown.gif&amp;imgrefurl=http://www.bridalinformation.com/thumbs.htm&amp;h=528&amp;w=427&amp;prev=/images?q=thumbs+up&amp;imgsz=xlarge&amp;svnum=10&amp;hl=en&amp;lr=&amp;ie=UTF-8&amp;oe=UTF-8" TargetMode="External"/><Relationship Id="rId2" Type="http://schemas.openxmlformats.org/officeDocument/2006/relationships/notesSlide" Target="../notesSlides/notesSlide137.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156.jpeg"/></Relationships>
</file>

<file path=ppt/slides/_rels/slide22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8.xml"/><Relationship Id="rId1" Type="http://schemas.openxmlformats.org/officeDocument/2006/relationships/slideLayout" Target="../slideLayouts/slideLayout7.xml"/><Relationship Id="rId5" Type="http://schemas.openxmlformats.org/officeDocument/2006/relationships/image" Target="../media/image156.jpeg"/><Relationship Id="rId4" Type="http://schemas.openxmlformats.org/officeDocument/2006/relationships/hyperlink" Target="http://images.google.com.sg/imgres?imgurl=www.bridalinformation.com/thumbsdown.gif&amp;imgrefurl=http://www.bridalinformation.com/thumbs.htm&amp;h=528&amp;w=427&amp;prev=/images?q=thumbs+up&amp;imgsz=xlarge&amp;svnum=10&amp;hl=en&amp;lr=&amp;ie=UTF-8&amp;oe=UTF-8" TargetMode="External"/></Relationships>
</file>

<file path=ppt/slides/_rels/slide227.xml.rels><?xml version="1.0" encoding="UTF-8" standalone="yes"?>
<Relationships xmlns="http://schemas.openxmlformats.org/package/2006/relationships"><Relationship Id="rId3" Type="http://schemas.openxmlformats.org/officeDocument/2006/relationships/hyperlink" Target="http://www.clipart.com/en/close-up?o=1001098&amp;memlevel=A&amp;a=c&amp;q=crown&amp;s=1&amp;e=30&amp;show=all&amp;c=&amp;cid=&amp;findincat=&amp;g=&amp;cc=&amp;page=" TargetMode="External"/><Relationship Id="rId2" Type="http://schemas.openxmlformats.org/officeDocument/2006/relationships/notesSlide" Target="../notesSlides/notesSlide139.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228.xml.rels><?xml version="1.0" encoding="UTF-8" standalone="yes"?>
<Relationships xmlns="http://schemas.openxmlformats.org/package/2006/relationships"><Relationship Id="rId3" Type="http://schemas.openxmlformats.org/officeDocument/2006/relationships/image" Target="../media/image154.jpeg"/><Relationship Id="rId7" Type="http://schemas.openxmlformats.org/officeDocument/2006/relationships/image" Target="../media/image95.png"/><Relationship Id="rId2" Type="http://schemas.openxmlformats.org/officeDocument/2006/relationships/hyperlink" Target="http://images.google.com.sg/imgres?imgurl=www.bridalinformation.com/thumbsup.gif&amp;imgrefurl=http://www.bridalinformation.com/thumbs.htm&amp;h=528&amp;w=427&amp;prev=/images?q=thumbs+up&amp;imgsz=xlarge&amp;svnum=10&amp;hl=en&amp;lr=&amp;ie=UTF-8&amp;oe=UTF-8" TargetMode="Externa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hyperlink" Target="http://www.clipart.com/en/close-up?o=1001098&amp;memlevel=A&amp;a=c&amp;q=crown&amp;s=1&amp;e=30&amp;show=all&amp;c=&amp;cid=&amp;findincat=&amp;g=&amp;cc=&amp;page=" TargetMode="External"/><Relationship Id="rId4" Type="http://schemas.openxmlformats.org/officeDocument/2006/relationships/image" Target="../media/image157.png"/></Relationships>
</file>

<file path=ppt/slides/_rels/slide229.xml.rels><?xml version="1.0" encoding="UTF-8" standalone="yes"?>
<Relationships xmlns="http://schemas.openxmlformats.org/package/2006/relationships"><Relationship Id="rId3" Type="http://schemas.openxmlformats.org/officeDocument/2006/relationships/hyperlink" Target="http://www.clipart.com/en/close-up?o=1001098&amp;memlevel=A&amp;a=c&amp;q=crown&amp;s=1&amp;e=30&amp;show=all&amp;c=&amp;cid=&amp;findincat=&amp;g=&amp;cc=&amp;page=" TargetMode="External"/><Relationship Id="rId7" Type="http://schemas.openxmlformats.org/officeDocument/2006/relationships/image" Target="../media/image154.jpeg"/><Relationship Id="rId2" Type="http://schemas.openxmlformats.org/officeDocument/2006/relationships/notesSlide" Target="../notesSlides/notesSlide140.xml"/><Relationship Id="rId1" Type="http://schemas.openxmlformats.org/officeDocument/2006/relationships/slideLayout" Target="../slideLayouts/slideLayout7.xml"/><Relationship Id="rId6" Type="http://schemas.openxmlformats.org/officeDocument/2006/relationships/hyperlink" Target="http://images.google.com.sg/imgres?imgurl=www.bridalinformation.com/thumbsup.gif&amp;imgrefurl=http://www.bridalinformation.com/thumbs.htm&amp;h=528&amp;w=427&amp;prev=/images?q=thumbs+up&amp;imgsz=xlarge&amp;svnum=10&amp;hl=en&amp;lr=&amp;ie=UTF-8&amp;oe=UTF-8" TargetMode="External"/><Relationship Id="rId5" Type="http://schemas.openxmlformats.org/officeDocument/2006/relationships/image" Target="../media/image95.png"/><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creditron.com/images/key.jpg" TargetMode="Externa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hyperlink" Target="http://www.clipart.com/en/close-up?o=1001098&amp;memlevel=A&amp;a=c&amp;q=crown&amp;s=1&amp;e=30&amp;show=all&amp;c=&amp;cid=&amp;findincat=&amp;g=&amp;cc=&amp;page=" TargetMode="External"/><Relationship Id="rId2" Type="http://schemas.openxmlformats.org/officeDocument/2006/relationships/notesSlide" Target="../notesSlides/notesSlide141.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23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hyperlink" Target="http://www.clipart.com/en/close-up?o=1001098&amp;memlevel=A&amp;a=c&amp;q=crown&amp;s=1&amp;e=30&amp;show=all&amp;c=&amp;cid=&amp;findincat=&amp;g=&amp;cc=&amp;page=" TargetMode="External"/><Relationship Id="rId2" Type="http://schemas.openxmlformats.org/officeDocument/2006/relationships/notesSlide" Target="../notesSlides/notesSlide143.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236.xml.rels><?xml version="1.0" encoding="UTF-8" standalone="yes"?>
<Relationships xmlns="http://schemas.openxmlformats.org/package/2006/relationships"><Relationship Id="rId3" Type="http://schemas.openxmlformats.org/officeDocument/2006/relationships/hyperlink" Target="http://images.google.com.sg/imgres?imgurl=www.bridalinformation.com/thumbsup.gif&amp;imgrefurl=http://www.bridalinformation.com/thumbs.htm&amp;h=528&amp;w=427&amp;prev=/images?q=thumbs+up&amp;imgsz=xlarge&amp;svnum=10&amp;hl=en&amp;lr=&amp;ie=UTF-8&amp;oe=UTF-8" TargetMode="External"/><Relationship Id="rId2" Type="http://schemas.openxmlformats.org/officeDocument/2006/relationships/notesSlide" Target="../notesSlides/notesSlide144.xml"/><Relationship Id="rId1" Type="http://schemas.openxmlformats.org/officeDocument/2006/relationships/slideLayout" Target="../slideLayouts/slideLayout2.xml"/><Relationship Id="rId5" Type="http://schemas.openxmlformats.org/officeDocument/2006/relationships/image" Target="../media/image155.emf"/><Relationship Id="rId4" Type="http://schemas.openxmlformats.org/officeDocument/2006/relationships/image" Target="../media/image154.jpeg"/></Relationships>
</file>

<file path=ppt/slides/_rels/slide23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hyperlink" Target="http://kids.earth.nasa.gov/archive/pangaea/quiz.gif" TargetMode="External"/><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23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hyperlink" Target="http://kids.earth.nasa.gov/archive/pangaea/quiz.gif" TargetMode="External"/><Relationship Id="rId1" Type="http://schemas.openxmlformats.org/officeDocument/2006/relationships/slideLayout" Target="../slideLayouts/slideLayout4.xml"/></Relationships>
</file>

<file path=ppt/slides/_rels/slide239.xml.rels><?xml version="1.0" encoding="UTF-8" standalone="yes"?>
<Relationships xmlns="http://schemas.openxmlformats.org/package/2006/relationships"><Relationship Id="rId3" Type="http://schemas.openxmlformats.org/officeDocument/2006/relationships/image" Target="../media/image163.jpeg"/><Relationship Id="rId7" Type="http://schemas.openxmlformats.org/officeDocument/2006/relationships/image" Target="../media/image167.emf"/><Relationship Id="rId2" Type="http://schemas.openxmlformats.org/officeDocument/2006/relationships/notesSlide" Target="../notesSlides/notesSlide145.xml"/><Relationship Id="rId1" Type="http://schemas.openxmlformats.org/officeDocument/2006/relationships/slideLayout" Target="../slideLayouts/slideLayout381.xml"/><Relationship Id="rId6" Type="http://schemas.openxmlformats.org/officeDocument/2006/relationships/image" Target="../media/image166.emf"/><Relationship Id="rId5" Type="http://schemas.openxmlformats.org/officeDocument/2006/relationships/image" Target="../media/image165.emf"/><Relationship Id="rId4" Type="http://schemas.openxmlformats.org/officeDocument/2006/relationships/image" Target="../media/image164.emf"/></Relationships>
</file>

<file path=ppt/slides/_rels/slide24.xml.rels><?xml version="1.0" encoding="UTF-8" standalone="yes"?>
<Relationships xmlns="http://schemas.openxmlformats.org/package/2006/relationships"><Relationship Id="rId3" Type="http://schemas.openxmlformats.org/officeDocument/2006/relationships/hyperlink" Target="http://images.google.com.sg/imgres?imgurl=www.inhs.uiuc.edu/cee/webkey/key.gif&amp;imgrefurl=http://www.inhs.uiuc.edu/cee/webkey/&amp;h=504&amp;w=640&amp;prev=/images?q=key&amp;imgsz=xlarge&amp;svnum=10&amp;hl=en&amp;lr=&amp;ie=UTF-8&amp;oe=UTF-8" TargetMode="External"/><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4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46.xml"/><Relationship Id="rId1" Type="http://schemas.openxmlformats.org/officeDocument/2006/relationships/slideLayout" Target="../slideLayouts/slideLayout370.xml"/><Relationship Id="rId6" Type="http://schemas.openxmlformats.org/officeDocument/2006/relationships/image" Target="../media/image166.emf"/><Relationship Id="rId5" Type="http://schemas.openxmlformats.org/officeDocument/2006/relationships/image" Target="../media/image165.emf"/><Relationship Id="rId4" Type="http://schemas.openxmlformats.org/officeDocument/2006/relationships/image" Target="../media/image164.emf"/></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7.xml"/><Relationship Id="rId1" Type="http://schemas.openxmlformats.org/officeDocument/2006/relationships/slideLayout" Target="../slideLayouts/slideLayout16.xml"/><Relationship Id="rId4" Type="http://schemas.openxmlformats.org/officeDocument/2006/relationships/image" Target="../media/image153.png"/></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www.fda.gov/cdrh/present/dia_jan_2000/DIA-Jan-2000-2.gi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emf"/><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37.emf"/></Relationships>
</file>

<file path=ppt/slides/_rels/slide27.xml.rels><?xml version="1.0" encoding="UTF-8" standalone="yes"?>
<Relationships xmlns="http://schemas.openxmlformats.org/package/2006/relationships"><Relationship Id="rId3" Type="http://schemas.openxmlformats.org/officeDocument/2006/relationships/hyperlink" Target="http://tubes.ominix.com/art/a/misc/king-crown-golden.png" TargetMode="External"/><Relationship Id="rId2" Type="http://schemas.openxmlformats.org/officeDocument/2006/relationships/notesSlide" Target="../notesSlides/notesSlide22.xml"/><Relationship Id="rId1" Type="http://schemas.openxmlformats.org/officeDocument/2006/relationships/slideLayout" Target="../slideLayouts/slideLayout128.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56.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33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07.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3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337.xml"/></Relationships>
</file>

<file path=ppt/slides/_rels/slide3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6.xml"/><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0.xml"/><Relationship Id="rId1" Type="http://schemas.openxmlformats.org/officeDocument/2006/relationships/themeOverride" Target="../theme/themeOverride4.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0.xml"/><Relationship Id="rId1" Type="http://schemas.openxmlformats.org/officeDocument/2006/relationships/themeOverride" Target="../theme/themeOverride5.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70.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28.xml"/><Relationship Id="rId1" Type="http://schemas.openxmlformats.org/officeDocument/2006/relationships/themeOverride" Target="../theme/themeOverride6.xml"/><Relationship Id="rId5" Type="http://schemas.openxmlformats.org/officeDocument/2006/relationships/image" Target="../media/image44.png"/><Relationship Id="rId4" Type="http://schemas.openxmlformats.org/officeDocument/2006/relationships/hyperlink" Target="http://www.ancientgreece.com/images/war.gif"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0.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2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0.xml"/><Relationship Id="rId1" Type="http://schemas.openxmlformats.org/officeDocument/2006/relationships/themeOverride" Target="../theme/themeOverride7.xml"/></Relationships>
</file>

<file path=ppt/slides/_rels/slide44.xml.rels><?xml version="1.0" encoding="UTF-8" standalone="yes"?>
<Relationships xmlns="http://schemas.openxmlformats.org/package/2006/relationships"><Relationship Id="rId3" Type="http://schemas.openxmlformats.org/officeDocument/2006/relationships/hyperlink" Target="http://tubes.ominix.com/art/a/misc/king-crown-golden.png" TargetMode="External"/><Relationship Id="rId2" Type="http://schemas.openxmlformats.org/officeDocument/2006/relationships/notesSlide" Target="../notesSlides/notesSlide38.xml"/><Relationship Id="rId1" Type="http://schemas.openxmlformats.org/officeDocument/2006/relationships/slideLayout" Target="../slideLayouts/slideLayout128.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0.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70.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70.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28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0.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20.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87.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3.xml"/></Relationships>
</file>

<file path=ppt/slides/_rels/slide5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48.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49.xml"/><Relationship Id="rId1" Type="http://schemas.openxmlformats.org/officeDocument/2006/relationships/themeOverride" Target="../theme/themeOverride8.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149.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9.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9.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90.xml"/><Relationship Id="rId1" Type="http://schemas.openxmlformats.org/officeDocument/2006/relationships/themeOverride" Target="../theme/themeOverride9.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9.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9.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37.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4.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0.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2.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65.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0.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20.xml"/><Relationship Id="rId5" Type="http://schemas.microsoft.com/office/2007/relationships/hdphoto" Target="../media/hdphoto1.wdp"/><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8.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164.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3.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0.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4.xml"/></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6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7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64.xml"/></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178.xml"/><Relationship Id="rId1" Type="http://schemas.openxmlformats.org/officeDocument/2006/relationships/themeOverride" Target="../theme/themeOverride10.xml"/><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20.xml"/><Relationship Id="rId4" Type="http://schemas.openxmlformats.org/officeDocument/2006/relationships/image" Target="../media/image17.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8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64.xml"/></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87.xml"/><Relationship Id="rId4" Type="http://schemas.openxmlformats.org/officeDocument/2006/relationships/image" Target="../media/image47.png"/></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87.xml"/><Relationship Id="rId4" Type="http://schemas.openxmlformats.org/officeDocument/2006/relationships/image" Target="../media/image4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53.xml"/><Relationship Id="rId1" Type="http://schemas.openxmlformats.org/officeDocument/2006/relationships/themeOverride" Target="../theme/themeOverride11.xml"/><Relationship Id="rId6" Type="http://schemas.openxmlformats.org/officeDocument/2006/relationships/image" Target="../media/image34.png"/><Relationship Id="rId5" Type="http://schemas.openxmlformats.org/officeDocument/2006/relationships/hyperlink" Target="http://www.fda.gov/cdrh/present/dia_jan_2000/DIA-Jan-2000-2.gif" TargetMode="External"/><Relationship Id="rId4" Type="http://schemas.openxmlformats.org/officeDocument/2006/relationships/image" Target="../media/image33.emf"/></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52.xml"/></Relationships>
</file>

<file path=ppt/slides/_rels/slide8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7.xml"/><Relationship Id="rId1" Type="http://schemas.openxmlformats.org/officeDocument/2006/relationships/slideLayout" Target="../slideLayouts/slideLayout96.xml"/></Relationships>
</file>

<file path=ppt/slides/_rels/slide8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8.xml"/><Relationship Id="rId1" Type="http://schemas.openxmlformats.org/officeDocument/2006/relationships/slideLayout" Target="../slideLayouts/slideLayout52.xml"/></Relationships>
</file>

<file path=ppt/slides/_rels/slide8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320.xml"/></Relationships>
</file>

<file path=ppt/slides/_rels/slide9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2.xml"/></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172.xml"/><Relationship Id="rId1" Type="http://schemas.openxmlformats.org/officeDocument/2006/relationships/themeOverride" Target="../theme/themeOverride12.xml"/></Relationships>
</file>

<file path=ppt/slides/_rels/slide9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72.xml"/></Relationships>
</file>

<file path=ppt/slides/_rels/slide9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72.xml"/></Relationships>
</file>

<file path=ppt/slides/_rels/slide9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72.xml"/></Relationships>
</file>

<file path=ppt/slides/_rels/slide9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9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96.xml"/><Relationship Id="rId5" Type="http://schemas.openxmlformats.org/officeDocument/2006/relationships/image" Target="../media/image84.png"/><Relationship Id="rId4" Type="http://schemas.openxmlformats.org/officeDocument/2006/relationships/image" Target="../media/image83.png"/></Relationships>
</file>

<file path=ppt/slides/_rels/slide9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17"/>
          <p:cNvSpPr>
            <a:spLocks noGrp="1" noChangeArrowheads="1"/>
          </p:cNvSpPr>
          <p:nvPr>
            <p:ph type="title" idx="4294967295"/>
          </p:nvPr>
        </p:nvSpPr>
        <p:spPr>
          <a:xfrm>
            <a:off x="7162800" y="6324600"/>
            <a:ext cx="1981200" cy="533400"/>
          </a:xfrm>
        </p:spPr>
        <p:txBody>
          <a:bodyPr/>
          <a:lstStyle/>
          <a:p>
            <a:pPr eaLnBrk="1" hangingPunct="1"/>
            <a:r>
              <a:rPr lang="en-US" sz="3600">
                <a:latin typeface="Times New Roman" charset="0"/>
                <a:ea typeface="ＭＳ Ｐゴシック" charset="0"/>
                <a:cs typeface="ＭＳ Ｐゴシック" charset="0"/>
              </a:rPr>
              <a:t>1 Samuel</a:t>
            </a:r>
          </a:p>
        </p:txBody>
      </p:sp>
      <p:pic>
        <p:nvPicPr>
          <p:cNvPr id="179202" name="Picture 12" descr="king-of-king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3" name="WordArt 16"/>
          <p:cNvSpPr>
            <a:spLocks noChangeArrowheads="1" noChangeShapeType="1" noTextEdit="1"/>
          </p:cNvSpPr>
          <p:nvPr/>
        </p:nvSpPr>
        <p:spPr bwMode="auto">
          <a:xfrm>
            <a:off x="1752600" y="381000"/>
            <a:ext cx="6019800" cy="1828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0" cap="none" spc="0" normalizeH="0" baseline="0" noProof="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rPr>
              <a:t>1 Samuel</a:t>
            </a:r>
          </a:p>
        </p:txBody>
      </p:sp>
      <p:sp>
        <p:nvSpPr>
          <p:cNvPr id="6" name="Rectangle 5">
            <a:extLst>
              <a:ext uri="{FF2B5EF4-FFF2-40B4-BE49-F238E27FC236}">
                <a16:creationId xmlns:a16="http://schemas.microsoft.com/office/drawing/2014/main" id="{1357EE92-44B3-B643-9F1F-BD72D3B7F810}"/>
              </a:ext>
            </a:extLst>
          </p:cNvPr>
          <p:cNvSpPr>
            <a:spLocks noChangeArrowheads="1"/>
          </p:cNvSpPr>
          <p:nvPr/>
        </p:nvSpPr>
        <p:spPr bwMode="auto">
          <a:xfrm>
            <a:off x="0" y="6381327"/>
            <a:ext cx="9144000" cy="48780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Jordan Evangelical Theological Seminary • BibleStudyDownloads.org</a:t>
            </a:r>
          </a:p>
        </p:txBody>
      </p:sp>
    </p:spTree>
    <p:extLst>
      <p:ext uri="{BB962C8B-B14F-4D97-AF65-F5344CB8AC3E}">
        <p14:creationId xmlns:p14="http://schemas.microsoft.com/office/powerpoint/2010/main" val="420988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302712507"/>
              </p:ext>
            </p:extLst>
          </p:nvPr>
        </p:nvGraphicFramePr>
        <p:xfrm>
          <a:off x="0" y="0"/>
          <a:ext cx="9143999" cy="6859051"/>
        </p:xfrm>
        <a:graphic>
          <a:graphicData uri="http://schemas.openxmlformats.org/drawingml/2006/table">
            <a:tbl>
              <a:tblPr/>
              <a:tblGrid>
                <a:gridCol w="1829123">
                  <a:extLst>
                    <a:ext uri="{9D8B030D-6E8A-4147-A177-3AD203B41FA5}">
                      <a16:colId xmlns:a16="http://schemas.microsoft.com/office/drawing/2014/main" val="20000"/>
                    </a:ext>
                  </a:extLst>
                </a:gridCol>
                <a:gridCol w="1871040">
                  <a:extLst>
                    <a:ext uri="{9D8B030D-6E8A-4147-A177-3AD203B41FA5}">
                      <a16:colId xmlns:a16="http://schemas.microsoft.com/office/drawing/2014/main" val="20001"/>
                    </a:ext>
                  </a:extLst>
                </a:gridCol>
                <a:gridCol w="2135035">
                  <a:extLst>
                    <a:ext uri="{9D8B030D-6E8A-4147-A177-3AD203B41FA5}">
                      <a16:colId xmlns:a16="http://schemas.microsoft.com/office/drawing/2014/main" val="20002"/>
                    </a:ext>
                  </a:extLst>
                </a:gridCol>
                <a:gridCol w="1281021">
                  <a:extLst>
                    <a:ext uri="{9D8B030D-6E8A-4147-A177-3AD203B41FA5}">
                      <a16:colId xmlns:a16="http://schemas.microsoft.com/office/drawing/2014/main" val="20003"/>
                    </a:ext>
                  </a:extLst>
                </a:gridCol>
                <a:gridCol w="2027780">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    Degenerate Theocracy to Davidic Monarchy</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00"/>
                          </a:solidFill>
                          <a:effectLst/>
                          <a:latin typeface="Arial" charset="0"/>
                          <a:ea typeface="ＭＳ Ｐゴシック" charset="0"/>
                          <a:cs typeface="Arial" charset="0"/>
                        </a:rPr>
                        <a:t>Theocracy Ended</a:t>
                      </a:r>
                      <a:endParaRPr kumimoji="0" lang="en-US" sz="1800" b="1" i="0" u="none" strike="noStrike" cap="none" normalizeH="0" baseline="0" dirty="0">
                        <a:ln>
                          <a:noFill/>
                        </a:ln>
                        <a:solidFill>
                          <a:srgbClr val="00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00"/>
                          </a:solidFill>
                          <a:effectLst/>
                          <a:latin typeface="Arial" charset="0"/>
                          <a:ea typeface="ＭＳ Ｐゴシック" charset="0"/>
                          <a:cs typeface="Arial" charset="0"/>
                        </a:rPr>
                        <a:t>Monarchy Established</a:t>
                      </a:r>
                      <a:endParaRPr kumimoji="0" lang="en-US" sz="1800" b="1" i="0" u="none" strike="noStrike" cap="none" normalizeH="0" baseline="0" dirty="0">
                        <a:ln>
                          <a:noFill/>
                        </a:ln>
                        <a:solidFill>
                          <a:srgbClr val="00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000000"/>
                          </a:solidFill>
                          <a:effectLst/>
                          <a:latin typeface="Arial" charset="0"/>
                          <a:ea typeface="ＭＳ Ｐゴシック" charset="0"/>
                          <a:cs typeface="Arial" charset="0"/>
                        </a:rPr>
                        <a:t>Decline of Judges</a:t>
                      </a:r>
                      <a:endParaRPr kumimoji="0" lang="en-US" sz="1800" b="1" i="0" u="none" strike="noStrike" cap="none" normalizeH="0" baseline="0" dirty="0">
                        <a:ln>
                          <a:noFill/>
                        </a:ln>
                        <a:solidFill>
                          <a:srgbClr val="00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000000"/>
                          </a:solidFill>
                          <a:effectLst/>
                          <a:latin typeface="Arial" charset="0"/>
                          <a:ea typeface="ＭＳ Ｐゴシック" charset="0"/>
                          <a:cs typeface="Arial" charset="0"/>
                        </a:rPr>
                        <a:t>Rise of Kings</a:t>
                      </a:r>
                      <a:endParaRPr kumimoji="0" lang="en-US" sz="1800" b="1" i="0" u="none" strike="noStrike" cap="none" normalizeH="0" baseline="0" dirty="0">
                        <a:ln>
                          <a:noFill/>
                        </a:ln>
                        <a:solidFill>
                          <a:srgbClr val="00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00"/>
                          </a:solidFill>
                          <a:effectLst/>
                          <a:latin typeface="Arial" charset="0"/>
                          <a:ea typeface="ＭＳ Ｐゴシック" charset="0"/>
                          <a:cs typeface="Arial" charset="0"/>
                        </a:rPr>
                        <a:t>Chapters 1–7</a:t>
                      </a:r>
                      <a:endParaRPr kumimoji="0" lang="en-US" sz="1800" b="1" i="0" u="none" strike="noStrike" cap="none" normalizeH="0" baseline="0" dirty="0">
                        <a:ln>
                          <a:noFill/>
                        </a:ln>
                        <a:solidFill>
                          <a:srgbClr val="00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00"/>
                          </a:solidFill>
                          <a:effectLst/>
                          <a:latin typeface="Arial" charset="0"/>
                          <a:ea typeface="ＭＳ Ｐゴシック" charset="0"/>
                          <a:cs typeface="Arial" charset="0"/>
                        </a:rPr>
                        <a:t>Chapters 8–31</a:t>
                      </a:r>
                      <a:endParaRPr kumimoji="0" lang="en-US" sz="1800" b="1" i="0" u="none" strike="noStrike" cap="none" normalizeH="0" baseline="0" dirty="0">
                        <a:ln>
                          <a:noFill/>
                        </a:ln>
                        <a:solidFill>
                          <a:srgbClr val="00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00"/>
                          </a:solidFill>
                          <a:effectLst/>
                          <a:latin typeface="Arial" charset="0"/>
                          <a:ea typeface="ＭＳ Ｐゴシック" charset="0"/>
                          <a:cs typeface="Arial" charset="0"/>
                        </a:rPr>
                        <a:t>Samuel: "Heavenly King"</a:t>
                      </a:r>
                      <a:endParaRPr kumimoji="0" lang="en-US" sz="1800" b="1" i="0" u="none" strike="noStrike" cap="none" normalizeH="0" baseline="0" dirty="0">
                        <a:ln>
                          <a:noFill/>
                        </a:ln>
                        <a:solidFill>
                          <a:srgbClr val="00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000000"/>
                          </a:solidFill>
                          <a:effectLst/>
                          <a:latin typeface="Arial" charset="0"/>
                          <a:ea typeface="ＭＳ Ｐゴシック" charset="0"/>
                          <a:cs typeface="Arial" charset="0"/>
                        </a:rPr>
                        <a:t>Saul: "Earthly King"</a:t>
                      </a:r>
                      <a:endParaRPr kumimoji="0" lang="en-US" sz="1800" b="1" i="0" u="none" strike="noStrike" cap="none" normalizeH="0" baseline="0" dirty="0">
                        <a:ln>
                          <a:noFill/>
                        </a:ln>
                        <a:solidFill>
                          <a:srgbClr val="00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Arial" charset="0"/>
                        </a:rPr>
                        <a:t>Eli</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000000"/>
                          </a:solidFill>
                          <a:effectLst/>
                          <a:latin typeface="Arial" charset="0"/>
                          <a:ea typeface="ＭＳ Ｐゴシック" charset="0"/>
                          <a:cs typeface="Arial" charset="0"/>
                        </a:rPr>
                        <a:t>Samuel</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000000"/>
                          </a:solidFill>
                          <a:effectLst/>
                          <a:latin typeface="Arial" charset="0"/>
                          <a:ea typeface="ＭＳ Ｐゴシック" charset="0"/>
                          <a:cs typeface="Arial" charset="0"/>
                        </a:rPr>
                        <a:t>Saul</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000000"/>
                          </a:solidFill>
                          <a:effectLst/>
                          <a:latin typeface="Arial" charset="0"/>
                          <a:ea typeface="ＭＳ Ｐゴシック" charset="0"/>
                          <a:cs typeface="Arial" charset="0"/>
                        </a:rPr>
                        <a:t>David</a:t>
                      </a: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Arial" charset="0"/>
                        </a:rPr>
                        <a:t>Man After Man's Heart</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000000"/>
                          </a:solidFill>
                          <a:effectLst/>
                          <a:latin typeface="Arial" charset="0"/>
                          <a:ea typeface="ＭＳ Ｐゴシック" charset="0"/>
                          <a:cs typeface="Arial" charset="0"/>
                        </a:rPr>
                        <a:t>Man After</a:t>
                      </a:r>
                      <a:br>
                        <a:rPr kumimoji="0" lang="en-US" sz="1800" b="1" i="0" u="none" strike="noStrike" cap="none" normalizeH="0" baseline="0" dirty="0">
                          <a:ln>
                            <a:noFill/>
                          </a:ln>
                          <a:solidFill>
                            <a:srgbClr val="000000"/>
                          </a:solidFill>
                          <a:effectLst/>
                          <a:latin typeface="Arial" charset="0"/>
                          <a:ea typeface="ＭＳ Ｐゴシック" charset="0"/>
                          <a:cs typeface="Arial" charset="0"/>
                        </a:rPr>
                      </a:br>
                      <a:r>
                        <a:rPr kumimoji="0" lang="en-US" sz="1800" b="1" i="0" u="none" strike="noStrike" cap="none" normalizeH="0" baseline="0" dirty="0">
                          <a:ln>
                            <a:noFill/>
                          </a:ln>
                          <a:solidFill>
                            <a:srgbClr val="000000"/>
                          </a:solidFill>
                          <a:effectLst/>
                          <a:latin typeface="Arial" charset="0"/>
                          <a:ea typeface="ＭＳ Ｐゴシック" charset="0"/>
                          <a:cs typeface="Arial" charset="0"/>
                        </a:rPr>
                        <a:t>God's Heart</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000000"/>
                          </a:solidFill>
                          <a:effectLst/>
                          <a:latin typeface="Arial" charset="0"/>
                          <a:ea typeface="ＭＳ Ｐゴシック" charset="0"/>
                          <a:cs typeface="Arial" charset="0"/>
                        </a:rPr>
                        <a:t>Man After </a:t>
                      </a:r>
                      <a:br>
                        <a:rPr kumimoji="0" lang="en-US" sz="1800" b="1" i="0" u="none" strike="noStrike" cap="none" normalizeH="0" baseline="0" dirty="0">
                          <a:ln>
                            <a:noFill/>
                          </a:ln>
                          <a:solidFill>
                            <a:srgbClr val="000000"/>
                          </a:solidFill>
                          <a:effectLst/>
                          <a:latin typeface="Arial" charset="0"/>
                          <a:ea typeface="ＭＳ Ｐゴシック" charset="0"/>
                          <a:cs typeface="Arial" charset="0"/>
                        </a:rPr>
                      </a:br>
                      <a:r>
                        <a:rPr kumimoji="0" lang="en-US" sz="1800" b="1" i="0" u="none" strike="noStrike" cap="none" normalizeH="0" baseline="0" dirty="0">
                          <a:ln>
                            <a:noFill/>
                          </a:ln>
                          <a:solidFill>
                            <a:srgbClr val="000000"/>
                          </a:solidFill>
                          <a:effectLst/>
                          <a:latin typeface="Arial" charset="0"/>
                          <a:ea typeface="ＭＳ Ｐゴシック" charset="0"/>
                          <a:cs typeface="Arial" charset="0"/>
                        </a:rPr>
                        <a:t>Man's Heart</a:t>
                      </a: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000000"/>
                          </a:solidFill>
                          <a:effectLst/>
                          <a:latin typeface="Arial" charset="0"/>
                          <a:ea typeface="ＭＳ Ｐゴシック" charset="0"/>
                          <a:cs typeface="Arial" charset="0"/>
                        </a:rPr>
                        <a:t>Man After </a:t>
                      </a:r>
                      <a:br>
                        <a:rPr kumimoji="0" lang="en-US" sz="1800" b="1" i="0" u="none" strike="noStrike" cap="none" normalizeH="0" baseline="0" dirty="0">
                          <a:ln>
                            <a:noFill/>
                          </a:ln>
                          <a:solidFill>
                            <a:srgbClr val="000000"/>
                          </a:solidFill>
                          <a:effectLst/>
                          <a:latin typeface="Arial" charset="0"/>
                          <a:ea typeface="ＭＳ Ｐゴシック" charset="0"/>
                          <a:cs typeface="Arial" charset="0"/>
                        </a:rPr>
                      </a:br>
                      <a:r>
                        <a:rPr kumimoji="1" lang="en-US" sz="1800" b="1" i="0" u="none" strike="noStrike" kern="1200" cap="none" normalizeH="0" baseline="0" dirty="0">
                          <a:ln>
                            <a:noFill/>
                          </a:ln>
                          <a:solidFill>
                            <a:srgbClr val="000000"/>
                          </a:solidFill>
                          <a:effectLst/>
                          <a:latin typeface="Arial" charset="0"/>
                          <a:ea typeface="ＭＳ Ｐゴシック" charset="0"/>
                          <a:cs typeface="Arial" charset="0"/>
                        </a:rPr>
                        <a:t>God's</a:t>
                      </a:r>
                      <a:r>
                        <a:rPr kumimoji="0" lang="en-US" sz="1800" b="1" i="0" u="none" strike="noStrike" cap="none" normalizeH="0" baseline="0" dirty="0">
                          <a:ln>
                            <a:noFill/>
                          </a:ln>
                          <a:solidFill>
                            <a:srgbClr val="000000"/>
                          </a:solidFill>
                          <a:effectLst/>
                          <a:latin typeface="Arial" charset="0"/>
                          <a:ea typeface="ＭＳ Ｐゴシック" charset="0"/>
                          <a:cs typeface="Arial" charset="0"/>
                        </a:rPr>
                        <a:t> Heart</a:t>
                      </a: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Arial" charset="0"/>
                        </a:rPr>
                        <a:t>Paralysis</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Arial" charset="0"/>
                        </a:rPr>
                        <a:t>Prayer</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Arial" charset="0"/>
                        </a:rPr>
                        <a:t>Panic</a:t>
                      </a: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Arial" charset="0"/>
                        </a:rPr>
                        <a:t>Patience</a:t>
                      </a: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en-US" sz="1800" b="1" i="1">
                          <a:solidFill>
                            <a:srgbClr val="000000"/>
                          </a:solidFill>
                          <a:effectLst/>
                          <a:latin typeface="Arial"/>
                          <a:ea typeface="Times New Roman"/>
                          <a:cs typeface="Arial"/>
                        </a:rPr>
                        <a:t>Transition #1</a:t>
                      </a:r>
                      <a:endParaRPr lang="en-SG" sz="1800" b="1">
                        <a:solidFill>
                          <a:srgbClr val="000000"/>
                        </a:solidFill>
                        <a:effectLst/>
                        <a:latin typeface="Arial"/>
                        <a:ea typeface="宋体"/>
                        <a:cs typeface="Arial"/>
                      </a:endParaRPr>
                    </a:p>
                    <a:p>
                      <a:pPr algn="ctr">
                        <a:lnSpc>
                          <a:spcPct val="115000"/>
                        </a:lnSpc>
                        <a:spcAft>
                          <a:spcPts val="0"/>
                        </a:spcAft>
                      </a:pPr>
                      <a:r>
                        <a:rPr lang="en-US" sz="1800" b="1">
                          <a:solidFill>
                            <a:srgbClr val="000000"/>
                          </a:solidFill>
                          <a:effectLst/>
                          <a:latin typeface="Arial"/>
                          <a:ea typeface="Times New Roman"/>
                          <a:cs typeface="Arial"/>
                        </a:rPr>
                        <a:t>Eli to Samuel</a:t>
                      </a:r>
                      <a:endParaRPr lang="en-SG" sz="1800" b="1">
                        <a:solidFill>
                          <a:srgbClr val="000000"/>
                        </a:solidFill>
                        <a:effectLst/>
                        <a:latin typeface="Arial"/>
                        <a:ea typeface="宋体"/>
                        <a:cs typeface="Arial"/>
                      </a:endParaRPr>
                    </a:p>
                    <a:p>
                      <a:pPr algn="ctr">
                        <a:lnSpc>
                          <a:spcPct val="115000"/>
                        </a:lnSpc>
                        <a:spcAft>
                          <a:spcPts val="0"/>
                        </a:spcAft>
                      </a:pPr>
                      <a:r>
                        <a:rPr lang="en-US" sz="1800" b="1">
                          <a:solidFill>
                            <a:srgbClr val="000000"/>
                          </a:solidFill>
                          <a:effectLst/>
                          <a:latin typeface="Arial"/>
                          <a:ea typeface="Times New Roman"/>
                          <a:cs typeface="Arial"/>
                        </a:rPr>
                        <a:t>(1–3)</a:t>
                      </a:r>
                      <a:endParaRPr lang="en-SG" sz="1800" b="1">
                        <a:solidFill>
                          <a:srgbClr val="0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a:solidFill>
                            <a:srgbClr val="000000"/>
                          </a:solidFill>
                          <a:effectLst/>
                          <a:latin typeface="Arial"/>
                          <a:ea typeface="Times New Roman"/>
                          <a:cs typeface="Arial"/>
                        </a:rPr>
                        <a:t>Samuel &amp; Ark’s Wanderings</a:t>
                      </a:r>
                      <a:endParaRPr lang="en-SG" sz="1800" b="1">
                        <a:solidFill>
                          <a:srgbClr val="000000"/>
                        </a:solidFill>
                        <a:effectLst/>
                        <a:latin typeface="Arial"/>
                        <a:ea typeface="宋体"/>
                        <a:cs typeface="Arial"/>
                      </a:endParaRPr>
                    </a:p>
                    <a:p>
                      <a:pPr algn="ctr">
                        <a:lnSpc>
                          <a:spcPct val="115000"/>
                        </a:lnSpc>
                        <a:spcAft>
                          <a:spcPts val="0"/>
                        </a:spcAft>
                      </a:pPr>
                      <a:r>
                        <a:rPr lang="en-US" sz="1800" b="1">
                          <a:solidFill>
                            <a:srgbClr val="000000"/>
                          </a:solidFill>
                          <a:effectLst/>
                          <a:latin typeface="Arial"/>
                          <a:ea typeface="Times New Roman"/>
                          <a:cs typeface="Arial"/>
                        </a:rPr>
                        <a:t>(4–7)</a:t>
                      </a:r>
                      <a:endParaRPr lang="en-SG" sz="1800" b="1">
                        <a:solidFill>
                          <a:srgbClr val="0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i="1" dirty="0">
                          <a:solidFill>
                            <a:srgbClr val="000000"/>
                          </a:solidFill>
                          <a:effectLst/>
                          <a:latin typeface="Arial"/>
                          <a:ea typeface="Times New Roman"/>
                          <a:cs typeface="Arial"/>
                        </a:rPr>
                        <a:t>Transition #2</a:t>
                      </a:r>
                      <a:endParaRPr lang="en-SG" sz="1800" b="1" dirty="0">
                        <a:solidFill>
                          <a:srgbClr val="000000"/>
                        </a:solidFill>
                        <a:effectLst/>
                        <a:latin typeface="Arial"/>
                        <a:ea typeface="宋体"/>
                        <a:cs typeface="Arial"/>
                      </a:endParaRPr>
                    </a:p>
                    <a:p>
                      <a:pPr algn="ctr">
                        <a:lnSpc>
                          <a:spcPct val="115000"/>
                        </a:lnSpc>
                        <a:spcAft>
                          <a:spcPts val="0"/>
                        </a:spcAft>
                      </a:pPr>
                      <a:r>
                        <a:rPr lang="en-US" sz="1800" b="1" dirty="0">
                          <a:solidFill>
                            <a:srgbClr val="000000"/>
                          </a:solidFill>
                          <a:effectLst/>
                          <a:latin typeface="Arial"/>
                          <a:ea typeface="Times New Roman"/>
                          <a:cs typeface="Arial"/>
                        </a:rPr>
                        <a:t>Samuel to Saul</a:t>
                      </a:r>
                      <a:endParaRPr lang="en-SG" sz="1800" b="1" dirty="0">
                        <a:solidFill>
                          <a:srgbClr val="000000"/>
                        </a:solidFill>
                        <a:effectLst/>
                        <a:latin typeface="Arial"/>
                        <a:ea typeface="宋体"/>
                        <a:cs typeface="Arial"/>
                      </a:endParaRPr>
                    </a:p>
                    <a:p>
                      <a:pPr algn="ctr">
                        <a:lnSpc>
                          <a:spcPct val="115000"/>
                        </a:lnSpc>
                        <a:spcAft>
                          <a:spcPts val="0"/>
                        </a:spcAft>
                      </a:pPr>
                      <a:r>
                        <a:rPr lang="en-US" sz="1800" b="1" dirty="0">
                          <a:solidFill>
                            <a:srgbClr val="000000"/>
                          </a:solidFill>
                          <a:effectLst/>
                          <a:latin typeface="Arial"/>
                          <a:ea typeface="Times New Roman"/>
                          <a:cs typeface="Arial"/>
                        </a:rPr>
                        <a:t>(8–12)</a:t>
                      </a:r>
                      <a:endParaRPr lang="en-SG" sz="1800" b="1" dirty="0">
                        <a:solidFill>
                          <a:srgbClr val="0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dirty="0">
                          <a:solidFill>
                            <a:srgbClr val="000000"/>
                          </a:solidFill>
                          <a:effectLst/>
                          <a:latin typeface="Arial"/>
                          <a:ea typeface="Times New Roman"/>
                          <a:cs typeface="Arial"/>
                        </a:rPr>
                        <a:t>Saul </a:t>
                      </a:r>
                      <a:endParaRPr lang="en-SG" sz="1800" b="1" dirty="0">
                        <a:solidFill>
                          <a:srgbClr val="000000"/>
                        </a:solidFill>
                        <a:effectLst/>
                        <a:latin typeface="Arial"/>
                        <a:ea typeface="宋体"/>
                        <a:cs typeface="Arial"/>
                      </a:endParaRPr>
                    </a:p>
                    <a:p>
                      <a:pPr algn="ctr">
                        <a:lnSpc>
                          <a:spcPct val="115000"/>
                        </a:lnSpc>
                        <a:spcAft>
                          <a:spcPts val="0"/>
                        </a:spcAft>
                      </a:pPr>
                      <a:r>
                        <a:rPr lang="en-US" sz="1800" b="1" dirty="0">
                          <a:solidFill>
                            <a:srgbClr val="000000"/>
                          </a:solidFill>
                          <a:effectLst/>
                          <a:latin typeface="Arial"/>
                          <a:ea typeface="Times New Roman"/>
                          <a:cs typeface="Arial"/>
                        </a:rPr>
                        <a:t>Rejected</a:t>
                      </a:r>
                      <a:endParaRPr lang="en-SG" sz="1800" b="1" dirty="0">
                        <a:solidFill>
                          <a:srgbClr val="000000"/>
                        </a:solidFill>
                        <a:effectLst/>
                        <a:latin typeface="Arial"/>
                        <a:ea typeface="宋体"/>
                        <a:cs typeface="Arial"/>
                      </a:endParaRPr>
                    </a:p>
                    <a:p>
                      <a:pPr algn="ctr">
                        <a:lnSpc>
                          <a:spcPct val="115000"/>
                        </a:lnSpc>
                        <a:spcAft>
                          <a:spcPts val="0"/>
                        </a:spcAft>
                      </a:pPr>
                      <a:r>
                        <a:rPr lang="en-US" sz="1800" b="1" dirty="0">
                          <a:solidFill>
                            <a:srgbClr val="000000"/>
                          </a:solidFill>
                          <a:effectLst/>
                          <a:latin typeface="Arial"/>
                          <a:ea typeface="Times New Roman"/>
                          <a:cs typeface="Arial"/>
                        </a:rPr>
                        <a:t>(13–15)</a:t>
                      </a:r>
                      <a:endParaRPr lang="en-SG" sz="1800" b="1" dirty="0">
                        <a:solidFill>
                          <a:srgbClr val="0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a:solidFill>
                            <a:srgbClr val="000000"/>
                          </a:solidFill>
                          <a:effectLst/>
                          <a:latin typeface="Arial"/>
                          <a:ea typeface="Times New Roman"/>
                          <a:cs typeface="Arial"/>
                        </a:rPr>
                        <a:t> </a:t>
                      </a:r>
                      <a:r>
                        <a:rPr lang="en-US" sz="1800" b="1" i="1">
                          <a:solidFill>
                            <a:srgbClr val="000000"/>
                          </a:solidFill>
                          <a:effectLst/>
                          <a:latin typeface="Arial"/>
                          <a:ea typeface="Times New Roman"/>
                          <a:cs typeface="Arial"/>
                        </a:rPr>
                        <a:t>Transition #3</a:t>
                      </a:r>
                      <a:endParaRPr lang="en-SG" sz="1800" b="1">
                        <a:solidFill>
                          <a:srgbClr val="000000"/>
                        </a:solidFill>
                        <a:effectLst/>
                        <a:latin typeface="Arial"/>
                        <a:ea typeface="宋体"/>
                        <a:cs typeface="Arial"/>
                      </a:endParaRPr>
                    </a:p>
                    <a:p>
                      <a:pPr algn="ctr">
                        <a:lnSpc>
                          <a:spcPct val="115000"/>
                        </a:lnSpc>
                        <a:spcAft>
                          <a:spcPts val="0"/>
                        </a:spcAft>
                      </a:pPr>
                      <a:r>
                        <a:rPr lang="en-US" sz="1800" b="1">
                          <a:solidFill>
                            <a:srgbClr val="000000"/>
                          </a:solidFill>
                          <a:effectLst/>
                          <a:latin typeface="Arial"/>
                          <a:ea typeface="Times New Roman"/>
                          <a:cs typeface="Arial"/>
                        </a:rPr>
                        <a:t>Saul to David</a:t>
                      </a:r>
                      <a:endParaRPr lang="en-SG" sz="1800" b="1">
                        <a:solidFill>
                          <a:srgbClr val="000000"/>
                        </a:solidFill>
                        <a:effectLst/>
                        <a:latin typeface="Arial"/>
                        <a:ea typeface="宋体"/>
                        <a:cs typeface="Arial"/>
                      </a:endParaRPr>
                    </a:p>
                    <a:p>
                      <a:pPr algn="ctr">
                        <a:lnSpc>
                          <a:spcPct val="115000"/>
                        </a:lnSpc>
                        <a:spcAft>
                          <a:spcPts val="0"/>
                        </a:spcAft>
                      </a:pPr>
                      <a:r>
                        <a:rPr lang="en-US" sz="1800" b="1">
                          <a:solidFill>
                            <a:srgbClr val="000000"/>
                          </a:solidFill>
                          <a:effectLst/>
                          <a:latin typeface="Arial"/>
                          <a:ea typeface="Times New Roman"/>
                          <a:cs typeface="Arial"/>
                        </a:rPr>
                        <a:t>(16–31) </a:t>
                      </a:r>
                      <a:endParaRPr lang="en-SG" sz="1800" b="1">
                        <a:solidFill>
                          <a:srgbClr val="0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Arial" charset="0"/>
                        </a:rPr>
                        <a:t>c. 94 Years</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Arial" charset="0"/>
                        </a:rPr>
                        <a:t>Birth of Samuel (1105 BC) to Death of Saul (1011 BC)</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194</a:t>
            </a:r>
          </a:p>
        </p:txBody>
      </p:sp>
      <p:sp>
        <p:nvSpPr>
          <p:cNvPr id="8" name="Rectangle 2"/>
          <p:cNvSpPr txBox="1">
            <a:spLocks noChangeArrowheads="1"/>
          </p:cNvSpPr>
          <p:nvPr/>
        </p:nvSpPr>
        <p:spPr bwMode="auto">
          <a:xfrm>
            <a:off x="-36512" y="4588"/>
            <a:ext cx="2010803" cy="544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a:rPr>
              <a:t>1 Samuel:</a:t>
            </a:r>
          </a:p>
        </p:txBody>
      </p:sp>
    </p:spTree>
    <p:extLst>
      <p:ext uri="{BB962C8B-B14F-4D97-AF65-F5344CB8AC3E}">
        <p14:creationId xmlns:p14="http://schemas.microsoft.com/office/powerpoint/2010/main" val="68583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9</a:t>
            </a:r>
          </a:p>
        </p:txBody>
      </p:sp>
    </p:spTree>
    <p:extLst>
      <p:ext uri="{BB962C8B-B14F-4D97-AF65-F5344CB8AC3E}">
        <p14:creationId xmlns:p14="http://schemas.microsoft.com/office/powerpoint/2010/main" val="33842188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What kind of man was Saul?</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pic>
        <p:nvPicPr>
          <p:cNvPr id="2273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700213"/>
            <a:ext cx="9158288" cy="5157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3843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10</a:t>
            </a:r>
          </a:p>
        </p:txBody>
      </p:sp>
    </p:spTree>
    <p:extLst>
      <p:ext uri="{BB962C8B-B14F-4D97-AF65-F5344CB8AC3E}">
        <p14:creationId xmlns:p14="http://schemas.microsoft.com/office/powerpoint/2010/main" val="213479260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PhAnim="0">
  <p:cSld>
    <p:bg>
      <p:bgPr>
        <a:blipFill rotWithShape="1">
          <a:blip r:embed="rId4"/>
          <a:tile tx="0" ty="0" sx="100000" sy="100000" flip="none" algn="tl"/>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a:srcRect l="2378" r="11526"/>
          <a:stretch/>
        </p:blipFill>
        <p:spPr>
          <a:xfrm>
            <a:off x="0" y="0"/>
            <a:ext cx="9144000" cy="6870247"/>
          </a:xfrm>
          <a:prstGeom prst="rect">
            <a:avLst/>
          </a:prstGeom>
        </p:spPr>
      </p:pic>
      <p:sp>
        <p:nvSpPr>
          <p:cNvPr id="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rgbClr val="000000"/>
                </a:solidFill>
                <a:latin typeface="Arial"/>
                <a:cs typeface="Arial"/>
              </a:rPr>
              <a:t>198</a:t>
            </a:r>
          </a:p>
        </p:txBody>
      </p:sp>
      <p:sp>
        <p:nvSpPr>
          <p:cNvPr id="225285" name="Title 1"/>
          <p:cNvSpPr>
            <a:spLocks noGrp="1"/>
          </p:cNvSpPr>
          <p:nvPr>
            <p:ph type="title"/>
          </p:nvPr>
        </p:nvSpPr>
        <p:spPr>
          <a:xfrm>
            <a:off x="685800" y="188913"/>
            <a:ext cx="7772400" cy="730250"/>
          </a:xfrm>
        </p:spPr>
        <p:txBody>
          <a:bodyPr/>
          <a:lstStyle/>
          <a:p>
            <a:r>
              <a:rPr lang="en-US">
                <a:latin typeface="Arial" charset="0"/>
                <a:ea typeface="ＭＳ Ｐゴシック" charset="0"/>
              </a:rPr>
              <a:t>Saul Anointed King</a:t>
            </a:r>
          </a:p>
        </p:txBody>
      </p:sp>
      <p:sp>
        <p:nvSpPr>
          <p:cNvPr id="9" name="Rectangle 2"/>
          <p:cNvSpPr txBox="1">
            <a:spLocks noChangeArrowheads="1"/>
          </p:cNvSpPr>
          <p:nvPr/>
        </p:nvSpPr>
        <p:spPr bwMode="auto">
          <a:xfrm>
            <a:off x="5868144" y="6140131"/>
            <a:ext cx="3275856" cy="817261"/>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indent="0" eaLnBrk="1" hangingPunct="1">
              <a:spcBef>
                <a:spcPct val="20000"/>
              </a:spcBef>
            </a:pPr>
            <a:r>
              <a:rPr lang="en-US" sz="3200">
                <a:solidFill>
                  <a:srgbClr val="FFFFFF"/>
                </a:solidFill>
                <a:latin typeface="Arial" charset="0"/>
                <a:cs typeface="Arial" charset="0"/>
              </a:rPr>
              <a:t>1 Samuel 10:1</a:t>
            </a:r>
          </a:p>
        </p:txBody>
      </p:sp>
    </p:spTree>
    <p:extLst>
      <p:ext uri="{BB962C8B-B14F-4D97-AF65-F5344CB8AC3E}">
        <p14:creationId xmlns:p14="http://schemas.microsoft.com/office/powerpoint/2010/main" val="6756489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11</a:t>
            </a:r>
          </a:p>
        </p:txBody>
      </p:sp>
    </p:spTree>
    <p:extLst>
      <p:ext uri="{BB962C8B-B14F-4D97-AF65-F5344CB8AC3E}">
        <p14:creationId xmlns:p14="http://schemas.microsoft.com/office/powerpoint/2010/main" val="7492305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9144000" cy="1481284"/>
          </a:xfrm>
          <a:effectLst>
            <a:outerShdw blurRad="63500" dist="38099" dir="2700000" algn="ctr" rotWithShape="0">
              <a:schemeClr val="tx2">
                <a:alpha val="74998"/>
              </a:schemeClr>
            </a:outerShdw>
          </a:effectLst>
        </p:spPr>
        <p:txBody>
          <a:bodyPr/>
          <a:lstStyle/>
          <a:p>
            <a:pPr eaLnBrk="1" hangingPunct="1">
              <a:lnSpc>
                <a:spcPct val="90000"/>
              </a:lnSpc>
              <a:defRPr/>
            </a:pPr>
            <a:r>
              <a:rPr lang="ru-RU"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r>
              <a:rPr lang="en-US"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When Saul heard their words, the Spirit of the God came upon him in power, and he burned with anger.</a:t>
            </a:r>
            <a:r>
              <a:rPr lang="ru-RU"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endParaRPr lang="en-US"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pic>
        <p:nvPicPr>
          <p:cNvPr id="2273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700213"/>
            <a:ext cx="9158288" cy="5157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2C00FB26-2C14-CB48-9720-5A40D71EA65D}"/>
              </a:ext>
            </a:extLst>
          </p:cNvPr>
          <p:cNvSpPr txBox="1">
            <a:spLocks noChangeArrowheads="1"/>
          </p:cNvSpPr>
          <p:nvPr/>
        </p:nvSpPr>
        <p:spPr bwMode="auto">
          <a:xfrm>
            <a:off x="5864355" y="6093296"/>
            <a:ext cx="3203445" cy="662407"/>
          </a:xfrm>
          <a:prstGeom prst="rect">
            <a:avLst/>
          </a:prstGeom>
          <a:solidFill>
            <a:schemeClr val="tx1"/>
          </a:solidFill>
          <a:ln>
            <a:noFill/>
          </a:ln>
          <a:effectLst>
            <a:outerShdw blurRad="63500" dist="38099"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ko-KR" sz="3200" b="1" i="0" u="none" strike="noStrike" kern="0" cap="none" spc="0" normalizeH="0" baseline="0" noProof="0" dirty="0">
                <a:ln>
                  <a:noFill/>
                </a:ln>
                <a:solidFill>
                  <a:srgbClr val="FFFFFF"/>
                </a:solidFill>
                <a:effectLst>
                  <a:outerShdw blurRad="57150" dist="88900" dir="2700000" algn="tl" rotWithShape="0">
                    <a:srgbClr val="000000">
                      <a:alpha val="67000"/>
                    </a:srgbClr>
                  </a:outerShdw>
                </a:effectLst>
                <a:uLnTx/>
                <a:uFillTx/>
                <a:latin typeface="Trebuchet MS" charset="0"/>
                <a:ea typeface="Osaka" charset="0"/>
                <a:cs typeface="Osaka" charset="0"/>
              </a:rPr>
              <a:t>1 Sam. 11:6</a:t>
            </a:r>
            <a:endParaRPr kumimoji="0" lang="en-US" sz="3200" b="1" i="0" u="none" strike="noStrike" kern="0" cap="none" spc="0" normalizeH="0" baseline="0" noProof="0" dirty="0">
              <a:ln>
                <a:noFill/>
              </a:ln>
              <a:solidFill>
                <a:srgbClr val="FFFFFF"/>
              </a:solidFill>
              <a:effectLst>
                <a:outerShdw blurRad="57150" dist="88900" dir="2700000" algn="tl" rotWithShape="0">
                  <a:srgbClr val="000000">
                    <a:alpha val="67000"/>
                  </a:srgbClr>
                </a:outerShdw>
              </a:effectLst>
              <a:uLnTx/>
              <a:uFillTx/>
              <a:latin typeface="Trebuchet MS" charset="0"/>
              <a:ea typeface="Osaka" charset="0"/>
              <a:cs typeface="Osaka" charset="0"/>
            </a:endParaRPr>
          </a:p>
        </p:txBody>
      </p:sp>
    </p:spTree>
    <p:extLst>
      <p:ext uri="{BB962C8B-B14F-4D97-AF65-F5344CB8AC3E}">
        <p14:creationId xmlns:p14="http://schemas.microsoft.com/office/powerpoint/2010/main" val="22938563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4"/>
          <p:cNvSpPr>
            <a:spLocks noChangeArrowheads="1"/>
          </p:cNvSpPr>
          <p:nvPr/>
        </p:nvSpPr>
        <p:spPr bwMode="auto">
          <a:xfrm>
            <a:off x="4343400" y="3860800"/>
            <a:ext cx="4495800" cy="1601788"/>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defRPr/>
            </a:pPr>
            <a:r>
              <a:rPr lang="en-US" sz="3200" dirty="0">
                <a:solidFill>
                  <a:srgbClr val="FFFFFF"/>
                </a:solidFill>
                <a:latin typeface="Arial"/>
                <a:cs typeface="Arial"/>
              </a:rPr>
              <a:t>Tell of </a:t>
            </a:r>
            <a:r>
              <a:rPr lang="en-US" sz="3200" dirty="0" err="1">
                <a:solidFill>
                  <a:srgbClr val="FFFFFF"/>
                </a:solidFill>
                <a:latin typeface="Arial"/>
                <a:cs typeface="Arial"/>
              </a:rPr>
              <a:t>Jabesh</a:t>
            </a:r>
            <a:r>
              <a:rPr lang="en-US" sz="3200" dirty="0">
                <a:solidFill>
                  <a:srgbClr val="FFFFFF"/>
                </a:solidFill>
                <a:latin typeface="Arial"/>
                <a:cs typeface="Arial"/>
              </a:rPr>
              <a:t> Gilead (now an olive orchard, never excavated)</a:t>
            </a:r>
          </a:p>
        </p:txBody>
      </p:sp>
      <p:sp>
        <p:nvSpPr>
          <p:cNvPr id="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rgbClr val="000000"/>
                </a:solidFill>
                <a:latin typeface="Arial"/>
                <a:cs typeface="Arial"/>
              </a:rPr>
              <a:t>198</a:t>
            </a:r>
          </a:p>
        </p:txBody>
      </p:sp>
      <p:sp>
        <p:nvSpPr>
          <p:cNvPr id="225285" name="Title 1"/>
          <p:cNvSpPr>
            <a:spLocks noGrp="1"/>
          </p:cNvSpPr>
          <p:nvPr>
            <p:ph type="title"/>
          </p:nvPr>
        </p:nvSpPr>
        <p:spPr>
          <a:xfrm>
            <a:off x="0" y="188913"/>
            <a:ext cx="9144000" cy="730250"/>
          </a:xfrm>
        </p:spPr>
        <p:txBody>
          <a:bodyPr/>
          <a:lstStyle/>
          <a:p>
            <a:r>
              <a:rPr lang="en-US" sz="4000">
                <a:latin typeface="Arial" charset="0"/>
                <a:ea typeface="ＭＳ Ｐゴシック" charset="0"/>
              </a:rPr>
              <a:t>A Great Start as King</a:t>
            </a:r>
          </a:p>
        </p:txBody>
      </p:sp>
      <p:sp>
        <p:nvSpPr>
          <p:cNvPr id="9" name="Rectangle 2"/>
          <p:cNvSpPr txBox="1">
            <a:spLocks noChangeArrowheads="1"/>
          </p:cNvSpPr>
          <p:nvPr/>
        </p:nvSpPr>
        <p:spPr bwMode="auto">
          <a:xfrm>
            <a:off x="107504" y="5589240"/>
            <a:ext cx="6999287" cy="1189037"/>
          </a:xfrm>
          <a:prstGeom prst="rect">
            <a:avLst/>
          </a:prstGeom>
          <a:solidFill>
            <a:srgbClr val="000000"/>
          </a:solidFill>
          <a:ln>
            <a:noFill/>
          </a:ln>
          <a:extLst>
            <a:ext uri="{FAA26D3D-D897-4be2-8F04-BA451C77F1D7}">
              <ma14:placeholderFlag xmlns="" xmlns:ma14="http://schemas.microsoft.com/office/mac/drawingml/2011/main"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indent="0" eaLnBrk="1" hangingPunct="1">
              <a:spcBef>
                <a:spcPct val="20000"/>
              </a:spcBef>
            </a:pPr>
            <a:r>
              <a:rPr lang="en-US" sz="3200">
                <a:solidFill>
                  <a:srgbClr val="FFFFFF"/>
                </a:solidFill>
                <a:latin typeface="Arial" charset="0"/>
                <a:cs typeface="Arial" charset="0"/>
              </a:rPr>
              <a:t>Saul led Israelites to victory at Jabesh Gilead (1 Sam 11)</a:t>
            </a:r>
          </a:p>
        </p:txBody>
      </p:sp>
    </p:spTree>
    <p:extLst>
      <p:ext uri="{BB962C8B-B14F-4D97-AF65-F5344CB8AC3E}">
        <p14:creationId xmlns:p14="http://schemas.microsoft.com/office/powerpoint/2010/main" val="2384325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12</a:t>
            </a:r>
          </a:p>
        </p:txBody>
      </p:sp>
    </p:spTree>
    <p:extLst>
      <p:ext uri="{BB962C8B-B14F-4D97-AF65-F5344CB8AC3E}">
        <p14:creationId xmlns:p14="http://schemas.microsoft.com/office/powerpoint/2010/main" val="13786712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descr="j0286930"/>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381000" y="457200"/>
            <a:ext cx="8229600" cy="5791200"/>
          </a:xfrm>
          <a:noFill/>
        </p:spPr>
      </p:pic>
      <p:sp>
        <p:nvSpPr>
          <p:cNvPr id="226306" name="Rectangle 4"/>
          <p:cNvSpPr>
            <a:spLocks noChangeArrowheads="1"/>
          </p:cNvSpPr>
          <p:nvPr/>
        </p:nvSpPr>
        <p:spPr bwMode="auto">
          <a:xfrm>
            <a:off x="7924800" y="6248400"/>
            <a:ext cx="11858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en-US" sz="1800">
                <a:solidFill>
                  <a:srgbClr val="000000"/>
                </a:solidFill>
                <a:latin typeface="Arial" charset="0"/>
                <a:cs typeface="Arial" charset="0"/>
              </a:rPr>
              <a:t>1 Sam 12</a:t>
            </a:r>
          </a:p>
        </p:txBody>
      </p:sp>
      <p:sp>
        <p:nvSpPr>
          <p:cNvPr id="48133" name="Text Box 5"/>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rgbClr val="000000"/>
                </a:solidFill>
                <a:latin typeface="Arial"/>
                <a:cs typeface="Arial"/>
              </a:rPr>
              <a:t>198</a:t>
            </a:r>
          </a:p>
        </p:txBody>
      </p:sp>
      <p:sp>
        <p:nvSpPr>
          <p:cNvPr id="226308" name="Title 1"/>
          <p:cNvSpPr>
            <a:spLocks noGrp="1"/>
          </p:cNvSpPr>
          <p:nvPr>
            <p:ph type="title" idx="4294967295"/>
          </p:nvPr>
        </p:nvSpPr>
        <p:spPr>
          <a:xfrm>
            <a:off x="468313" y="260350"/>
            <a:ext cx="7775575" cy="1143000"/>
          </a:xfrm>
        </p:spPr>
        <p:txBody>
          <a:bodyPr/>
          <a:lstStyle/>
          <a:p>
            <a:r>
              <a:rPr lang="en-US">
                <a:latin typeface="Arial" charset="0"/>
                <a:ea typeface="ＭＳ Ｐゴシック" charset="0"/>
              </a:rPr>
              <a:t>The Beginning of…</a:t>
            </a:r>
          </a:p>
        </p:txBody>
      </p:sp>
    </p:spTree>
    <p:extLst>
      <p:ext uri="{BB962C8B-B14F-4D97-AF65-F5344CB8AC3E}">
        <p14:creationId xmlns:p14="http://schemas.microsoft.com/office/powerpoint/2010/main" val="15152156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13</a:t>
            </a:r>
          </a:p>
        </p:txBody>
      </p:sp>
    </p:spTree>
    <p:extLst>
      <p:ext uri="{BB962C8B-B14F-4D97-AF65-F5344CB8AC3E}">
        <p14:creationId xmlns:p14="http://schemas.microsoft.com/office/powerpoint/2010/main" val="2145985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t="6198" r="9897"/>
          <a:stretch/>
        </p:blipFill>
        <p:spPr>
          <a:xfrm rot="10800000">
            <a:off x="0" y="131112"/>
            <a:ext cx="9144000" cy="6726887"/>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enealogy of Jesus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pposition of King Herod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pirit</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descent upon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P</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ower over Satan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temptations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xpounding Sermon on Mount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 Inception of the world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ewlyweds placed in Eden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emptation and man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fall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atred and first murder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ntire genealogy of Adam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ＭＳ Ｐゴシック" charset="0"/>
            </a:endParaRPr>
          </a:p>
        </p:txBody>
      </p:sp>
      <p:sp>
        <p:nvSpPr>
          <p:cNvPr id="13" name="Title 1"/>
          <p:cNvSpPr txBox="1">
            <a:spLocks/>
          </p:cNvSpPr>
          <p:nvPr/>
        </p:nvSpPr>
        <p:spPr bwMode="auto">
          <a:xfrm>
            <a:off x="0" y="-12699"/>
            <a:ext cx="9144000" cy="723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a:ea typeface="ＭＳ Ｐゴシック" charset="0"/>
                <a:cs typeface="Arial"/>
              </a:rPr>
              <a:t>First Samuel</a:t>
            </a:r>
          </a:p>
        </p:txBody>
      </p:sp>
      <p:sp>
        <p:nvSpPr>
          <p:cNvPr id="14" name="Rectangle 13"/>
          <p:cNvSpPr/>
          <p:nvPr/>
        </p:nvSpPr>
        <p:spPr>
          <a:xfrm>
            <a:off x="385621" y="4530246"/>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75133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36403262"/>
              </p:ext>
            </p:extLst>
          </p:nvPr>
        </p:nvGraphicFramePr>
        <p:xfrm>
          <a:off x="-107950" y="0"/>
          <a:ext cx="9251949" cy="6859051"/>
        </p:xfrm>
        <a:graphic>
          <a:graphicData uri="http://schemas.openxmlformats.org/drawingml/2006/table">
            <a:tbl>
              <a:tblPr/>
              <a:tblGrid>
                <a:gridCol w="1850717">
                  <a:extLst>
                    <a:ext uri="{9D8B030D-6E8A-4147-A177-3AD203B41FA5}">
                      <a16:colId xmlns:a16="http://schemas.microsoft.com/office/drawing/2014/main" val="20000"/>
                    </a:ext>
                  </a:extLst>
                </a:gridCol>
                <a:gridCol w="189312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2051719">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    Degenerate Theocracy to Davidic Monarchy</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Theocracy Ended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Monarchy Established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Decline of Judges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Rise of Kings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Chapters 1–7</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Chapters 8–31</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Samuel: "Heavenly King"</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Saul: "Earthly King"</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Eli</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Samuel</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Saul</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David</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 Man's Heart</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en-US" sz="1800" b="1" i="0" u="none" strike="noStrike" cap="none" normalizeH="0" baseline="0" dirty="0">
                          <a:ln>
                            <a:noFill/>
                          </a:ln>
                          <a:solidFill>
                            <a:srgbClr val="8C0000"/>
                          </a:solidFill>
                          <a:effectLst/>
                          <a:latin typeface="Arial" charset="0"/>
                          <a:ea typeface="ＭＳ Ｐゴシック" charset="0"/>
                          <a:cs typeface="Arial" charset="0"/>
                        </a:rPr>
                        <a:t>God's Heart</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 </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en-US" sz="1800" b="1" i="0" u="none" strike="noStrike" cap="none" normalizeH="0" baseline="0" dirty="0">
                          <a:ln>
                            <a:noFill/>
                          </a:ln>
                          <a:solidFill>
                            <a:srgbClr val="8C0000"/>
                          </a:solidFill>
                          <a:effectLst/>
                          <a:latin typeface="Arial" charset="0"/>
                          <a:ea typeface="ＭＳ Ｐゴシック" charset="0"/>
                          <a:cs typeface="Arial" charset="0"/>
                        </a:rPr>
                        <a:t>Man's Heart</a:t>
                      </a: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 </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1" lang="en-US" sz="1800" b="1" i="0" u="none" strike="noStrike" kern="1200" cap="none" normalizeH="0" baseline="0" dirty="0">
                          <a:ln>
                            <a:noFill/>
                          </a:ln>
                          <a:solidFill>
                            <a:srgbClr val="8C0000"/>
                          </a:solidFill>
                          <a:effectLst/>
                          <a:latin typeface="Arial" charset="0"/>
                          <a:ea typeface="ＭＳ Ｐゴシック" charset="0"/>
                          <a:cs typeface="Arial" charset="0"/>
                        </a:rPr>
                        <a:t>God's</a:t>
                      </a:r>
                      <a:r>
                        <a:rPr kumimoji="0" lang="en-US" sz="1800" b="1" i="0" u="none" strike="noStrike" cap="none" normalizeH="0" baseline="0" dirty="0">
                          <a:ln>
                            <a:noFill/>
                          </a:ln>
                          <a:solidFill>
                            <a:srgbClr val="8C0000"/>
                          </a:solidFill>
                          <a:effectLst/>
                          <a:latin typeface="Arial" charset="0"/>
                          <a:ea typeface="ＭＳ Ｐゴシック" charset="0"/>
                          <a:cs typeface="Arial" charset="0"/>
                        </a:rPr>
                        <a:t> Heart</a:t>
                      </a: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Paralysis</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Prayer</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Panic</a:t>
                      </a: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Patience</a:t>
                      </a: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en-US" sz="1800" b="1" i="1">
                          <a:solidFill>
                            <a:srgbClr val="800000"/>
                          </a:solidFill>
                          <a:effectLst/>
                          <a:latin typeface="Arial"/>
                          <a:ea typeface="Times New Roman"/>
                          <a:cs typeface="Arial"/>
                        </a:rPr>
                        <a:t>Transition #1</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Eli to Samuel</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(1–3)</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a:solidFill>
                            <a:srgbClr val="800000"/>
                          </a:solidFill>
                          <a:effectLst/>
                          <a:latin typeface="Arial"/>
                          <a:ea typeface="Times New Roman"/>
                          <a:cs typeface="Arial"/>
                        </a:rPr>
                        <a:t>Samuel &amp; Ark’s Wanderings</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(4–7)</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i="1">
                          <a:solidFill>
                            <a:srgbClr val="800000"/>
                          </a:solidFill>
                          <a:effectLst/>
                          <a:latin typeface="Arial"/>
                          <a:ea typeface="Times New Roman"/>
                          <a:cs typeface="Arial"/>
                        </a:rPr>
                        <a:t>Transition #2</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Samuel to Saul</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(8–12)</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a:solidFill>
                            <a:srgbClr val="FFFFFF"/>
                          </a:solidFill>
                          <a:effectLst/>
                          <a:latin typeface="Arial"/>
                          <a:ea typeface="Times New Roman"/>
                          <a:cs typeface="Arial"/>
                        </a:rPr>
                        <a:t>Saul </a:t>
                      </a:r>
                      <a:endParaRPr lang="en-SG" sz="1800" b="1">
                        <a:solidFill>
                          <a:srgbClr val="FFFFFF"/>
                        </a:solidFill>
                        <a:effectLst/>
                        <a:latin typeface="Arial"/>
                        <a:ea typeface="宋体"/>
                        <a:cs typeface="Arial"/>
                      </a:endParaRPr>
                    </a:p>
                    <a:p>
                      <a:pPr algn="ctr">
                        <a:lnSpc>
                          <a:spcPct val="115000"/>
                        </a:lnSpc>
                        <a:spcAft>
                          <a:spcPts val="0"/>
                        </a:spcAft>
                      </a:pPr>
                      <a:r>
                        <a:rPr lang="en-US" sz="1800" b="1">
                          <a:solidFill>
                            <a:srgbClr val="FFFFFF"/>
                          </a:solidFill>
                          <a:effectLst/>
                          <a:latin typeface="Arial"/>
                          <a:ea typeface="Times New Roman"/>
                          <a:cs typeface="Arial"/>
                        </a:rPr>
                        <a:t>Rejected</a:t>
                      </a:r>
                      <a:endParaRPr lang="en-SG" sz="1800" b="1">
                        <a:solidFill>
                          <a:srgbClr val="FFFFFF"/>
                        </a:solidFill>
                        <a:effectLst/>
                        <a:latin typeface="Arial"/>
                        <a:ea typeface="宋体"/>
                        <a:cs typeface="Arial"/>
                      </a:endParaRPr>
                    </a:p>
                    <a:p>
                      <a:pPr algn="ctr">
                        <a:lnSpc>
                          <a:spcPct val="115000"/>
                        </a:lnSpc>
                        <a:spcAft>
                          <a:spcPts val="0"/>
                        </a:spcAft>
                      </a:pPr>
                      <a:r>
                        <a:rPr lang="en-US" sz="1800" b="1">
                          <a:solidFill>
                            <a:srgbClr val="FFFFFF"/>
                          </a:solidFill>
                          <a:effectLst/>
                          <a:latin typeface="Arial"/>
                          <a:ea typeface="Times New Roman"/>
                          <a:cs typeface="Arial"/>
                        </a:rPr>
                        <a:t>(13–15)</a:t>
                      </a:r>
                      <a:endParaRPr lang="en-SG" sz="1800" b="1">
                        <a:solidFill>
                          <a:srgbClr val="FFFFFF"/>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a:lnSpc>
                          <a:spcPct val="115000"/>
                        </a:lnSpc>
                        <a:spcAft>
                          <a:spcPts val="0"/>
                        </a:spcAft>
                      </a:pPr>
                      <a:r>
                        <a:rPr lang="en-US" sz="1800" b="1">
                          <a:solidFill>
                            <a:srgbClr val="800000"/>
                          </a:solidFill>
                          <a:effectLst/>
                          <a:latin typeface="Arial"/>
                          <a:ea typeface="Times New Roman"/>
                          <a:cs typeface="Arial"/>
                        </a:rPr>
                        <a:t> </a:t>
                      </a:r>
                      <a:r>
                        <a:rPr lang="en-US" sz="1800" b="1" i="1">
                          <a:solidFill>
                            <a:srgbClr val="800000"/>
                          </a:solidFill>
                          <a:effectLst/>
                          <a:latin typeface="Arial"/>
                          <a:ea typeface="Times New Roman"/>
                          <a:cs typeface="Arial"/>
                        </a:rPr>
                        <a:t>Transition #3</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Saul to David</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(16–31) </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c. 94 Years</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Birth of Samul (1105 BC) to Death of Saul (1011 BC)</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en-US" sz="2000" kern="0" dirty="0">
                <a:solidFill>
                  <a:srgbClr val="FFFFFF"/>
                </a:solidFill>
                <a:latin typeface="Arial"/>
                <a:cs typeface="Arial"/>
              </a:rPr>
              <a:t>194</a:t>
            </a:r>
          </a:p>
        </p:txBody>
      </p:sp>
      <p:sp>
        <p:nvSpPr>
          <p:cNvPr id="8" name="Rectangle 2"/>
          <p:cNvSpPr txBox="1">
            <a:spLocks noChangeArrowheads="1"/>
          </p:cNvSpPr>
          <p:nvPr/>
        </p:nvSpPr>
        <p:spPr bwMode="auto">
          <a:xfrm>
            <a:off x="-108520" y="4588"/>
            <a:ext cx="2010803" cy="544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lgn="l"/>
            <a:r>
              <a:rPr lang="en-US" dirty="0">
                <a:solidFill>
                  <a:srgbClr val="FFFFFF"/>
                </a:solidFill>
              </a:rPr>
              <a:t>1 Samuel:</a:t>
            </a:r>
          </a:p>
        </p:txBody>
      </p:sp>
    </p:spTree>
    <p:extLst>
      <p:ext uri="{BB962C8B-B14F-4D97-AF65-F5344CB8AC3E}">
        <p14:creationId xmlns:p14="http://schemas.microsoft.com/office/powerpoint/2010/main" val="200620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6093296"/>
            <a:ext cx="9129157" cy="764704"/>
          </a:xfrm>
          <a:effectLst>
            <a:outerShdw blurRad="63500" dist="38099" dir="2700000" algn="ctr" rotWithShape="0">
              <a:schemeClr val="tx2">
                <a:alpha val="74998"/>
              </a:schemeClr>
            </a:outerShdw>
          </a:effectLst>
        </p:spPr>
        <p:txBody>
          <a:bodyPr/>
          <a:lstStyle/>
          <a:p>
            <a:pPr eaLnBrk="1" hangingPunct="1">
              <a:defRPr/>
            </a:pPr>
            <a:r>
              <a:rPr lang="en-US" sz="4000" dirty="0">
                <a:solidFill>
                  <a:schemeClr val="bg1"/>
                </a:solidFill>
                <a:effectLst>
                  <a:glow rad="228600">
                    <a:schemeClr val="tx1"/>
                  </a:glow>
                </a:effectLst>
                <a:ea typeface="ＭＳ Ｐゴシック" charset="0"/>
              </a:rPr>
              <a:t>Saul's excuses (1 Samuel 13)</a:t>
            </a:r>
            <a:endParaRPr lang="en-US" sz="4000" dirty="0">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0" y="-6916"/>
            <a:ext cx="9144000" cy="6240780"/>
          </a:xfrm>
          <a:prstGeom prst="rect">
            <a:avLst/>
          </a:prstGeom>
        </p:spPr>
      </p:pic>
    </p:spTree>
    <p:extLst>
      <p:ext uri="{BB962C8B-B14F-4D97-AF65-F5344CB8AC3E}">
        <p14:creationId xmlns:p14="http://schemas.microsoft.com/office/powerpoint/2010/main" val="22324351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14</a:t>
            </a:r>
          </a:p>
        </p:txBody>
      </p:sp>
    </p:spTree>
    <p:extLst>
      <p:ext uri="{BB962C8B-B14F-4D97-AF65-F5344CB8AC3E}">
        <p14:creationId xmlns:p14="http://schemas.microsoft.com/office/powerpoint/2010/main" val="22902314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449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84313"/>
            <a:ext cx="9144000" cy="287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3" y="4221088"/>
            <a:ext cx="9129157"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Samuel, David &amp; Saul</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405702703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15</a:t>
            </a:r>
          </a:p>
        </p:txBody>
      </p:sp>
    </p:spTree>
    <p:extLst>
      <p:ext uri="{BB962C8B-B14F-4D97-AF65-F5344CB8AC3E}">
        <p14:creationId xmlns:p14="http://schemas.microsoft.com/office/powerpoint/2010/main" val="9644656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DFD484DF.WAV">
            <a:hlinkClick r:id="" action="ppaction://media"/>
          </p:cNvPr>
          <p:cNvPicPr>
            <a:picLocks noRot="1"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71600" y="49530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378" name="Rectangle 5"/>
          <p:cNvSpPr>
            <a:spLocks noChangeArrowheads="1"/>
          </p:cNvSpPr>
          <p:nvPr/>
        </p:nvSpPr>
        <p:spPr bwMode="auto">
          <a:xfrm>
            <a:off x="7924800" y="6248400"/>
            <a:ext cx="11858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en-US" sz="1800">
                <a:solidFill>
                  <a:srgbClr val="000000"/>
                </a:solidFill>
                <a:latin typeface="Arial" charset="0"/>
                <a:cs typeface="Arial" charset="0"/>
              </a:rPr>
              <a:t>1 Sam 15</a:t>
            </a:r>
          </a:p>
        </p:txBody>
      </p:sp>
      <p:pic>
        <p:nvPicPr>
          <p:cNvPr id="229379" name="Picture 2" descr="j0312140"/>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762000" y="1500188"/>
            <a:ext cx="7696200" cy="4953000"/>
          </a:xfrm>
          <a:noFill/>
        </p:spPr>
      </p:pic>
      <p:sp>
        <p:nvSpPr>
          <p:cNvPr id="51206" name="Text Box 6"/>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rgbClr val="000000"/>
                </a:solidFill>
                <a:latin typeface="Arial"/>
                <a:cs typeface="Arial"/>
              </a:rPr>
              <a:t>198</a:t>
            </a:r>
          </a:p>
        </p:txBody>
      </p:sp>
      <p:sp>
        <p:nvSpPr>
          <p:cNvPr id="229381" name="Title 1"/>
          <p:cNvSpPr>
            <a:spLocks noGrp="1"/>
          </p:cNvSpPr>
          <p:nvPr>
            <p:ph type="title"/>
          </p:nvPr>
        </p:nvSpPr>
        <p:spPr>
          <a:xfrm>
            <a:off x="0" y="333375"/>
            <a:ext cx="8459788" cy="1143000"/>
          </a:xfrm>
        </p:spPr>
        <p:txBody>
          <a:bodyPr/>
          <a:lstStyle/>
          <a:p>
            <a:r>
              <a:rPr lang="en-US">
                <a:latin typeface="Arial" charset="0"/>
                <a:ea typeface="ＭＳ Ｐゴシック" charset="0"/>
              </a:rPr>
              <a:t>Saul</a:t>
            </a:r>
            <a:r>
              <a:rPr lang="fr-FR">
                <a:latin typeface="Arial" charset="0"/>
                <a:ea typeface="ＭＳ Ｐゴシック" charset="0"/>
              </a:rPr>
              <a:t>'</a:t>
            </a:r>
            <a:r>
              <a:rPr lang="en-US">
                <a:latin typeface="Arial" charset="0"/>
                <a:ea typeface="ＭＳ Ｐゴシック" charset="0"/>
              </a:rPr>
              <a:t>s Refusal to Destroy the Amalekites (1 Sam. 15)</a:t>
            </a:r>
          </a:p>
        </p:txBody>
      </p:sp>
    </p:spTree>
    <p:extLst>
      <p:ext uri="{BB962C8B-B14F-4D97-AF65-F5344CB8AC3E}">
        <p14:creationId xmlns:p14="http://schemas.microsoft.com/office/powerpoint/2010/main" val="252310991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5" descr="question">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554" name="Rectangle 2"/>
          <p:cNvSpPr>
            <a:spLocks noChangeArrowheads="1"/>
          </p:cNvSpPr>
          <p:nvPr/>
        </p:nvSpPr>
        <p:spPr bwMode="auto">
          <a:xfrm>
            <a:off x="609600" y="2276475"/>
            <a:ext cx="6324600" cy="3786188"/>
          </a:xfrm>
          <a:prstGeom prst="rect">
            <a:avLst/>
          </a:prstGeom>
          <a:noFill/>
          <a:ln w="12700" cap="sq">
            <a:noFill/>
            <a:miter lim="800000"/>
            <a:headEnd/>
            <a:tailEnd/>
          </a:ln>
        </p:spPr>
        <p:txBody>
          <a:bodyPr>
            <a:spAutoFit/>
          </a:bodyPr>
          <a:lstStyle/>
          <a:p>
            <a:pPr>
              <a:defRPr/>
            </a:pPr>
            <a:r>
              <a:rPr lang="en-US" sz="4000" i="1" dirty="0">
                <a:solidFill>
                  <a:srgbClr val="FFFFFF"/>
                </a:solidFill>
                <a:effectLst>
                  <a:outerShdw blurRad="38100" dist="38100" dir="2700000" algn="tl">
                    <a:srgbClr val="000000"/>
                  </a:outerShdw>
                </a:effectLst>
                <a:latin typeface="Arial"/>
                <a:cs typeface="Arial"/>
              </a:rPr>
              <a:t>God is unchangeable.</a:t>
            </a:r>
          </a:p>
          <a:p>
            <a:pPr>
              <a:defRPr/>
            </a:pPr>
            <a:r>
              <a:rPr lang="en-US" sz="4000" i="1" dirty="0">
                <a:solidFill>
                  <a:srgbClr val="FFFFFF"/>
                </a:solidFill>
                <a:effectLst>
                  <a:outerShdw blurRad="38100" dist="38100" dir="2700000" algn="tl">
                    <a:srgbClr val="000000"/>
                  </a:outerShdw>
                </a:effectLst>
                <a:latin typeface="Arial"/>
                <a:cs typeface="Arial"/>
              </a:rPr>
              <a:t>So why then did He </a:t>
            </a:r>
            <a:r>
              <a:rPr lang="en-US" altLang="ja-JP" sz="4000" i="1" dirty="0">
                <a:solidFill>
                  <a:srgbClr val="FFFFFF"/>
                </a:solidFill>
                <a:effectLst>
                  <a:outerShdw blurRad="38100" dist="38100" dir="2700000" algn="tl">
                    <a:srgbClr val="000000"/>
                  </a:outerShdw>
                </a:effectLst>
                <a:latin typeface="Arial"/>
                <a:cs typeface="Arial"/>
              </a:rPr>
              <a:t>"</a:t>
            </a:r>
            <a:r>
              <a:rPr lang="en-US" sz="4000" i="1" dirty="0">
                <a:solidFill>
                  <a:srgbClr val="FFFFFF"/>
                </a:solidFill>
                <a:effectLst>
                  <a:outerShdw blurRad="38100" dist="38100" dir="2700000" algn="tl">
                    <a:srgbClr val="000000"/>
                  </a:outerShdw>
                </a:effectLst>
                <a:latin typeface="Arial"/>
                <a:cs typeface="Arial"/>
              </a:rPr>
              <a:t>repent</a:t>
            </a:r>
            <a:r>
              <a:rPr lang="en-US" altLang="ja-JP" sz="4000" i="1" dirty="0">
                <a:solidFill>
                  <a:srgbClr val="FFFFFF"/>
                </a:solidFill>
                <a:effectLst>
                  <a:outerShdw blurRad="38100" dist="38100" dir="2700000" algn="tl">
                    <a:srgbClr val="000000"/>
                  </a:outerShdw>
                </a:effectLst>
                <a:latin typeface="Arial"/>
                <a:cs typeface="Arial"/>
              </a:rPr>
              <a:t>"</a:t>
            </a:r>
            <a:r>
              <a:rPr lang="en-US" sz="4000" i="1" dirty="0">
                <a:solidFill>
                  <a:srgbClr val="FFFFFF"/>
                </a:solidFill>
                <a:effectLst>
                  <a:outerShdw blurRad="38100" dist="38100" dir="2700000" algn="tl">
                    <a:srgbClr val="000000"/>
                  </a:outerShdw>
                </a:effectLst>
                <a:latin typeface="Arial"/>
                <a:cs typeface="Arial"/>
              </a:rPr>
              <a:t> or </a:t>
            </a:r>
            <a:r>
              <a:rPr lang="en-US" altLang="ja-JP" sz="4000" i="1" dirty="0">
                <a:solidFill>
                  <a:srgbClr val="FFFFFF"/>
                </a:solidFill>
                <a:effectLst>
                  <a:outerShdw blurRad="38100" dist="38100" dir="2700000" algn="tl">
                    <a:srgbClr val="000000"/>
                  </a:outerShdw>
                </a:effectLst>
                <a:latin typeface="Arial"/>
                <a:cs typeface="Arial"/>
              </a:rPr>
              <a:t>"</a:t>
            </a:r>
            <a:r>
              <a:rPr lang="en-US" sz="4000" i="1" dirty="0">
                <a:solidFill>
                  <a:srgbClr val="FFFFFF"/>
                </a:solidFill>
                <a:effectLst>
                  <a:outerShdw blurRad="38100" dist="38100" dir="2700000" algn="tl">
                    <a:srgbClr val="000000"/>
                  </a:outerShdw>
                </a:effectLst>
                <a:latin typeface="Arial"/>
                <a:cs typeface="Arial"/>
              </a:rPr>
              <a:t>grieve over</a:t>
            </a:r>
            <a:r>
              <a:rPr lang="en-US" altLang="ja-JP" sz="4000" i="1" dirty="0">
                <a:solidFill>
                  <a:srgbClr val="FFFFFF"/>
                </a:solidFill>
                <a:effectLst>
                  <a:outerShdw blurRad="38100" dist="38100" dir="2700000" algn="tl">
                    <a:srgbClr val="000000"/>
                  </a:outerShdw>
                </a:effectLst>
                <a:latin typeface="Arial"/>
                <a:cs typeface="Arial"/>
              </a:rPr>
              <a:t>"</a:t>
            </a:r>
            <a:r>
              <a:rPr lang="en-US" sz="4000" i="1" dirty="0">
                <a:solidFill>
                  <a:srgbClr val="FFFFFF"/>
                </a:solidFill>
                <a:effectLst>
                  <a:outerShdw blurRad="38100" dist="38100" dir="2700000" algn="tl">
                    <a:srgbClr val="000000"/>
                  </a:outerShdw>
                </a:effectLst>
                <a:latin typeface="Arial"/>
                <a:cs typeface="Arial"/>
              </a:rPr>
              <a:t> the fact that </a:t>
            </a:r>
          </a:p>
          <a:p>
            <a:pPr>
              <a:defRPr/>
            </a:pPr>
            <a:r>
              <a:rPr lang="en-US" sz="4000" i="1" dirty="0">
                <a:solidFill>
                  <a:srgbClr val="FFFFFF"/>
                </a:solidFill>
                <a:effectLst>
                  <a:outerShdw blurRad="38100" dist="38100" dir="2700000" algn="tl">
                    <a:srgbClr val="000000"/>
                  </a:outerShdw>
                </a:effectLst>
                <a:latin typeface="Arial"/>
                <a:cs typeface="Arial"/>
              </a:rPr>
              <a:t>He made Saul king?</a:t>
            </a:r>
          </a:p>
          <a:p>
            <a:pPr>
              <a:defRPr/>
            </a:pPr>
            <a:r>
              <a:rPr lang="en-US" sz="4000" i="1" dirty="0">
                <a:solidFill>
                  <a:srgbClr val="FFFFFF"/>
                </a:solidFill>
                <a:effectLst>
                  <a:outerShdw blurRad="38100" dist="38100" dir="2700000" algn="tl">
                    <a:srgbClr val="000000"/>
                  </a:outerShdw>
                </a:effectLst>
                <a:latin typeface="Arial"/>
                <a:cs typeface="Arial"/>
              </a:rPr>
              <a:t>(1 Sam. 15:35)</a:t>
            </a:r>
          </a:p>
        </p:txBody>
      </p:sp>
      <p:sp>
        <p:nvSpPr>
          <p:cNvPr id="151558" name="Text Box 6"/>
          <p:cNvSpPr txBox="1">
            <a:spLocks noChangeArrowheads="1"/>
          </p:cNvSpPr>
          <p:nvPr/>
        </p:nvSpPr>
        <p:spPr bwMode="auto">
          <a:xfrm>
            <a:off x="8027988" y="76200"/>
            <a:ext cx="10398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chemeClr val="tx2"/>
                </a:solidFill>
                <a:latin typeface="Arial"/>
                <a:ea typeface="+mn-ea"/>
                <a:cs typeface="Arial"/>
              </a:rPr>
              <a:t>198</a:t>
            </a:r>
          </a:p>
        </p:txBody>
      </p:sp>
      <p:sp>
        <p:nvSpPr>
          <p:cNvPr id="2" name="Title 1"/>
          <p:cNvSpPr>
            <a:spLocks noGrp="1"/>
          </p:cNvSpPr>
          <p:nvPr>
            <p:ph type="title" idx="4294967295"/>
          </p:nvPr>
        </p:nvSpPr>
        <p:spPr>
          <a:xfrm>
            <a:off x="0" y="765175"/>
            <a:ext cx="9144000" cy="831850"/>
          </a:xfrm>
          <a:ln w="12700" cap="sq">
            <a:miter lim="800000"/>
            <a:headEnd/>
            <a:tailEnd/>
          </a:ln>
        </p:spPr>
        <p:txBody>
          <a:bodyPr>
            <a:spAutoFit/>
          </a:bodyPr>
          <a:lstStyle/>
          <a:p>
            <a:pPr>
              <a:defRPr/>
            </a:pPr>
            <a:r>
              <a:rPr lang="en-US" sz="4800" kern="1200" dirty="0">
                <a:solidFill>
                  <a:srgbClr val="FFFFFF"/>
                </a:solidFill>
                <a:effectLst>
                  <a:outerShdw blurRad="38100" dist="38100" dir="2700000" algn="tl">
                    <a:srgbClr val="000000"/>
                  </a:outerShdw>
                </a:effectLst>
                <a:ea typeface="ＭＳ Ｐゴシック" charset="0"/>
              </a:rPr>
              <a:t>God</a:t>
            </a:r>
            <a:r>
              <a:rPr lang="fr-FR" sz="4800" kern="1200" dirty="0">
                <a:solidFill>
                  <a:srgbClr val="FFFFFF"/>
                </a:solidFill>
                <a:effectLst>
                  <a:outerShdw blurRad="38100" dist="38100" dir="2700000" algn="tl">
                    <a:srgbClr val="000000"/>
                  </a:outerShdw>
                </a:effectLst>
                <a:ea typeface="ＭＳ Ｐゴシック" charset="0"/>
              </a:rPr>
              <a:t>'</a:t>
            </a:r>
            <a:r>
              <a:rPr lang="en-US" sz="4800" kern="1200" dirty="0">
                <a:solidFill>
                  <a:srgbClr val="FFFFFF"/>
                </a:solidFill>
                <a:effectLst>
                  <a:outerShdw blurRad="38100" dist="38100" dir="2700000" algn="tl">
                    <a:srgbClr val="000000"/>
                  </a:outerShdw>
                </a:effectLst>
                <a:ea typeface="ＭＳ Ｐゴシック" charset="0"/>
              </a:rPr>
              <a:t>s Sorrow Over Saul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51554"/>
                                        </p:tgtEl>
                                        <p:attrNameLst>
                                          <p:attrName>style.visibility</p:attrName>
                                        </p:attrNameLst>
                                      </p:cBhvr>
                                      <p:to>
                                        <p:strVal val="visible"/>
                                      </p:to>
                                    </p:set>
                                    <p:anim calcmode="lin" valueType="num">
                                      <p:cBhvr>
                                        <p:cTn id="7" dur="1000" fill="hold"/>
                                        <p:tgtEl>
                                          <p:spTgt spid="151554"/>
                                        </p:tgtEl>
                                        <p:attrNameLst>
                                          <p:attrName>ppt_w</p:attrName>
                                        </p:attrNameLst>
                                      </p:cBhvr>
                                      <p:tavLst>
                                        <p:tav tm="0">
                                          <p:val>
                                            <p:fltVal val="0"/>
                                          </p:val>
                                        </p:tav>
                                        <p:tav tm="100000">
                                          <p:val>
                                            <p:strVal val="#ppt_w"/>
                                          </p:val>
                                        </p:tav>
                                      </p:tavLst>
                                    </p:anim>
                                    <p:anim calcmode="lin" valueType="num">
                                      <p:cBhvr>
                                        <p:cTn id="8" dur="1000" fill="hold"/>
                                        <p:tgtEl>
                                          <p:spTgt spid="151554"/>
                                        </p:tgtEl>
                                        <p:attrNameLst>
                                          <p:attrName>ppt_h</p:attrName>
                                        </p:attrNameLst>
                                      </p:cBhvr>
                                      <p:tavLst>
                                        <p:tav tm="0">
                                          <p:val>
                                            <p:fltVal val="0"/>
                                          </p:val>
                                        </p:tav>
                                        <p:tav tm="100000">
                                          <p:val>
                                            <p:strVal val="#ppt_h"/>
                                          </p:val>
                                        </p:tav>
                                      </p:tavLst>
                                    </p:anim>
                                    <p:anim calcmode="lin" valueType="num">
                                      <p:cBhvr>
                                        <p:cTn id="9" dur="1000" fill="hold"/>
                                        <p:tgtEl>
                                          <p:spTgt spid="15155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155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4"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endParaRPr lang="en-US">
              <a:solidFill>
                <a:srgbClr val="000000"/>
              </a:solidFill>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sz="4400">
                <a:solidFill>
                  <a:srgbClr val="FFFFFF"/>
                </a:solidFill>
                <a:latin typeface="Arial" charset="0"/>
                <a:cs typeface="Arial" charset="0"/>
              </a:rPr>
              <a:t>Eli</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endParaRPr lang="en-US" sz="1800" b="0">
              <a:solidFill>
                <a:srgbClr val="000000"/>
              </a:solidFill>
              <a:latin typeface="Arial"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sz="4400">
                <a:solidFill>
                  <a:srgbClr val="FFFFFF"/>
                </a:solidFill>
                <a:latin typeface="Arial" charset="0"/>
                <a:cs typeface="Arial" charset="0"/>
              </a:rPr>
              <a:t>Samuel</a:t>
            </a: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400" dirty="0">
                <a:solidFill>
                  <a:srgbClr val="FFFFFF"/>
                </a:solidFill>
                <a:latin typeface="Arial"/>
                <a:cs typeface="Arial"/>
              </a:rPr>
              <a:t>196</a:t>
            </a:r>
            <a:endParaRPr lang="en-US" sz="2400" b="0" dirty="0">
              <a:solidFill>
                <a:srgbClr val="FFFFFF"/>
              </a:solidFill>
              <a:latin typeface="Arial"/>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endParaRPr lang="en-US">
              <a:solidFill>
                <a:srgbClr val="000000"/>
              </a:solidFill>
            </a:endParaRPr>
          </a:p>
        </p:txBody>
      </p:sp>
      <p:sp>
        <p:nvSpPr>
          <p:cNvPr id="200714" name="Title 2"/>
          <p:cNvSpPr>
            <a:spLocks noGrp="1"/>
          </p:cNvSpPr>
          <p:nvPr>
            <p:ph type="title"/>
          </p:nvPr>
        </p:nvSpPr>
        <p:spPr>
          <a:xfrm>
            <a:off x="0" y="33338"/>
            <a:ext cx="4932363" cy="658812"/>
          </a:xfrm>
        </p:spPr>
        <p:txBody>
          <a:bodyPr/>
          <a:lstStyle/>
          <a:p>
            <a:r>
              <a:rPr lang="en-US" sz="3600" i="1">
                <a:solidFill>
                  <a:srgbClr val="FFFFFF"/>
                </a:solidFill>
                <a:latin typeface="Arial" charset="0"/>
                <a:ea typeface="ＭＳ Ｐゴシック" charset="0"/>
              </a:rPr>
              <a:t>Transition #1</a:t>
            </a:r>
          </a:p>
        </p:txBody>
      </p:sp>
      <p:pic>
        <p:nvPicPr>
          <p:cNvPr id="18"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508104" y="1988840"/>
            <a:ext cx="3344007" cy="36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51520" y="2132856"/>
            <a:ext cx="3502367" cy="3552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051720" y="548680"/>
            <a:ext cx="4419600" cy="1434581"/>
          </a:xfrm>
          <a:prstGeom prst="rect">
            <a:avLst/>
          </a:prstGeom>
        </p:spPr>
        <p:txBody>
          <a:bodyPr wrap="none" numCol="1" fromWordArt="1">
            <a:prstTxWarp prst="textSlantUp">
              <a:avLst>
                <a:gd name="adj" fmla="val 32056"/>
              </a:avLst>
            </a:prstTxWarp>
          </a:bodyPr>
          <a:lstStyle/>
          <a:p>
            <a:r>
              <a:rPr lang="en-US" sz="4800" kern="10" dirty="0">
                <a:ln w="9525">
                  <a:solidFill>
                    <a:srgbClr val="CC99FF"/>
                  </a:solidFill>
                  <a:round/>
                  <a:headEnd/>
                  <a:tailEnd/>
                </a:ln>
                <a:solidFill>
                  <a:srgbClr val="FFFFFF"/>
                </a:solidFill>
                <a:effectLst>
                  <a:glow rad="228600">
                    <a:srgbClr val="000000"/>
                  </a:glow>
                </a:effectLst>
                <a:latin typeface="Impact"/>
                <a:ea typeface="Impact"/>
                <a:cs typeface="Impact"/>
              </a:rPr>
              <a:t>1 Samuel 1–7</a:t>
            </a:r>
          </a:p>
        </p:txBody>
      </p:sp>
    </p:spTree>
    <p:extLst>
      <p:ext uri="{BB962C8B-B14F-4D97-AF65-F5344CB8AC3E}">
        <p14:creationId xmlns:p14="http://schemas.microsoft.com/office/powerpoint/2010/main" val="238322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endParaRPr lang="en-US">
              <a:solidFill>
                <a:srgbClr val="000000"/>
              </a:solidFill>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sz="4400">
                <a:solidFill>
                  <a:srgbClr val="FFFFFF"/>
                </a:solidFill>
                <a:latin typeface="Arial" charset="0"/>
                <a:cs typeface="Arial" charset="0"/>
              </a:rPr>
              <a:t>Samuel</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endParaRPr lang="en-US" sz="1800" b="0">
              <a:solidFill>
                <a:srgbClr val="000000"/>
              </a:solidFill>
              <a:latin typeface="Arial"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sz="4400">
                <a:solidFill>
                  <a:srgbClr val="FFFFFF"/>
                </a:solidFill>
                <a:latin typeface="Arial" charset="0"/>
                <a:cs typeface="Arial" charset="0"/>
              </a:rPr>
              <a:t>Saul</a:t>
            </a:r>
          </a:p>
        </p:txBody>
      </p:sp>
      <p:sp>
        <p:nvSpPr>
          <p:cNvPr id="200716" name="WordArt 11"/>
          <p:cNvSpPr>
            <a:spLocks noChangeArrowheads="1" noChangeShapeType="1" noTextEdit="1"/>
          </p:cNvSpPr>
          <p:nvPr/>
        </p:nvSpPr>
        <p:spPr bwMode="auto">
          <a:xfrm>
            <a:off x="2133600" y="554556"/>
            <a:ext cx="4419600" cy="1434582"/>
          </a:xfrm>
          <a:prstGeom prst="rect">
            <a:avLst/>
          </a:prstGeom>
        </p:spPr>
        <p:txBody>
          <a:bodyPr wrap="none" numCol="1" fromWordArt="1">
            <a:prstTxWarp prst="textSlantUp">
              <a:avLst>
                <a:gd name="adj" fmla="val 32056"/>
              </a:avLst>
            </a:prstTxWarp>
          </a:bodyPr>
          <a:lstStyle/>
          <a:p>
            <a:r>
              <a:rPr lang="en-US" sz="4800" kern="10" dirty="0">
                <a:ln w="9525">
                  <a:solidFill>
                    <a:srgbClr val="CC99FF"/>
                  </a:solidFill>
                  <a:round/>
                  <a:headEnd/>
                  <a:tailEnd/>
                </a:ln>
                <a:solidFill>
                  <a:srgbClr val="FFFFFF"/>
                </a:solidFill>
                <a:effectLst>
                  <a:glow rad="228600">
                    <a:srgbClr val="000000"/>
                  </a:glow>
                </a:effectLst>
                <a:latin typeface="Impact"/>
                <a:ea typeface="Impact"/>
                <a:cs typeface="Impact"/>
              </a:rPr>
              <a:t>1 Samuel 8–15</a:t>
            </a: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400" dirty="0">
                <a:solidFill>
                  <a:srgbClr val="FFFFFF"/>
                </a:solidFill>
                <a:latin typeface="Arial"/>
                <a:cs typeface="Arial"/>
              </a:rPr>
              <a:t>196</a:t>
            </a:r>
            <a:endParaRPr lang="en-US" sz="2400" b="0" dirty="0">
              <a:solidFill>
                <a:srgbClr val="FFFFFF"/>
              </a:solidFill>
              <a:latin typeface="Arial"/>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endParaRPr lang="en-US">
              <a:solidFill>
                <a:srgbClr val="000000"/>
              </a:solidFill>
            </a:endParaRPr>
          </a:p>
        </p:txBody>
      </p:sp>
      <p:sp>
        <p:nvSpPr>
          <p:cNvPr id="200714" name="Title 2"/>
          <p:cNvSpPr>
            <a:spLocks noGrp="1"/>
          </p:cNvSpPr>
          <p:nvPr>
            <p:ph type="title"/>
          </p:nvPr>
        </p:nvSpPr>
        <p:spPr>
          <a:xfrm>
            <a:off x="0" y="33338"/>
            <a:ext cx="4932363" cy="658812"/>
          </a:xfrm>
        </p:spPr>
        <p:txBody>
          <a:bodyPr/>
          <a:lstStyle/>
          <a:p>
            <a:r>
              <a:rPr lang="en-US" sz="3600" i="1">
                <a:solidFill>
                  <a:srgbClr val="FFFFFF"/>
                </a:solidFill>
                <a:latin typeface="Arial" charset="0"/>
                <a:ea typeface="ＭＳ Ｐゴシック" charset="0"/>
              </a:rPr>
              <a:t>Transition #2</a:t>
            </a:r>
          </a:p>
        </p:txBody>
      </p:sp>
      <p:pic>
        <p:nvPicPr>
          <p:cNvPr id="1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616624" y="1988840"/>
            <a:ext cx="2915816" cy="3746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79512" y="1988840"/>
            <a:ext cx="3344007" cy="36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30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821"/>
                                        </p:tgtEl>
                                        <p:attrNameLst>
                                          <p:attrName>style.visibility</p:attrName>
                                        </p:attrNameLst>
                                      </p:cBhvr>
                                      <p:to>
                                        <p:strVal val="visible"/>
                                      </p:to>
                                    </p:set>
                                  </p:childTnLst>
                                </p:cTn>
                              </p:par>
                              <p:par>
                                <p:cTn id="7" presetID="5" presetClass="entr" presetSubtype="10" fill="hold" grpId="0" nodeType="withEffect">
                                  <p:stCondLst>
                                    <p:cond delay="0"/>
                                  </p:stCondLst>
                                  <p:childTnLst>
                                    <p:set>
                                      <p:cBhvr>
                                        <p:cTn id="8" dur="1" fill="hold">
                                          <p:stCondLst>
                                            <p:cond delay="0"/>
                                          </p:stCondLst>
                                        </p:cTn>
                                        <p:tgtEl>
                                          <p:spTgt spid="34823"/>
                                        </p:tgtEl>
                                        <p:attrNameLst>
                                          <p:attrName>style.visibility</p:attrName>
                                        </p:attrNameLst>
                                      </p:cBhvr>
                                      <p:to>
                                        <p:strVal val="visible"/>
                                      </p:to>
                                    </p:set>
                                    <p:animEffect transition="in" filter="checkerboard(across)">
                                      <p:cBhvr>
                                        <p:cTn id="9" dur="500"/>
                                        <p:tgtEl>
                                          <p:spTgt spid="3482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utoUpdateAnimBg="0"/>
      <p:bldP spid="34823" grpId="0" autoUpdateAnimBg="0"/>
      <p:bldP spid="14"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endParaRPr lang="en-US">
              <a:solidFill>
                <a:srgbClr val="000000"/>
              </a:solidFill>
            </a:endParaRPr>
          </a:p>
        </p:txBody>
      </p:sp>
      <p:sp>
        <p:nvSpPr>
          <p:cNvPr id="53252" name="Text Box 4"/>
          <p:cNvSpPr txBox="1">
            <a:spLocks noChangeArrowheads="1"/>
          </p:cNvSpPr>
          <p:nvPr/>
        </p:nvSpPr>
        <p:spPr bwMode="auto">
          <a:xfrm>
            <a:off x="1258888" y="5797128"/>
            <a:ext cx="22098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sz="3200">
                <a:solidFill>
                  <a:srgbClr val="FFFFFF"/>
                </a:solidFill>
                <a:latin typeface="Arial" charset="0"/>
                <a:cs typeface="Arial" charset="0"/>
              </a:rPr>
              <a:t>Saul</a:t>
            </a:r>
          </a:p>
        </p:txBody>
      </p:sp>
      <p:sp>
        <p:nvSpPr>
          <p:cNvPr id="235523" name="Text Box 5"/>
          <p:cNvSpPr txBox="1">
            <a:spLocks noChangeArrowheads="1"/>
          </p:cNvSpPr>
          <p:nvPr/>
        </p:nvSpPr>
        <p:spPr bwMode="auto">
          <a:xfrm>
            <a:off x="5638800" y="5927303"/>
            <a:ext cx="2438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endParaRPr lang="en-US" sz="1800" b="0">
              <a:solidFill>
                <a:srgbClr val="000000"/>
              </a:solidFill>
              <a:latin typeface="Arial" charset="0"/>
            </a:endParaRPr>
          </a:p>
        </p:txBody>
      </p:sp>
      <p:sp>
        <p:nvSpPr>
          <p:cNvPr id="53254" name="Text Box 6"/>
          <p:cNvSpPr txBox="1">
            <a:spLocks noChangeArrowheads="1"/>
          </p:cNvSpPr>
          <p:nvPr/>
        </p:nvSpPr>
        <p:spPr bwMode="auto">
          <a:xfrm>
            <a:off x="5830888" y="5720928"/>
            <a:ext cx="28194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sz="3200">
                <a:solidFill>
                  <a:srgbClr val="FFFFFF"/>
                </a:solidFill>
                <a:latin typeface="Arial" charset="0"/>
                <a:cs typeface="Arial" charset="0"/>
              </a:rPr>
              <a:t>David</a:t>
            </a:r>
          </a:p>
        </p:txBody>
      </p:sp>
      <p:pic>
        <p:nvPicPr>
          <p:cNvPr id="53257" name="Picture 9" descr="z2819">
            <a:hlinkClick r:id="rId3" tooltip="Formats: WMF, JPG"/>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457950" y="549151"/>
            <a:ext cx="1543050" cy="125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32" name="WordArt 16"/>
          <p:cNvSpPr>
            <a:spLocks noChangeArrowheads="1" noChangeShapeType="1" noTextEdit="1"/>
          </p:cNvSpPr>
          <p:nvPr/>
        </p:nvSpPr>
        <p:spPr bwMode="auto">
          <a:xfrm>
            <a:off x="2057400" y="476672"/>
            <a:ext cx="4419600" cy="1434582"/>
          </a:xfrm>
          <a:prstGeom prst="rect">
            <a:avLst/>
          </a:prstGeom>
        </p:spPr>
        <p:txBody>
          <a:bodyPr wrap="none" numCol="1" fromWordArt="1">
            <a:prstTxWarp prst="textSlantUp">
              <a:avLst>
                <a:gd name="adj" fmla="val 32056"/>
              </a:avLst>
            </a:prstTxWarp>
          </a:bodyPr>
          <a:lstStyle/>
          <a:p>
            <a:r>
              <a:rPr lang="en-US" sz="4800" kern="10" dirty="0">
                <a:ln w="9525">
                  <a:solidFill>
                    <a:srgbClr val="CC99FF"/>
                  </a:solidFill>
                  <a:round/>
                  <a:headEnd/>
                  <a:tailEnd/>
                </a:ln>
                <a:solidFill>
                  <a:srgbClr val="FFFFFF"/>
                </a:solidFill>
                <a:effectLst>
                  <a:glow rad="228600">
                    <a:srgbClr val="000000"/>
                  </a:glow>
                </a:effectLst>
                <a:latin typeface="Impact"/>
                <a:ea typeface="Impact"/>
                <a:cs typeface="Impact"/>
              </a:rPr>
              <a:t>1 Samuel 16–31</a:t>
            </a:r>
          </a:p>
        </p:txBody>
      </p:sp>
      <p:sp>
        <p:nvSpPr>
          <p:cNvPr id="53266" name="Text Box 18"/>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latin typeface="Arial"/>
                <a:cs typeface="Arial"/>
              </a:rPr>
              <a:t>198</a:t>
            </a:r>
          </a:p>
        </p:txBody>
      </p:sp>
      <p:sp>
        <p:nvSpPr>
          <p:cNvPr id="235530" name="Title 1"/>
          <p:cNvSpPr>
            <a:spLocks noGrp="1"/>
          </p:cNvSpPr>
          <p:nvPr>
            <p:ph type="title"/>
          </p:nvPr>
        </p:nvSpPr>
        <p:spPr>
          <a:xfrm>
            <a:off x="0" y="6884615"/>
            <a:ext cx="9144000" cy="504825"/>
          </a:xfrm>
        </p:spPr>
        <p:txBody>
          <a:bodyPr/>
          <a:lstStyle/>
          <a:p>
            <a:r>
              <a:rPr lang="en-US" sz="3600" i="1">
                <a:solidFill>
                  <a:srgbClr val="FFFFFF"/>
                </a:solidFill>
                <a:latin typeface="Arial" charset="0"/>
                <a:ea typeface="ＭＳ Ｐゴシック" charset="0"/>
              </a:rPr>
              <a:t>Transition #3 from Saul to David</a:t>
            </a:r>
          </a:p>
        </p:txBody>
      </p:sp>
      <p:pic>
        <p:nvPicPr>
          <p:cNvPr id="16" name="Picture 1"/>
          <p:cNvPicPr>
            <a:picLocks noChangeAspect="1"/>
          </p:cNvPicPr>
          <p:nvPr/>
        </p:nvPicPr>
        <p:blipFill rotWithShape="1">
          <a:blip r:embed="rId5">
            <a:extLst>
              <a:ext uri="{28A0092B-C50C-407E-A947-70E740481C1C}">
                <a14:useLocalDpi xmlns:a14="http://schemas.microsoft.com/office/drawing/2010/main"/>
              </a:ext>
            </a:extLst>
          </a:blip>
          <a:srcRect l="57776" r="1847"/>
          <a:stretch/>
        </p:blipFill>
        <p:spPr bwMode="auto">
          <a:xfrm>
            <a:off x="899592" y="2061319"/>
            <a:ext cx="2915816" cy="3746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
          <p:cNvPicPr>
            <a:picLocks noChangeAspect="1"/>
          </p:cNvPicPr>
          <p:nvPr/>
        </p:nvPicPr>
        <p:blipFill rotWithShape="1">
          <a:blip r:embed="rId5">
            <a:extLst>
              <a:ext uri="{28A0092B-C50C-407E-A947-70E740481C1C}">
                <a14:useLocalDpi xmlns:a14="http://schemas.microsoft.com/office/drawing/2010/main"/>
              </a:ext>
            </a:extLst>
          </a:blip>
          <a:srcRect l="13765" r="46420"/>
          <a:stretch/>
        </p:blipFill>
        <p:spPr bwMode="auto">
          <a:xfrm>
            <a:off x="5796136" y="2061319"/>
            <a:ext cx="2818627" cy="3672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AutoShape 6"/>
          <p:cNvSpPr>
            <a:spLocks noChangeArrowheads="1"/>
          </p:cNvSpPr>
          <p:nvPr/>
        </p:nvSpPr>
        <p:spPr bwMode="auto">
          <a:xfrm>
            <a:off x="3895328" y="3645495"/>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endParaRPr lang="en-US">
              <a:solidFill>
                <a:srgbClr val="000000"/>
              </a:solidFill>
            </a:endParaRPr>
          </a:p>
        </p:txBody>
      </p:sp>
      <p:sp>
        <p:nvSpPr>
          <p:cNvPr id="15" name="Title 2"/>
          <p:cNvSpPr txBox="1">
            <a:spLocks/>
          </p:cNvSpPr>
          <p:nvPr/>
        </p:nvSpPr>
        <p:spPr bwMode="auto">
          <a:xfrm>
            <a:off x="0" y="33338"/>
            <a:ext cx="4932363" cy="658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3600" i="1">
                <a:solidFill>
                  <a:srgbClr val="FFFFFF"/>
                </a:solidFill>
                <a:latin typeface="Arial" charset="0"/>
                <a:ea typeface="ＭＳ Ｐゴシック" charset="0"/>
              </a:rPr>
              <a:t>Transition #3</a:t>
            </a:r>
          </a:p>
        </p:txBody>
      </p:sp>
    </p:spTree>
    <p:extLst>
      <p:ext uri="{BB962C8B-B14F-4D97-AF65-F5344CB8AC3E}">
        <p14:creationId xmlns:p14="http://schemas.microsoft.com/office/powerpoint/2010/main" val="18600694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wedge">
                                      <p:cBhvr>
                                        <p:cTn id="7" dur="500"/>
                                        <p:tgtEl>
                                          <p:spTgt spid="53252"/>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53254"/>
                                        </p:tgtEl>
                                        <p:attrNameLst>
                                          <p:attrName>style.visibility</p:attrName>
                                        </p:attrNameLst>
                                      </p:cBhvr>
                                      <p:to>
                                        <p:strVal val="visible"/>
                                      </p:to>
                                    </p:set>
                                    <p:anim calcmode="lin" valueType="num">
                                      <p:cBhvr additive="base">
                                        <p:cTn id="17" dur="500" fill="hold"/>
                                        <p:tgtEl>
                                          <p:spTgt spid="53254"/>
                                        </p:tgtEl>
                                        <p:attrNameLst>
                                          <p:attrName>ppt_x</p:attrName>
                                        </p:attrNameLst>
                                      </p:cBhvr>
                                      <p:tavLst>
                                        <p:tav tm="0">
                                          <p:val>
                                            <p:strVal val="#ppt_x"/>
                                          </p:val>
                                        </p:tav>
                                        <p:tav tm="100000">
                                          <p:val>
                                            <p:strVal val="#ppt_x"/>
                                          </p:val>
                                        </p:tav>
                                      </p:tavLst>
                                    </p:anim>
                                    <p:anim calcmode="lin" valueType="num">
                                      <p:cBhvr additive="base">
                                        <p:cTn id="18" dur="500" fill="hold"/>
                                        <p:tgtEl>
                                          <p:spTgt spid="53254"/>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53257"/>
                                        </p:tgtEl>
                                        <p:attrNameLst>
                                          <p:attrName>style.visibility</p:attrName>
                                        </p:attrNameLst>
                                      </p:cBhvr>
                                      <p:to>
                                        <p:strVal val="visible"/>
                                      </p:to>
                                    </p:set>
                                    <p:anim calcmode="lin" valueType="num">
                                      <p:cBhvr additive="base">
                                        <p:cTn id="22" dur="500" fill="hold"/>
                                        <p:tgtEl>
                                          <p:spTgt spid="53257"/>
                                        </p:tgtEl>
                                        <p:attrNameLst>
                                          <p:attrName>ppt_x</p:attrName>
                                        </p:attrNameLst>
                                      </p:cBhvr>
                                      <p:tavLst>
                                        <p:tav tm="0">
                                          <p:val>
                                            <p:strVal val="0-#ppt_w/2"/>
                                          </p:val>
                                        </p:tav>
                                        <p:tav tm="100000">
                                          <p:val>
                                            <p:strVal val="#ppt_x"/>
                                          </p:val>
                                        </p:tav>
                                      </p:tavLst>
                                    </p:anim>
                                    <p:anim calcmode="lin" valueType="num">
                                      <p:cBhvr additive="base">
                                        <p:cTn id="23" dur="500" fill="hold"/>
                                        <p:tgtEl>
                                          <p:spTgt spid="53257"/>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3" presetClass="entr" presetSubtype="1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P spid="53254" grpId="0" autoUpdateAnimBg="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0900"/>
            <a:ext cx="9144000" cy="5143500"/>
          </a:xfrm>
          <a:prstGeom prst="rect">
            <a:avLst/>
          </a:prstGeom>
        </p:spPr>
      </p:pic>
      <p:sp>
        <p:nvSpPr>
          <p:cNvPr id="8" name="Rectangle 2"/>
          <p:cNvSpPr txBox="1">
            <a:spLocks noChangeArrowheads="1"/>
          </p:cNvSpPr>
          <p:nvPr/>
        </p:nvSpPr>
        <p:spPr bwMode="auto">
          <a:xfrm>
            <a:off x="323528" y="4221088"/>
            <a:ext cx="826822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Samuel</a:t>
            </a:r>
          </a:p>
        </p:txBody>
      </p:sp>
      <p:sp>
        <p:nvSpPr>
          <p:cNvPr id="900098" name="Rectangle 2"/>
          <p:cNvSpPr>
            <a:spLocks noGrp="1" noChangeArrowheads="1"/>
          </p:cNvSpPr>
          <p:nvPr>
            <p:ph type="ctrTitle"/>
          </p:nvPr>
        </p:nvSpPr>
        <p:spPr>
          <a:xfrm>
            <a:off x="2915816" y="1046826"/>
            <a:ext cx="6204371" cy="2526190"/>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a:t>
            </a:r>
            <a:br>
              <a:rPr lang="en-US" sz="8000" b="1" dirty="0">
                <a:effectLst>
                  <a:glow rad="127000">
                    <a:schemeClr val="tx1"/>
                  </a:glow>
                </a:effectLst>
                <a:latin typeface="Arial" charset="0"/>
                <a:ea typeface="ＭＳ Ｐゴシック" charset="0"/>
                <a:cs typeface="ＭＳ Ｐゴシック" charset="0"/>
              </a:rPr>
            </a:br>
            <a:r>
              <a:rPr lang="en-US" sz="9600" b="1" dirty="0">
                <a:effectLst>
                  <a:glow rad="127000">
                    <a:schemeClr val="tx1"/>
                  </a:glow>
                </a:effectLst>
                <a:latin typeface="Arial" charset="0"/>
                <a:ea typeface="ＭＳ Ｐゴシック" charset="0"/>
                <a:cs typeface="ＭＳ Ｐゴシック" charset="0"/>
              </a:rPr>
              <a:t>Changed</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6025693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16</a:t>
            </a:r>
          </a:p>
        </p:txBody>
      </p:sp>
    </p:spTree>
    <p:extLst>
      <p:ext uri="{BB962C8B-B14F-4D97-AF65-F5344CB8AC3E}">
        <p14:creationId xmlns:p14="http://schemas.microsoft.com/office/powerpoint/2010/main" val="39191946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2827705189"/>
              </p:ext>
            </p:extLst>
          </p:nvPr>
        </p:nvGraphicFramePr>
        <p:xfrm>
          <a:off x="-107950" y="0"/>
          <a:ext cx="9251949" cy="6859051"/>
        </p:xfrm>
        <a:graphic>
          <a:graphicData uri="http://schemas.openxmlformats.org/drawingml/2006/table">
            <a:tbl>
              <a:tblPr/>
              <a:tblGrid>
                <a:gridCol w="1850717">
                  <a:extLst>
                    <a:ext uri="{9D8B030D-6E8A-4147-A177-3AD203B41FA5}">
                      <a16:colId xmlns:a16="http://schemas.microsoft.com/office/drawing/2014/main" val="20000"/>
                    </a:ext>
                  </a:extLst>
                </a:gridCol>
                <a:gridCol w="189312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2051719">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    Degenerate Theocracy to Davidic Monarchy</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Theocracy Ended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Monarchy Established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Decline of Judges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Rise of Kings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Chapters 1–7</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Chapters 8–31</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Samuel: "Heavenly King"</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Saul: "Earthly King"</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Eli</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Samuel</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Saul</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FFFFFF"/>
                          </a:solidFill>
                          <a:effectLst/>
                          <a:latin typeface="Arial" charset="0"/>
                          <a:ea typeface="ＭＳ Ｐゴシック" charset="0"/>
                          <a:cs typeface="Arial" charset="0"/>
                        </a:rPr>
                        <a:t>David</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solidFill>
                      <a:srgbClr val="800000"/>
                    </a:solidFill>
                  </a:tcPr>
                </a:tc>
                <a:extLst>
                  <a:ext uri="{0D108BD9-81ED-4DB2-BD59-A6C34878D82A}">
                    <a16:rowId xmlns:a16="http://schemas.microsoft.com/office/drawing/2014/main" val="10005"/>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 Man's Heart</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en-US" sz="1800" b="1" i="0" u="none" strike="noStrike" cap="none" normalizeH="0" baseline="0" dirty="0">
                          <a:ln>
                            <a:noFill/>
                          </a:ln>
                          <a:solidFill>
                            <a:srgbClr val="8C0000"/>
                          </a:solidFill>
                          <a:effectLst/>
                          <a:latin typeface="Arial" charset="0"/>
                          <a:ea typeface="ＭＳ Ｐゴシック" charset="0"/>
                          <a:cs typeface="Arial" charset="0"/>
                        </a:rPr>
                        <a:t>God's Heart</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 </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en-US" sz="1800" b="1" i="0" u="none" strike="noStrike" cap="none" normalizeH="0" baseline="0" dirty="0">
                          <a:ln>
                            <a:noFill/>
                          </a:ln>
                          <a:solidFill>
                            <a:srgbClr val="8C0000"/>
                          </a:solidFill>
                          <a:effectLst/>
                          <a:latin typeface="Arial" charset="0"/>
                          <a:ea typeface="ＭＳ Ｐゴシック" charset="0"/>
                          <a:cs typeface="Arial" charset="0"/>
                        </a:rPr>
                        <a:t>Man's Heart</a:t>
                      </a: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Man After </a:t>
                      </a:r>
                      <a:br>
                        <a:rPr kumimoji="0" lang="en-US" sz="1800" b="1" i="0" u="none" strike="noStrike" cap="none" normalizeH="0" baseline="0" dirty="0">
                          <a:ln>
                            <a:noFill/>
                          </a:ln>
                          <a:solidFill>
                            <a:srgbClr val="FFFFFF"/>
                          </a:solidFill>
                          <a:effectLst/>
                          <a:latin typeface="Arial" charset="0"/>
                          <a:ea typeface="ＭＳ Ｐゴシック" charset="0"/>
                          <a:cs typeface="Arial" charset="0"/>
                        </a:rPr>
                      </a:br>
                      <a:r>
                        <a:rPr kumimoji="1" lang="en-US" sz="1800" b="1" i="0" u="none" strike="noStrike" kern="1200" cap="none" normalizeH="0" baseline="0" dirty="0">
                          <a:ln>
                            <a:noFill/>
                          </a:ln>
                          <a:solidFill>
                            <a:srgbClr val="FFFFFF"/>
                          </a:solidFill>
                          <a:effectLst/>
                          <a:latin typeface="Arial" charset="0"/>
                          <a:ea typeface="ＭＳ Ｐゴシック" charset="0"/>
                          <a:cs typeface="Arial" charset="0"/>
                        </a:rPr>
                        <a:t>God's</a:t>
                      </a:r>
                      <a:r>
                        <a:rPr kumimoji="0" lang="en-US" sz="1800" b="1" i="0" u="none" strike="noStrike" cap="none" normalizeH="0" baseline="0" dirty="0">
                          <a:ln>
                            <a:noFill/>
                          </a:ln>
                          <a:solidFill>
                            <a:srgbClr val="FFFFFF"/>
                          </a:solidFill>
                          <a:effectLst/>
                          <a:latin typeface="Arial" charset="0"/>
                          <a:ea typeface="ＭＳ Ｐゴシック" charset="0"/>
                          <a:cs typeface="Arial" charset="0"/>
                        </a:rPr>
                        <a:t> Heart</a:t>
                      </a:r>
                    </a:p>
                  </a:txBody>
                  <a:tcPr marL="91434" marR="91434" anchor="ctr" horzOverflow="overflow">
                    <a:solidFill>
                      <a:srgbClr val="800000"/>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Paralysis</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Prayer</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Panic</a:t>
                      </a: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Patience</a:t>
                      </a:r>
                    </a:p>
                  </a:txBody>
                  <a:tcPr marL="91434" marR="91434" anchor="ctr" horzOverflow="overflow">
                    <a:solidFill>
                      <a:srgbClr val="800000"/>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en-US" sz="1800" b="1" i="1">
                          <a:solidFill>
                            <a:srgbClr val="800000"/>
                          </a:solidFill>
                          <a:effectLst/>
                          <a:latin typeface="Arial"/>
                          <a:ea typeface="Times New Roman"/>
                          <a:cs typeface="Arial"/>
                        </a:rPr>
                        <a:t>Transition #1</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Eli to Samuel</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(1–3)</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a:solidFill>
                            <a:srgbClr val="800000"/>
                          </a:solidFill>
                          <a:effectLst/>
                          <a:latin typeface="Arial"/>
                          <a:ea typeface="Times New Roman"/>
                          <a:cs typeface="Arial"/>
                        </a:rPr>
                        <a:t>Samuel &amp; Ark’s Wanderings</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(4–7)</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i="1">
                          <a:solidFill>
                            <a:srgbClr val="800000"/>
                          </a:solidFill>
                          <a:effectLst/>
                          <a:latin typeface="Arial"/>
                          <a:ea typeface="Times New Roman"/>
                          <a:cs typeface="Arial"/>
                        </a:rPr>
                        <a:t>Transition #2</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Samuel to Saul</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(8–12)</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a:solidFill>
                            <a:srgbClr val="800000"/>
                          </a:solidFill>
                          <a:effectLst/>
                          <a:latin typeface="Arial"/>
                          <a:ea typeface="Times New Roman"/>
                          <a:cs typeface="Arial"/>
                        </a:rPr>
                        <a:t>Saul </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Rejected</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(13–15)</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a:solidFill>
                            <a:srgbClr val="FFFFFF"/>
                          </a:solidFill>
                          <a:effectLst/>
                          <a:latin typeface="Arial"/>
                          <a:ea typeface="Times New Roman"/>
                          <a:cs typeface="Arial"/>
                        </a:rPr>
                        <a:t> </a:t>
                      </a:r>
                      <a:r>
                        <a:rPr lang="en-US" sz="1800" b="1" i="1">
                          <a:solidFill>
                            <a:srgbClr val="FFFFFF"/>
                          </a:solidFill>
                          <a:effectLst/>
                          <a:latin typeface="Arial"/>
                          <a:ea typeface="Times New Roman"/>
                          <a:cs typeface="Arial"/>
                        </a:rPr>
                        <a:t>Transition #3</a:t>
                      </a:r>
                      <a:endParaRPr lang="en-SG" sz="1800" b="1">
                        <a:solidFill>
                          <a:srgbClr val="FFFFFF"/>
                        </a:solidFill>
                        <a:effectLst/>
                        <a:latin typeface="Arial"/>
                        <a:ea typeface="宋体"/>
                        <a:cs typeface="Arial"/>
                      </a:endParaRPr>
                    </a:p>
                    <a:p>
                      <a:pPr algn="ctr">
                        <a:lnSpc>
                          <a:spcPct val="115000"/>
                        </a:lnSpc>
                        <a:spcAft>
                          <a:spcPts val="0"/>
                        </a:spcAft>
                      </a:pPr>
                      <a:r>
                        <a:rPr lang="en-US" sz="1800" b="1">
                          <a:solidFill>
                            <a:srgbClr val="FFFFFF"/>
                          </a:solidFill>
                          <a:effectLst/>
                          <a:latin typeface="Arial"/>
                          <a:ea typeface="Times New Roman"/>
                          <a:cs typeface="Arial"/>
                        </a:rPr>
                        <a:t>Saul to David</a:t>
                      </a:r>
                      <a:endParaRPr lang="en-SG" sz="1800" b="1">
                        <a:solidFill>
                          <a:srgbClr val="FFFFFF"/>
                        </a:solidFill>
                        <a:effectLst/>
                        <a:latin typeface="Arial"/>
                        <a:ea typeface="宋体"/>
                        <a:cs typeface="Arial"/>
                      </a:endParaRPr>
                    </a:p>
                    <a:p>
                      <a:pPr algn="ctr">
                        <a:lnSpc>
                          <a:spcPct val="115000"/>
                        </a:lnSpc>
                        <a:spcAft>
                          <a:spcPts val="0"/>
                        </a:spcAft>
                      </a:pPr>
                      <a:r>
                        <a:rPr lang="en-US" sz="1800" b="1">
                          <a:solidFill>
                            <a:srgbClr val="FFFFFF"/>
                          </a:solidFill>
                          <a:effectLst/>
                          <a:latin typeface="Arial"/>
                          <a:ea typeface="Times New Roman"/>
                          <a:cs typeface="Arial"/>
                        </a:rPr>
                        <a:t>(16–31) </a:t>
                      </a:r>
                      <a:endParaRPr lang="en-SG" sz="1800" b="1">
                        <a:solidFill>
                          <a:srgbClr val="FFFFFF"/>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c. 94 Years</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Birth of Samul (1105 BC) to Death of Saul (1011 BC)</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en-US" sz="2000" kern="0" dirty="0">
                <a:solidFill>
                  <a:srgbClr val="FFFFFF"/>
                </a:solidFill>
                <a:latin typeface="Arial"/>
                <a:cs typeface="Arial"/>
              </a:rPr>
              <a:t>194</a:t>
            </a:r>
          </a:p>
        </p:txBody>
      </p:sp>
      <p:sp>
        <p:nvSpPr>
          <p:cNvPr id="8" name="Rectangle 2"/>
          <p:cNvSpPr txBox="1">
            <a:spLocks noChangeArrowheads="1"/>
          </p:cNvSpPr>
          <p:nvPr/>
        </p:nvSpPr>
        <p:spPr bwMode="auto">
          <a:xfrm>
            <a:off x="-108520" y="4588"/>
            <a:ext cx="2010803" cy="544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lgn="l"/>
            <a:r>
              <a:rPr lang="en-US" dirty="0">
                <a:solidFill>
                  <a:srgbClr val="FFFFFF"/>
                </a:solidFill>
              </a:rPr>
              <a:t>1 Samuel:</a:t>
            </a:r>
          </a:p>
        </p:txBody>
      </p:sp>
    </p:spTree>
    <p:extLst>
      <p:ext uri="{BB962C8B-B14F-4D97-AF65-F5344CB8AC3E}">
        <p14:creationId xmlns:p14="http://schemas.microsoft.com/office/powerpoint/2010/main" val="200620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3" y="4221088"/>
            <a:ext cx="9129157"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David's Sheep</a:t>
            </a:r>
            <a:endParaRPr lang="en-US" dirty="0">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393700"/>
            <a:ext cx="9144000" cy="6063916"/>
          </a:xfrm>
          <a:prstGeom prst="rect">
            <a:avLst/>
          </a:prstGeom>
        </p:spPr>
      </p:pic>
    </p:spTree>
    <p:extLst>
      <p:ext uri="{BB962C8B-B14F-4D97-AF65-F5344CB8AC3E}">
        <p14:creationId xmlns:p14="http://schemas.microsoft.com/office/powerpoint/2010/main" val="264135812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5369"/>
          <a:stretch/>
        </p:blipFill>
        <p:spPr>
          <a:xfrm>
            <a:off x="-92124" y="2468"/>
            <a:ext cx="9272636" cy="5658780"/>
          </a:xfrm>
          <a:prstGeom prst="rect">
            <a:avLst/>
          </a:prstGeom>
        </p:spPr>
      </p:pic>
      <p:sp>
        <p:nvSpPr>
          <p:cNvPr id="6" name="Text Box 6"/>
          <p:cNvSpPr txBox="1">
            <a:spLocks noChangeArrowheads="1"/>
          </p:cNvSpPr>
          <p:nvPr/>
        </p:nvSpPr>
        <p:spPr bwMode="auto">
          <a:xfrm>
            <a:off x="10332640" y="476672"/>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40322" y="5720834"/>
            <a:ext cx="9129157"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David's Courage</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346618803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233474" name="Rectangle 4"/>
          <p:cNvSpPr>
            <a:spLocks noChangeArrowheads="1"/>
          </p:cNvSpPr>
          <p:nvPr/>
        </p:nvSpPr>
        <p:spPr bwMode="auto">
          <a:xfrm>
            <a:off x="7696200" y="6248400"/>
            <a:ext cx="13017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n-US" sz="1800">
                <a:solidFill>
                  <a:srgbClr val="000000"/>
                </a:solidFill>
                <a:latin typeface="Arial" charset="0"/>
                <a:cs typeface="Arial" charset="0"/>
              </a:rPr>
              <a:t>1 Sam 16</a:t>
            </a:r>
          </a:p>
        </p:txBody>
      </p:sp>
      <p:sp>
        <p:nvSpPr>
          <p:cNvPr id="46085" name="Text Box 5"/>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rgbClr val="000000"/>
                </a:solidFill>
                <a:latin typeface="Arial"/>
                <a:cs typeface="Arial"/>
              </a:rPr>
              <a:t>198</a:t>
            </a:r>
          </a:p>
        </p:txBody>
      </p:sp>
      <p:sp>
        <p:nvSpPr>
          <p:cNvPr id="233476" name="Title 1"/>
          <p:cNvSpPr>
            <a:spLocks noGrp="1"/>
          </p:cNvSpPr>
          <p:nvPr>
            <p:ph type="title" idx="4294967295"/>
          </p:nvPr>
        </p:nvSpPr>
        <p:spPr>
          <a:xfrm>
            <a:off x="0" y="44451"/>
            <a:ext cx="9144000" cy="648246"/>
          </a:xfrm>
        </p:spPr>
        <p:txBody>
          <a:bodyPr/>
          <a:lstStyle/>
          <a:p>
            <a:r>
              <a:rPr lang="en-US">
                <a:latin typeface="Arial" charset="0"/>
                <a:ea typeface="ＭＳ Ｐゴシック" charset="0"/>
              </a:rPr>
              <a:t>Samuel Anointed David</a:t>
            </a:r>
          </a:p>
        </p:txBody>
      </p:sp>
    </p:spTree>
    <p:extLst>
      <p:ext uri="{BB962C8B-B14F-4D97-AF65-F5344CB8AC3E}">
        <p14:creationId xmlns:p14="http://schemas.microsoft.com/office/powerpoint/2010/main" val="298024595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rotWithShape="1">
          <a:blip r:embed="rId3"/>
          <a:srcRect l="9641" r="4181"/>
          <a:stretch/>
        </p:blipFill>
        <p:spPr>
          <a:xfrm>
            <a:off x="0" y="-5530"/>
            <a:ext cx="9144000" cy="6863530"/>
          </a:xfrm>
        </p:spPr>
      </p:pic>
      <p:sp>
        <p:nvSpPr>
          <p:cNvPr id="233474" name="Rectangle 4"/>
          <p:cNvSpPr>
            <a:spLocks noChangeArrowheads="1"/>
          </p:cNvSpPr>
          <p:nvPr/>
        </p:nvSpPr>
        <p:spPr bwMode="auto">
          <a:xfrm>
            <a:off x="7696200" y="6248400"/>
            <a:ext cx="13017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n-US" sz="1800">
                <a:solidFill>
                  <a:srgbClr val="000000"/>
                </a:solidFill>
                <a:latin typeface="Arial" charset="0"/>
                <a:cs typeface="Arial" charset="0"/>
              </a:rPr>
              <a:t>1 Sam 16</a:t>
            </a:r>
          </a:p>
        </p:txBody>
      </p:sp>
      <p:sp>
        <p:nvSpPr>
          <p:cNvPr id="46085" name="Text Box 5"/>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rgbClr val="000000"/>
                </a:solidFill>
                <a:latin typeface="Arial"/>
                <a:cs typeface="Arial"/>
              </a:rPr>
              <a:t>198</a:t>
            </a:r>
          </a:p>
        </p:txBody>
      </p:sp>
      <p:sp>
        <p:nvSpPr>
          <p:cNvPr id="233476" name="Title 1"/>
          <p:cNvSpPr>
            <a:spLocks noGrp="1"/>
          </p:cNvSpPr>
          <p:nvPr>
            <p:ph type="title" idx="4294967295"/>
          </p:nvPr>
        </p:nvSpPr>
        <p:spPr>
          <a:xfrm>
            <a:off x="0" y="0"/>
            <a:ext cx="9144000" cy="658813"/>
          </a:xfrm>
        </p:spPr>
        <p:txBody>
          <a:bodyPr/>
          <a:lstStyle/>
          <a:p>
            <a:r>
              <a:rPr lang="en-US">
                <a:latin typeface="Arial" charset="0"/>
                <a:ea typeface="ＭＳ Ｐゴシック" charset="0"/>
              </a:rPr>
              <a:t>Samuel Anointed David</a:t>
            </a:r>
          </a:p>
        </p:txBody>
      </p:sp>
    </p:spTree>
    <p:extLst>
      <p:ext uri="{BB962C8B-B14F-4D97-AF65-F5344CB8AC3E}">
        <p14:creationId xmlns:p14="http://schemas.microsoft.com/office/powerpoint/2010/main" val="64840943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Text Box 3"/>
          <p:cNvSpPr txBox="1">
            <a:spLocks noChangeArrowheads="1"/>
          </p:cNvSpPr>
          <p:nvPr/>
        </p:nvSpPr>
        <p:spPr bwMode="auto">
          <a:xfrm>
            <a:off x="5181600" y="1196752"/>
            <a:ext cx="4038600" cy="4832350"/>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44500" indent="-4445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buClr>
                <a:srgbClr val="CC0066"/>
              </a:buClr>
              <a:buFont typeface="Wingdings" charset="0"/>
              <a:buChar char="Ø"/>
            </a:pPr>
            <a:r>
              <a:rPr lang="en-US">
                <a:solidFill>
                  <a:srgbClr val="FFFFFF"/>
                </a:solidFill>
                <a:latin typeface="Arial" charset="0"/>
                <a:cs typeface="Arial" charset="0"/>
              </a:rPr>
              <a:t>Youngest son of Jesse </a:t>
            </a:r>
          </a:p>
          <a:p>
            <a:pPr algn="l" eaLnBrk="1" hangingPunct="1">
              <a:buClr>
                <a:srgbClr val="CC0066"/>
              </a:buClr>
              <a:buFont typeface="Wingdings" charset="0"/>
              <a:buNone/>
            </a:pPr>
            <a:endParaRPr lang="en-US">
              <a:solidFill>
                <a:srgbClr val="FFFFFF"/>
              </a:solidFill>
              <a:latin typeface="Arial" charset="0"/>
              <a:cs typeface="Arial" charset="0"/>
            </a:endParaRPr>
          </a:p>
          <a:p>
            <a:pPr algn="l" eaLnBrk="1" hangingPunct="1">
              <a:buClr>
                <a:srgbClr val="CC0066"/>
              </a:buClr>
              <a:buFont typeface="Wingdings" charset="0"/>
              <a:buChar char="Ø"/>
            </a:pPr>
            <a:r>
              <a:rPr lang="en-US">
                <a:solidFill>
                  <a:srgbClr val="FFFFFF"/>
                </a:solidFill>
                <a:latin typeface="Arial" charset="0"/>
                <a:cs typeface="Arial" charset="0"/>
              </a:rPr>
              <a:t>Handsome, strong, courageous</a:t>
            </a:r>
          </a:p>
          <a:p>
            <a:pPr algn="l" eaLnBrk="1" hangingPunct="1">
              <a:buClr>
                <a:srgbClr val="CC0066"/>
              </a:buClr>
              <a:buFont typeface="Wingdings" charset="0"/>
              <a:buChar char="Ø"/>
            </a:pPr>
            <a:endParaRPr lang="en-US">
              <a:solidFill>
                <a:srgbClr val="FFFFFF"/>
              </a:solidFill>
              <a:latin typeface="Arial" charset="0"/>
              <a:cs typeface="Arial" charset="0"/>
            </a:endParaRPr>
          </a:p>
          <a:p>
            <a:pPr algn="l" eaLnBrk="1" hangingPunct="1">
              <a:buClr>
                <a:srgbClr val="CC0066"/>
              </a:buClr>
              <a:buFont typeface="Wingdings" charset="0"/>
              <a:buChar char="Ø"/>
            </a:pPr>
            <a:r>
              <a:rPr lang="en-US">
                <a:solidFill>
                  <a:srgbClr val="FFFFFF"/>
                </a:solidFill>
                <a:latin typeface="Arial" charset="0"/>
                <a:cs typeface="Arial" charset="0"/>
              </a:rPr>
              <a:t>Shepherd tending his father</a:t>
            </a:r>
            <a:r>
              <a:rPr lang="fr-FR" altLang="ja-JP">
                <a:solidFill>
                  <a:srgbClr val="FFFFFF"/>
                </a:solidFill>
                <a:latin typeface="Arial" charset="0"/>
                <a:cs typeface="Arial" charset="0"/>
              </a:rPr>
              <a:t>'</a:t>
            </a:r>
            <a:r>
              <a:rPr lang="en-US" altLang="ja-JP">
                <a:solidFill>
                  <a:srgbClr val="FFFFFF"/>
                </a:solidFill>
                <a:latin typeface="Arial" charset="0"/>
                <a:cs typeface="Arial" charset="0"/>
              </a:rPr>
              <a:t>s sheep</a:t>
            </a:r>
          </a:p>
          <a:p>
            <a:pPr algn="l" eaLnBrk="1" hangingPunct="1">
              <a:buClr>
                <a:srgbClr val="CC0066"/>
              </a:buClr>
              <a:buFont typeface="Wingdings" charset="0"/>
              <a:buChar char="Ø"/>
            </a:pPr>
            <a:endParaRPr lang="en-US">
              <a:solidFill>
                <a:srgbClr val="FFFFFF"/>
              </a:solidFill>
              <a:latin typeface="Arial" charset="0"/>
              <a:cs typeface="Arial" charset="0"/>
            </a:endParaRPr>
          </a:p>
          <a:p>
            <a:pPr algn="l" eaLnBrk="1" hangingPunct="1">
              <a:buClr>
                <a:srgbClr val="CC0066"/>
              </a:buClr>
              <a:buFont typeface="Wingdings" charset="0"/>
              <a:buChar char="Ø"/>
            </a:pPr>
            <a:r>
              <a:rPr lang="en-US">
                <a:solidFill>
                  <a:srgbClr val="FFFFFF"/>
                </a:solidFill>
                <a:latin typeface="Arial" charset="0"/>
                <a:cs typeface="Arial" charset="0"/>
              </a:rPr>
              <a:t>Strong arms, excellent harpist</a:t>
            </a:r>
          </a:p>
        </p:txBody>
      </p:sp>
      <p:sp>
        <p:nvSpPr>
          <p:cNvPr id="236547" name="Rectangle 4"/>
          <p:cNvSpPr>
            <a:spLocks noChangeArrowheads="1"/>
          </p:cNvSpPr>
          <p:nvPr/>
        </p:nvSpPr>
        <p:spPr bwMode="auto">
          <a:xfrm>
            <a:off x="7885113" y="6491288"/>
            <a:ext cx="1184275" cy="369887"/>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en-US" sz="1800">
                <a:solidFill>
                  <a:srgbClr val="FFFFFF"/>
                </a:solidFill>
                <a:latin typeface="Arial" charset="0"/>
                <a:cs typeface="Arial" charset="0"/>
              </a:rPr>
              <a:t>1 Sam 16</a:t>
            </a:r>
          </a:p>
        </p:txBody>
      </p:sp>
      <p:sp>
        <p:nvSpPr>
          <p:cNvPr id="236548" name="WordArt 5"/>
          <p:cNvSpPr>
            <a:spLocks noChangeArrowheads="1" noChangeShapeType="1" noTextEdit="1"/>
          </p:cNvSpPr>
          <p:nvPr/>
        </p:nvSpPr>
        <p:spPr bwMode="auto">
          <a:xfrm>
            <a:off x="3275856" y="260648"/>
            <a:ext cx="2438400" cy="1285875"/>
          </a:xfrm>
          <a:prstGeom prst="rect">
            <a:avLst/>
          </a:prstGeom>
        </p:spPr>
        <p:txBody>
          <a:bodyPr wrap="none" fromWordArt="1">
            <a:prstTxWarp prst="textSlantUp">
              <a:avLst>
                <a:gd name="adj" fmla="val 32056"/>
              </a:avLst>
            </a:prstTxWarp>
          </a:bodyPr>
          <a:lstStyle/>
          <a:p>
            <a:r>
              <a:rPr lang="en-US" sz="3600" kern="10">
                <a:ln w="9525" cap="sq">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David</a:t>
            </a:r>
          </a:p>
        </p:txBody>
      </p:sp>
      <p:sp>
        <p:nvSpPr>
          <p:cNvPr id="9222"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spcBef>
                <a:spcPct val="50000"/>
              </a:spcBef>
              <a:defRPr/>
            </a:pPr>
            <a:r>
              <a:rPr lang="en-US" sz="2400" dirty="0">
                <a:solidFill>
                  <a:srgbClr val="FFFFFF"/>
                </a:solidFill>
                <a:latin typeface="Arial"/>
                <a:cs typeface="Arial"/>
              </a:rPr>
              <a:t>198</a:t>
            </a:r>
          </a:p>
        </p:txBody>
      </p:sp>
      <p:sp>
        <p:nvSpPr>
          <p:cNvPr id="236550" name="Title 1"/>
          <p:cNvSpPr>
            <a:spLocks noGrp="1"/>
          </p:cNvSpPr>
          <p:nvPr>
            <p:ph type="title" idx="4294967295"/>
          </p:nvPr>
        </p:nvSpPr>
        <p:spPr>
          <a:xfrm>
            <a:off x="0" y="5516563"/>
            <a:ext cx="5076825" cy="587375"/>
          </a:xfrm>
          <a:effectLst>
            <a:outerShdw blurRad="50800" dist="38100" dir="2700000">
              <a:srgbClr val="000000">
                <a:alpha val="43000"/>
              </a:srgbClr>
            </a:outerShdw>
          </a:effectLst>
        </p:spPr>
        <p:txBody>
          <a:bodyPr/>
          <a:lstStyle/>
          <a:p>
            <a:r>
              <a:rPr lang="en-US" sz="4000" i="1">
                <a:solidFill>
                  <a:srgbClr val="FFFFFF"/>
                </a:solidFill>
                <a:latin typeface="Arial" charset="0"/>
                <a:ea typeface="ＭＳ Ｐゴシック" charset="0"/>
              </a:rPr>
              <a:t>Who was David?</a:t>
            </a:r>
          </a:p>
        </p:txBody>
      </p:sp>
      <p:pic>
        <p:nvPicPr>
          <p:cNvPr id="2" name="Picture 1"/>
          <p:cNvPicPr>
            <a:picLocks noChangeAspect="1"/>
          </p:cNvPicPr>
          <p:nvPr/>
        </p:nvPicPr>
        <p:blipFill>
          <a:blip r:embed="rId3"/>
          <a:stretch>
            <a:fillRect/>
          </a:stretch>
        </p:blipFill>
        <p:spPr>
          <a:xfrm>
            <a:off x="-1" y="1772816"/>
            <a:ext cx="4800533" cy="3600400"/>
          </a:xfrm>
          <a:prstGeom prst="rect">
            <a:avLst/>
          </a:prstGeom>
          <a:effectLst>
            <a:outerShdw blurRad="50800" dist="38100" dir="2700000">
              <a:srgbClr val="000000">
                <a:alpha val="43000"/>
              </a:srgbClr>
            </a:outerShdw>
          </a:effectLst>
        </p:spPr>
      </p:pic>
    </p:spTree>
    <p:extLst>
      <p:ext uri="{BB962C8B-B14F-4D97-AF65-F5344CB8AC3E}">
        <p14:creationId xmlns:p14="http://schemas.microsoft.com/office/powerpoint/2010/main" val="3348580842"/>
      </p:ext>
    </p:extLst>
  </p:cSld>
  <p:clrMapOvr>
    <a:overrideClrMapping bg1="lt1" tx1="dk1" bg2="lt2" tx2="dk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980728"/>
            <a:ext cx="9207215" cy="5877272"/>
          </a:xfrm>
          <a:prstGeom prst="rect">
            <a:avLst/>
          </a:prstGeom>
        </p:spPr>
      </p:pic>
      <p:sp>
        <p:nvSpPr>
          <p:cNvPr id="21506" name="Rectangle 2"/>
          <p:cNvSpPr>
            <a:spLocks noChangeArrowheads="1"/>
          </p:cNvSpPr>
          <p:nvPr/>
        </p:nvSpPr>
        <p:spPr bwMode="auto">
          <a:xfrm>
            <a:off x="-20681" y="5288340"/>
            <a:ext cx="9252519" cy="1569660"/>
          </a:xfrm>
          <a:prstGeom prst="rect">
            <a:avLst/>
          </a:prstGeom>
          <a:solidFill>
            <a:srgbClr val="000000"/>
          </a:solidFill>
          <a:ln>
            <a:noFill/>
          </a:ln>
        </p:spPr>
        <p:txBody>
          <a:bodyPr wrap="square">
            <a:spAutoFit/>
          </a:bodyPr>
          <a:lstStyle/>
          <a:p>
            <a:pPr>
              <a:spcBef>
                <a:spcPct val="50000"/>
              </a:spcBef>
              <a:buClr>
                <a:srgbClr val="FF3300"/>
              </a:buClr>
            </a:pPr>
            <a:r>
              <a:rPr lang="en-US" sz="3200" dirty="0">
                <a:solidFill>
                  <a:srgbClr val="FFFFFF"/>
                </a:solidFill>
                <a:latin typeface="Arial" charset="0"/>
                <a:cs typeface="Arial" charset="0"/>
              </a:rPr>
              <a:t>Chosen by the L</a:t>
            </a:r>
            <a:r>
              <a:rPr lang="en-US" dirty="0">
                <a:solidFill>
                  <a:srgbClr val="FFFFFF"/>
                </a:solidFill>
                <a:latin typeface="Arial" charset="0"/>
                <a:cs typeface="Arial" charset="0"/>
              </a:rPr>
              <a:t>ORD</a:t>
            </a:r>
            <a:br>
              <a:rPr lang="en-US" sz="3200" dirty="0">
                <a:solidFill>
                  <a:srgbClr val="FFFFFF"/>
                </a:solidFill>
                <a:latin typeface="Arial" charset="0"/>
                <a:cs typeface="Arial" charset="0"/>
              </a:rPr>
            </a:br>
            <a:r>
              <a:rPr lang="en-US" sz="3200" dirty="0">
                <a:solidFill>
                  <a:srgbClr val="FFFFFF"/>
                </a:solidFill>
                <a:latin typeface="Arial" charset="0"/>
                <a:cs typeface="Arial" charset="0"/>
              </a:rPr>
              <a:t>Anointed as Israel</a:t>
            </a:r>
            <a:r>
              <a:rPr lang="fr-FR" sz="3200" dirty="0">
                <a:solidFill>
                  <a:srgbClr val="FFFFFF"/>
                </a:solidFill>
                <a:latin typeface="Arial" charset="0"/>
                <a:cs typeface="Arial" charset="0"/>
              </a:rPr>
              <a:t>'</a:t>
            </a:r>
            <a:r>
              <a:rPr lang="en-US" sz="3200" dirty="0">
                <a:solidFill>
                  <a:srgbClr val="FFFFFF"/>
                </a:solidFill>
                <a:latin typeface="Arial" charset="0"/>
                <a:cs typeface="Arial" charset="0"/>
              </a:rPr>
              <a:t>s 2</a:t>
            </a:r>
            <a:r>
              <a:rPr lang="en-US" sz="3200" baseline="30000" dirty="0">
                <a:solidFill>
                  <a:srgbClr val="FFFFFF"/>
                </a:solidFill>
                <a:latin typeface="Arial" charset="0"/>
                <a:cs typeface="Arial" charset="0"/>
              </a:rPr>
              <a:t>nd</a:t>
            </a:r>
            <a:r>
              <a:rPr lang="en-US" sz="3200" dirty="0">
                <a:solidFill>
                  <a:srgbClr val="FFFFFF"/>
                </a:solidFill>
                <a:latin typeface="Arial" charset="0"/>
                <a:cs typeface="Arial" charset="0"/>
              </a:rPr>
              <a:t> king</a:t>
            </a:r>
            <a:br>
              <a:rPr lang="en-US" sz="3200" dirty="0">
                <a:solidFill>
                  <a:srgbClr val="FFFFFF"/>
                </a:solidFill>
                <a:latin typeface="Arial" charset="0"/>
                <a:cs typeface="Arial" charset="0"/>
              </a:rPr>
            </a:br>
            <a:r>
              <a:rPr lang="en-US" sz="3200" dirty="0">
                <a:solidFill>
                  <a:srgbClr val="FFFFFF"/>
                </a:solidFill>
                <a:latin typeface="Arial" charset="0"/>
                <a:cs typeface="Arial" charset="0"/>
              </a:rPr>
              <a:t>Spirit of God came upon Him with power</a:t>
            </a:r>
          </a:p>
        </p:txBody>
      </p:sp>
      <p:sp>
        <p:nvSpPr>
          <p:cNvPr id="237570" name="Rectangle 3"/>
          <p:cNvSpPr>
            <a:spLocks noChangeArrowheads="1"/>
          </p:cNvSpPr>
          <p:nvPr/>
        </p:nvSpPr>
        <p:spPr bwMode="auto">
          <a:xfrm>
            <a:off x="6012160" y="116632"/>
            <a:ext cx="12969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en-US" sz="2000">
                <a:solidFill>
                  <a:srgbClr val="FFFFFF"/>
                </a:solidFill>
                <a:latin typeface="Arial" charset="0"/>
                <a:cs typeface="Arial" charset="0"/>
              </a:rPr>
              <a:t>1 Sam 16</a:t>
            </a:r>
          </a:p>
        </p:txBody>
      </p:sp>
      <p:sp>
        <p:nvSpPr>
          <p:cNvPr id="237572" name="WordArt 5"/>
          <p:cNvSpPr>
            <a:spLocks noChangeArrowheads="1" noChangeShapeType="1" noTextEdit="1"/>
          </p:cNvSpPr>
          <p:nvPr/>
        </p:nvSpPr>
        <p:spPr bwMode="auto">
          <a:xfrm>
            <a:off x="5867400" y="542925"/>
            <a:ext cx="2438400" cy="1285875"/>
          </a:xfrm>
          <a:prstGeom prst="rect">
            <a:avLst/>
          </a:prstGeom>
        </p:spPr>
        <p:txBody>
          <a:bodyPr wrap="none" fromWordArt="1">
            <a:prstTxWarp prst="textSlantUp">
              <a:avLst>
                <a:gd name="adj" fmla="val 32056"/>
              </a:avLst>
            </a:prstTxWarp>
          </a:bodyPr>
          <a:lstStyle/>
          <a:p>
            <a:r>
              <a:rPr lang="en-US" sz="3600" kern="10">
                <a:ln w="9525" cap="sq">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David</a:t>
            </a:r>
          </a:p>
        </p:txBody>
      </p:sp>
      <p:sp>
        <p:nvSpPr>
          <p:cNvPr id="237574" name="Title 1"/>
          <p:cNvSpPr>
            <a:spLocks noGrp="1"/>
          </p:cNvSpPr>
          <p:nvPr>
            <p:ph type="title" idx="4294967295"/>
          </p:nvPr>
        </p:nvSpPr>
        <p:spPr>
          <a:xfrm>
            <a:off x="0" y="115888"/>
            <a:ext cx="5219700" cy="765175"/>
          </a:xfrm>
        </p:spPr>
        <p:txBody>
          <a:bodyPr/>
          <a:lstStyle/>
          <a:p>
            <a:r>
              <a:rPr lang="en-US" sz="3600" i="1">
                <a:solidFill>
                  <a:srgbClr val="FFFFFF"/>
                </a:solidFill>
                <a:latin typeface="Arial" charset="0"/>
                <a:ea typeface="ＭＳ Ｐゴシック" charset="0"/>
              </a:rPr>
              <a:t>God</a:t>
            </a:r>
            <a:r>
              <a:rPr lang="fr-FR" sz="3600" i="1">
                <a:solidFill>
                  <a:srgbClr val="FFFFFF"/>
                </a:solidFill>
                <a:latin typeface="Arial" charset="0"/>
                <a:ea typeface="ＭＳ Ｐゴシック" charset="0"/>
              </a:rPr>
              <a:t>'</a:t>
            </a:r>
            <a:r>
              <a:rPr lang="en-US" sz="3600" i="1">
                <a:solidFill>
                  <a:srgbClr val="FFFFFF"/>
                </a:solidFill>
                <a:latin typeface="Arial" charset="0"/>
                <a:ea typeface="ＭＳ Ｐゴシック" charset="0"/>
              </a:rPr>
              <a:t>s Work in David</a:t>
            </a:r>
          </a:p>
        </p:txBody>
      </p:sp>
      <p:sp>
        <p:nvSpPr>
          <p:cNvPr id="9"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rgbClr val="000000"/>
                </a:solidFill>
                <a:latin typeface="Arial"/>
                <a:cs typeface="Arial"/>
              </a:rPr>
              <a:t>198</a:t>
            </a:r>
          </a:p>
        </p:txBody>
      </p:sp>
      <p:pic>
        <p:nvPicPr>
          <p:cNvPr id="237573" name="Picture 7" descr="king-crown-golden">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82752" y="618703"/>
            <a:ext cx="2057400" cy="1154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07797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animEffect transition="in" filter="dissolve">
                                      <p:cBhvr>
                                        <p:cTn id="7" dur="500"/>
                                        <p:tgtEl>
                                          <p:spTgt spid="215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859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5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8594" name="Text Box 5"/>
          <p:cNvSpPr txBox="1">
            <a:spLocks noChangeArrowheads="1"/>
          </p:cNvSpPr>
          <p:nvPr/>
        </p:nvSpPr>
        <p:spPr bwMode="auto">
          <a:xfrm>
            <a:off x="1187450" y="5973763"/>
            <a:ext cx="6913563"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Bethlehem: David was anointed king by Samuel here (1 Sam 16:13,15)</a:t>
            </a:r>
          </a:p>
        </p:txBody>
      </p:sp>
      <p:sp>
        <p:nvSpPr>
          <p:cNvPr id="238595" name="Text Box 6"/>
          <p:cNvSpPr txBox="1">
            <a:spLocks noChangeArrowheads="1"/>
          </p:cNvSpPr>
          <p:nvPr/>
        </p:nvSpPr>
        <p:spPr bwMode="auto">
          <a:xfrm>
            <a:off x="7812088" y="6613525"/>
            <a:ext cx="1320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1100" i="1">
                <a:solidFill>
                  <a:srgbClr val="000000"/>
                </a:solidFill>
                <a:latin typeface="Arial" charset="0"/>
                <a:cs typeface="Arial" charset="0"/>
              </a:rPr>
              <a:t>Zondervan Atlas</a:t>
            </a:r>
          </a:p>
        </p:txBody>
      </p:sp>
      <p:sp>
        <p:nvSpPr>
          <p:cNvPr id="2" name="Title 1"/>
          <p:cNvSpPr>
            <a:spLocks noGrp="1"/>
          </p:cNvSpPr>
          <p:nvPr>
            <p:ph type="title" idx="4294967295"/>
          </p:nvPr>
        </p:nvSpPr>
        <p:spPr>
          <a:xfrm>
            <a:off x="0" y="44450"/>
            <a:ext cx="9144000" cy="1143000"/>
          </a:xfrm>
        </p:spPr>
        <p:txBody>
          <a:bodyPr/>
          <a:lstStyle/>
          <a:p>
            <a:pPr>
              <a:defRPr/>
            </a:pPr>
            <a:r>
              <a:rPr lang="en-US" sz="6000" kern="1200" dirty="0">
                <a:solidFill>
                  <a:srgbClr val="FFFFFF"/>
                </a:solidFill>
                <a:ea typeface="ＭＳ Ｐゴシック"/>
              </a:rPr>
              <a:t>Bethlehem</a:t>
            </a:r>
            <a:r>
              <a:rPr lang="en-US" sz="8800" dirty="0">
                <a:solidFill>
                  <a:srgbClr val="FFFFFF"/>
                </a:solidFill>
              </a:rPr>
              <a:t> </a:t>
            </a:r>
          </a:p>
        </p:txBody>
      </p:sp>
    </p:spTree>
    <p:extLst>
      <p:ext uri="{BB962C8B-B14F-4D97-AF65-F5344CB8AC3E}">
        <p14:creationId xmlns:p14="http://schemas.microsoft.com/office/powerpoint/2010/main" val="2553605363"/>
      </p:ext>
    </p:extLst>
  </p:cSld>
  <p:clrMapOvr>
    <a:overrideClrMapping bg1="lt1" tx1="dk1" bg2="lt2" tx2="dk2" accent1="accent1" accent2="accent2" accent3="accent3" accent4="accent4" accent5="accent5" accent6="accent6" hlink="hlink" folHlink="folHlink"/>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16632"/>
            <a:ext cx="9144000" cy="5230467"/>
          </a:xfrm>
          <a:prstGeom prst="rect">
            <a:avLst/>
          </a:prstGeom>
        </p:spPr>
      </p:pic>
      <p:sp>
        <p:nvSpPr>
          <p:cNvPr id="238594" name="Text Box 5"/>
          <p:cNvSpPr txBox="1">
            <a:spLocks noChangeArrowheads="1"/>
          </p:cNvSpPr>
          <p:nvPr/>
        </p:nvSpPr>
        <p:spPr bwMode="auto">
          <a:xfrm>
            <a:off x="0" y="5571237"/>
            <a:ext cx="91440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Bethlehem plays a much larger role in the New Testament as the birthplace of Jesus</a:t>
            </a:r>
            <a:endParaRPr lang="en-US" sz="2400">
              <a:solidFill>
                <a:srgbClr val="FFFFFF"/>
              </a:solidFill>
              <a:latin typeface="Arial" charset="0"/>
              <a:cs typeface="Arial" charset="0"/>
            </a:endParaRPr>
          </a:p>
        </p:txBody>
      </p:sp>
      <p:sp>
        <p:nvSpPr>
          <p:cNvPr id="238595" name="Text Box 6"/>
          <p:cNvSpPr txBox="1">
            <a:spLocks noChangeArrowheads="1"/>
          </p:cNvSpPr>
          <p:nvPr/>
        </p:nvSpPr>
        <p:spPr bwMode="auto">
          <a:xfrm>
            <a:off x="7812088" y="6613525"/>
            <a:ext cx="1320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1100" i="1">
                <a:solidFill>
                  <a:srgbClr val="000000"/>
                </a:solidFill>
                <a:latin typeface="Arial" charset="0"/>
                <a:cs typeface="Arial" charset="0"/>
              </a:rPr>
              <a:t>Zondervan Atlas</a:t>
            </a:r>
          </a:p>
        </p:txBody>
      </p:sp>
      <p:sp>
        <p:nvSpPr>
          <p:cNvPr id="2" name="Title 1"/>
          <p:cNvSpPr>
            <a:spLocks noGrp="1"/>
          </p:cNvSpPr>
          <p:nvPr>
            <p:ph type="title" idx="4294967295"/>
          </p:nvPr>
        </p:nvSpPr>
        <p:spPr>
          <a:xfrm>
            <a:off x="0" y="44450"/>
            <a:ext cx="9144000" cy="1143000"/>
          </a:xfrm>
        </p:spPr>
        <p:txBody>
          <a:bodyPr/>
          <a:lstStyle/>
          <a:p>
            <a:pPr>
              <a:defRPr/>
            </a:pPr>
            <a:r>
              <a:rPr lang="en-US" sz="6000" kern="1200" dirty="0">
                <a:solidFill>
                  <a:srgbClr val="FFFFFF"/>
                </a:solidFill>
                <a:ea typeface="ＭＳ Ｐゴシック"/>
              </a:rPr>
              <a:t>Bethlehem</a:t>
            </a:r>
            <a:r>
              <a:rPr lang="en-US" sz="8800" dirty="0">
                <a:solidFill>
                  <a:srgbClr val="FFFFFF"/>
                </a:solidFill>
              </a:rPr>
              <a:t> </a:t>
            </a:r>
          </a:p>
        </p:txBody>
      </p:sp>
    </p:spTree>
    <p:extLst>
      <p:ext uri="{BB962C8B-B14F-4D97-AF65-F5344CB8AC3E}">
        <p14:creationId xmlns:p14="http://schemas.microsoft.com/office/powerpoint/2010/main" val="1772625471"/>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3619" y="0"/>
            <a:ext cx="9162524" cy="515719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7041" y="368300"/>
            <a:ext cx="8891463" cy="1080120"/>
          </a:xfrm>
          <a:effectLst/>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Change</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5517232"/>
            <a:ext cx="9144000"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Do you like it?</a:t>
            </a:r>
            <a:endParaRPr kumimoji="0" lang="en-US" sz="6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7504" y="422108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Samuel</a:t>
            </a:r>
          </a:p>
        </p:txBody>
      </p:sp>
    </p:spTree>
    <p:extLst>
      <p:ext uri="{BB962C8B-B14F-4D97-AF65-F5344CB8AC3E}">
        <p14:creationId xmlns:p14="http://schemas.microsoft.com/office/powerpoint/2010/main" val="1430100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David &amp; Saul</a:t>
            </a:r>
            <a:endParaRPr lang="en-US" dirty="0">
              <a:effectLst>
                <a:glow rad="228600">
                  <a:schemeClr val="tx1"/>
                </a:glow>
              </a:effectLst>
              <a:ea typeface="ＭＳ Ｐゴシック" charset="0"/>
            </a:endParaRPr>
          </a:p>
        </p:txBody>
      </p:sp>
      <p:pic>
        <p:nvPicPr>
          <p:cNvPr id="2314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54100"/>
            <a:ext cx="9144000" cy="474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492130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2492"/>
            <a:ext cx="9137446" cy="6018796"/>
          </a:xfrm>
          <a:prstGeom prst="rect">
            <a:avLst/>
          </a:prstGeom>
        </p:spPr>
      </p:pic>
      <p:sp>
        <p:nvSpPr>
          <p:cNvPr id="239618" name="Rectangle 9"/>
          <p:cNvSpPr>
            <a:spLocks noChangeArrowheads="1"/>
          </p:cNvSpPr>
          <p:nvPr/>
        </p:nvSpPr>
        <p:spPr bwMode="auto">
          <a:xfrm>
            <a:off x="6948488" y="6245225"/>
            <a:ext cx="18446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n-US" sz="2400">
                <a:solidFill>
                  <a:srgbClr val="FFFFFF"/>
                </a:solidFill>
                <a:effectLst>
                  <a:glow rad="228600">
                    <a:srgbClr val="000000"/>
                  </a:glow>
                </a:effectLst>
                <a:latin typeface="Arial" charset="0"/>
                <a:cs typeface="Arial" charset="0"/>
              </a:rPr>
              <a:t>1 Sam 16</a:t>
            </a:r>
          </a:p>
        </p:txBody>
      </p:sp>
      <p:sp>
        <p:nvSpPr>
          <p:cNvPr id="2058" name="Rectangle 10"/>
          <p:cNvSpPr>
            <a:spLocks noChangeArrowheads="1"/>
          </p:cNvSpPr>
          <p:nvPr/>
        </p:nvSpPr>
        <p:spPr bwMode="auto">
          <a:xfrm>
            <a:off x="5219700" y="1835150"/>
            <a:ext cx="3852863" cy="3538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55600" indent="-355600" algn="l">
              <a:spcBef>
                <a:spcPct val="50000"/>
              </a:spcBef>
              <a:buFontTx/>
              <a:buBlip>
                <a:blip r:embed="rId4"/>
              </a:buBlip>
            </a:pPr>
            <a:r>
              <a:rPr lang="en-US" dirty="0">
                <a:solidFill>
                  <a:srgbClr val="FFFFFF"/>
                </a:solidFill>
                <a:effectLst>
                  <a:glow rad="228600">
                    <a:srgbClr val="000000"/>
                  </a:glow>
                </a:effectLst>
                <a:latin typeface="Arial" charset="0"/>
                <a:cs typeface="Arial" charset="0"/>
              </a:rPr>
              <a:t>The Spirit of God left King Saul</a:t>
            </a:r>
          </a:p>
          <a:p>
            <a:pPr marL="355600" indent="-355600" algn="l">
              <a:spcBef>
                <a:spcPct val="50000"/>
              </a:spcBef>
              <a:buFontTx/>
              <a:buBlip>
                <a:blip r:embed="rId4"/>
              </a:buBlip>
            </a:pPr>
            <a:r>
              <a:rPr lang="en-US" dirty="0">
                <a:solidFill>
                  <a:srgbClr val="FFFFFF"/>
                </a:solidFill>
                <a:effectLst>
                  <a:glow rad="228600">
                    <a:srgbClr val="000000"/>
                  </a:glow>
                </a:effectLst>
                <a:latin typeface="Arial" charset="0"/>
                <a:cs typeface="Arial" charset="0"/>
              </a:rPr>
              <a:t>An evil spirit tormented him</a:t>
            </a:r>
          </a:p>
          <a:p>
            <a:pPr marL="355600" indent="-355600" algn="l">
              <a:spcBef>
                <a:spcPct val="50000"/>
              </a:spcBef>
              <a:buFontTx/>
              <a:buBlip>
                <a:blip r:embed="rId4"/>
              </a:buBlip>
            </a:pPr>
            <a:r>
              <a:rPr lang="en-US" dirty="0">
                <a:solidFill>
                  <a:srgbClr val="FFFFFF"/>
                </a:solidFill>
                <a:effectLst>
                  <a:glow rad="228600">
                    <a:srgbClr val="000000"/>
                  </a:glow>
                </a:effectLst>
                <a:latin typeface="Arial" charset="0"/>
                <a:cs typeface="Arial" charset="0"/>
              </a:rPr>
              <a:t>David rescued him by playing harp to relieve the king </a:t>
            </a:r>
          </a:p>
        </p:txBody>
      </p:sp>
      <p:sp>
        <p:nvSpPr>
          <p:cNvPr id="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2" name="Title 1"/>
          <p:cNvSpPr>
            <a:spLocks noGrp="1"/>
          </p:cNvSpPr>
          <p:nvPr>
            <p:ph type="title" idx="4294967295"/>
          </p:nvPr>
        </p:nvSpPr>
        <p:spPr>
          <a:xfrm>
            <a:off x="1763713" y="609600"/>
            <a:ext cx="7380287" cy="1143000"/>
          </a:xfrm>
        </p:spPr>
        <p:txBody>
          <a:bodyPr/>
          <a:lstStyle/>
          <a:p>
            <a:pPr eaLnBrk="1" hangingPunct="1">
              <a:defRPr/>
            </a:pPr>
            <a:r>
              <a:rPr lang="en-US" sz="4000" kern="1200" dirty="0">
                <a:solidFill>
                  <a:srgbClr val="FFFFFF"/>
                </a:solidFill>
                <a:effectLst>
                  <a:glow rad="228600">
                    <a:schemeClr val="tx1"/>
                  </a:glow>
                </a:effectLst>
                <a:ea typeface="ＭＳ Ｐゴシック"/>
              </a:rPr>
              <a:t>David in the King</a:t>
            </a:r>
            <a:r>
              <a:rPr lang="fr-FR" sz="4000" kern="1200" dirty="0">
                <a:solidFill>
                  <a:srgbClr val="FFFFFF"/>
                </a:solidFill>
                <a:effectLst>
                  <a:glow rad="228600">
                    <a:schemeClr val="tx1"/>
                  </a:glow>
                </a:effectLst>
                <a:ea typeface="ＭＳ Ｐゴシック"/>
              </a:rPr>
              <a:t>'</a:t>
            </a:r>
            <a:r>
              <a:rPr lang="en-US" sz="4000" kern="1200" dirty="0">
                <a:solidFill>
                  <a:srgbClr val="FFFFFF"/>
                </a:solidFill>
                <a:effectLst>
                  <a:glow rad="228600">
                    <a:schemeClr val="tx1"/>
                  </a:glow>
                </a:effectLst>
                <a:ea typeface="ＭＳ Ｐゴシック"/>
              </a:rPr>
              <a:t>s Court</a:t>
            </a:r>
            <a:endParaRPr lang="en-US" sz="5400" dirty="0">
              <a:solidFill>
                <a:srgbClr val="FFFFFF"/>
              </a:solidFill>
              <a:effectLst>
                <a:glow rad="228600">
                  <a:schemeClr val="tx1"/>
                </a:glow>
              </a:effectLst>
            </a:endParaRPr>
          </a:p>
        </p:txBody>
      </p:sp>
    </p:spTree>
    <p:extLst>
      <p:ext uri="{BB962C8B-B14F-4D97-AF65-F5344CB8AC3E}">
        <p14:creationId xmlns:p14="http://schemas.microsoft.com/office/powerpoint/2010/main" val="30968202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58">
                                            <p:txEl>
                                              <p:pRg st="0" end="0"/>
                                            </p:txEl>
                                          </p:spTgt>
                                        </p:tgtEl>
                                        <p:attrNameLst>
                                          <p:attrName>style.visibility</p:attrName>
                                        </p:attrNameLst>
                                      </p:cBhvr>
                                      <p:to>
                                        <p:strVal val="visible"/>
                                      </p:to>
                                    </p:set>
                                    <p:animEffect transition="in" filter="randombar(horizontal)">
                                      <p:cBhvr>
                                        <p:cTn id="7" dur="500"/>
                                        <p:tgtEl>
                                          <p:spTgt spid="205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58">
                                            <p:txEl>
                                              <p:pRg st="1" end="1"/>
                                            </p:txEl>
                                          </p:spTgt>
                                        </p:tgtEl>
                                        <p:attrNameLst>
                                          <p:attrName>style.visibility</p:attrName>
                                        </p:attrNameLst>
                                      </p:cBhvr>
                                      <p:to>
                                        <p:strVal val="visible"/>
                                      </p:to>
                                    </p:set>
                                    <p:animEffect transition="in" filter="randombar(horizontal)">
                                      <p:cBhvr>
                                        <p:cTn id="12" dur="500"/>
                                        <p:tgtEl>
                                          <p:spTgt spid="205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058">
                                            <p:txEl>
                                              <p:pRg st="2" end="2"/>
                                            </p:txEl>
                                          </p:spTgt>
                                        </p:tgtEl>
                                        <p:attrNameLst>
                                          <p:attrName>style.visibility</p:attrName>
                                        </p:attrNameLst>
                                      </p:cBhvr>
                                      <p:to>
                                        <p:strVal val="visible"/>
                                      </p:to>
                                    </p:set>
                                    <p:animEffect transition="in" filter="randombar(horizontal)">
                                      <p:cBhvr>
                                        <p:cTn id="17" dur="500"/>
                                        <p:tgtEl>
                                          <p:spTgt spid="20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build="p"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17</a:t>
            </a:r>
          </a:p>
        </p:txBody>
      </p:sp>
    </p:spTree>
    <p:extLst>
      <p:ext uri="{BB962C8B-B14F-4D97-AF65-F5344CB8AC3E}">
        <p14:creationId xmlns:p14="http://schemas.microsoft.com/office/powerpoint/2010/main" val="243178669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5145932"/>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44035" name="Rectangle 3"/>
          <p:cNvSpPr>
            <a:spLocks noGrp="1" noChangeArrowheads="1"/>
          </p:cNvSpPr>
          <p:nvPr>
            <p:ph type="title" idx="4294967295"/>
          </p:nvPr>
        </p:nvSpPr>
        <p:spPr>
          <a:xfrm>
            <a:off x="0" y="5373216"/>
            <a:ext cx="9129157"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David's Enemy</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31028626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6024" y="0"/>
            <a:ext cx="8676456" cy="6883322"/>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44035" name="Rectangle 3"/>
          <p:cNvSpPr>
            <a:spLocks noGrp="1" noChangeArrowheads="1"/>
          </p:cNvSpPr>
          <p:nvPr>
            <p:ph type="title" idx="4294967295"/>
          </p:nvPr>
        </p:nvSpPr>
        <p:spPr>
          <a:xfrm>
            <a:off x="14843" y="4221088"/>
            <a:ext cx="9129157"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David's Courage</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175896860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0900"/>
            <a:ext cx="9144000" cy="5145932"/>
          </a:xfrm>
          <a:prstGeom prst="rect">
            <a:avLst/>
          </a:prstGeom>
        </p:spPr>
      </p:pic>
      <p:sp>
        <p:nvSpPr>
          <p:cNvPr id="4099" name="Text Box 3"/>
          <p:cNvSpPr txBox="1">
            <a:spLocks noChangeArrowheads="1"/>
          </p:cNvSpPr>
          <p:nvPr/>
        </p:nvSpPr>
        <p:spPr bwMode="auto">
          <a:xfrm>
            <a:off x="5121275" y="1101725"/>
            <a:ext cx="3810000" cy="3048000"/>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3200">
                <a:solidFill>
                  <a:srgbClr val="FFFFFF"/>
                </a:solidFill>
                <a:effectLst>
                  <a:glow rad="228600">
                    <a:srgbClr val="000000"/>
                  </a:glow>
                </a:effectLst>
                <a:latin typeface="Arial" charset="0"/>
                <a:cs typeface="Arial" charset="0"/>
              </a:rPr>
              <a:t>David Over Goliath</a:t>
            </a:r>
          </a:p>
          <a:p>
            <a:pPr eaLnBrk="1" hangingPunct="1"/>
            <a:endParaRPr lang="en-US" sz="3200">
              <a:solidFill>
                <a:srgbClr val="FFFFFF"/>
              </a:solidFill>
              <a:effectLst>
                <a:glow rad="228600">
                  <a:srgbClr val="000000"/>
                </a:glow>
              </a:effectLst>
              <a:latin typeface="Arial" charset="0"/>
              <a:cs typeface="Arial" charset="0"/>
            </a:endParaRPr>
          </a:p>
          <a:p>
            <a:pPr eaLnBrk="1" hangingPunct="1"/>
            <a:r>
              <a:rPr lang="en-US" sz="3200">
                <a:solidFill>
                  <a:srgbClr val="FFFFFF"/>
                </a:solidFill>
                <a:effectLst>
                  <a:glow rad="228600">
                    <a:srgbClr val="000000"/>
                  </a:glow>
                </a:effectLst>
                <a:latin typeface="Arial" charset="0"/>
                <a:cs typeface="Arial" charset="0"/>
              </a:rPr>
              <a:t>David won with only a sling &amp; stone</a:t>
            </a:r>
            <a:endParaRPr lang="en-US">
              <a:solidFill>
                <a:srgbClr val="FFFFFF"/>
              </a:solidFill>
              <a:effectLst>
                <a:glow rad="228600">
                  <a:srgbClr val="000000"/>
                </a:glow>
              </a:effectLst>
              <a:latin typeface="Arial" charset="0"/>
              <a:cs typeface="Arial" charset="0"/>
            </a:endParaRPr>
          </a:p>
        </p:txBody>
      </p:sp>
      <p:sp>
        <p:nvSpPr>
          <p:cNvPr id="240643" name="Rectangle 4"/>
          <p:cNvSpPr>
            <a:spLocks noChangeArrowheads="1"/>
          </p:cNvSpPr>
          <p:nvPr/>
        </p:nvSpPr>
        <p:spPr bwMode="auto">
          <a:xfrm>
            <a:off x="6804025" y="6245225"/>
            <a:ext cx="2230438" cy="461963"/>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n-US" sz="2400">
                <a:solidFill>
                  <a:srgbClr val="FFFFFF"/>
                </a:solidFill>
                <a:effectLst>
                  <a:glow rad="228600">
                    <a:srgbClr val="000000"/>
                  </a:glow>
                </a:effectLst>
                <a:latin typeface="Arial" charset="0"/>
                <a:cs typeface="Arial" charset="0"/>
              </a:rPr>
              <a:t>1 Sam. 17</a:t>
            </a:r>
          </a:p>
        </p:txBody>
      </p:sp>
      <p:sp>
        <p:nvSpPr>
          <p:cNvPr id="4101" name="Rectangle 5"/>
          <p:cNvSpPr>
            <a:spLocks noChangeArrowheads="1"/>
          </p:cNvSpPr>
          <p:nvPr/>
        </p:nvSpPr>
        <p:spPr bwMode="auto">
          <a:xfrm>
            <a:off x="5652121" y="5075238"/>
            <a:ext cx="2880320" cy="954107"/>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a:solidFill>
                  <a:srgbClr val="FFFFFF"/>
                </a:solidFill>
                <a:latin typeface="Arial" charset="0"/>
                <a:cs typeface="Arial" charset="0"/>
              </a:rPr>
              <a:t>The L</a:t>
            </a:r>
            <a:r>
              <a:rPr lang="en-US" sz="2400">
                <a:solidFill>
                  <a:srgbClr val="FFFFFF"/>
                </a:solidFill>
                <a:latin typeface="Arial" charset="0"/>
                <a:cs typeface="Arial" charset="0"/>
              </a:rPr>
              <a:t>ORD</a:t>
            </a:r>
            <a:r>
              <a:rPr lang="en-US">
                <a:solidFill>
                  <a:srgbClr val="FFFFFF"/>
                </a:solidFill>
                <a:latin typeface="Arial" charset="0"/>
                <a:cs typeface="Arial" charset="0"/>
              </a:rPr>
              <a:t> was with David</a:t>
            </a:r>
          </a:p>
        </p:txBody>
      </p:sp>
      <p:sp>
        <p:nvSpPr>
          <p:cNvPr id="4102" name="Text Box 6"/>
          <p:cNvSpPr txBox="1">
            <a:spLocks noChangeArrowheads="1"/>
          </p:cNvSpPr>
          <p:nvPr/>
        </p:nvSpPr>
        <p:spPr bwMode="auto">
          <a:xfrm>
            <a:off x="5087938" y="4262438"/>
            <a:ext cx="3976687" cy="523875"/>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a:solidFill>
                  <a:srgbClr val="000000"/>
                </a:solidFill>
                <a:latin typeface="Arial" charset="0"/>
                <a:cs typeface="Arial" charset="0"/>
              </a:rPr>
              <a:t>Read: </a:t>
            </a:r>
            <a:r>
              <a:rPr lang="en-US">
                <a:solidFill>
                  <a:srgbClr val="CC3300"/>
                </a:solidFill>
                <a:latin typeface="Arial" charset="0"/>
                <a:cs typeface="Arial" charset="0"/>
              </a:rPr>
              <a:t>1 Sam. 17:45-47</a:t>
            </a:r>
          </a:p>
        </p:txBody>
      </p:sp>
      <p:sp>
        <p:nvSpPr>
          <p:cNvPr id="8"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2" name="Title 1"/>
          <p:cNvSpPr>
            <a:spLocks noGrp="1"/>
          </p:cNvSpPr>
          <p:nvPr>
            <p:ph type="title" idx="4294967295"/>
          </p:nvPr>
        </p:nvSpPr>
        <p:spPr>
          <a:xfrm>
            <a:off x="3492500" y="260350"/>
            <a:ext cx="5651500" cy="504825"/>
          </a:xfrm>
          <a:effectLst>
            <a:outerShdw blurRad="50800" dist="38100" dir="2700000">
              <a:srgbClr val="000000">
                <a:alpha val="43000"/>
              </a:srgbClr>
            </a:outerShdw>
          </a:effectLst>
        </p:spPr>
        <p:txBody>
          <a:bodyPr/>
          <a:lstStyle/>
          <a:p>
            <a:pPr algn="l" eaLnBrk="1" hangingPunct="1">
              <a:defRPr/>
            </a:pPr>
            <a:r>
              <a:rPr lang="en-US" sz="4800" kern="1200" dirty="0">
                <a:solidFill>
                  <a:srgbClr val="FFFFFF"/>
                </a:solidFill>
                <a:effectLst>
                  <a:glow rad="228600">
                    <a:schemeClr val="tx1"/>
                  </a:glow>
                </a:effectLst>
                <a:ea typeface="ＭＳ Ｐゴシック"/>
              </a:rPr>
              <a:t>First Victory!</a:t>
            </a:r>
            <a:endParaRPr lang="en-US" sz="6600" dirty="0">
              <a:solidFill>
                <a:srgbClr val="FFFFFF"/>
              </a:solidFill>
              <a:effectLst>
                <a:glow rad="228600">
                  <a:schemeClr val="tx1"/>
                </a:glow>
              </a:effectLst>
            </a:endParaRPr>
          </a:p>
        </p:txBody>
      </p:sp>
      <p:pic>
        <p:nvPicPr>
          <p:cNvPr id="4" name="Picture 3"/>
          <p:cNvPicPr>
            <a:picLocks noChangeAspect="1"/>
          </p:cNvPicPr>
          <p:nvPr/>
        </p:nvPicPr>
        <p:blipFill rotWithShape="1">
          <a:blip r:embed="rId4"/>
          <a:srcRect r="23245"/>
          <a:stretch/>
        </p:blipFill>
        <p:spPr>
          <a:xfrm>
            <a:off x="0" y="0"/>
            <a:ext cx="3511835" cy="6858000"/>
          </a:xfrm>
          <a:prstGeom prst="rect">
            <a:avLst/>
          </a:prstGeom>
        </p:spPr>
      </p:pic>
    </p:spTree>
    <p:extLst>
      <p:ext uri="{BB962C8B-B14F-4D97-AF65-F5344CB8AC3E}">
        <p14:creationId xmlns:p14="http://schemas.microsoft.com/office/powerpoint/2010/main" val="42665208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0-#ppt_w/2"/>
                                          </p:val>
                                        </p:tav>
                                        <p:tav tm="100000">
                                          <p:val>
                                            <p:strVal val="#ppt_x"/>
                                          </p:val>
                                        </p:tav>
                                      </p:tavLst>
                                    </p:anim>
                                    <p:anim calcmode="lin" valueType="num">
                                      <p:cBhvr additive="base">
                                        <p:cTn id="8" dur="500" fill="hold"/>
                                        <p:tgtEl>
                                          <p:spTgt spid="409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4102"/>
                                        </p:tgtEl>
                                        <p:attrNameLst>
                                          <p:attrName>style.visibility</p:attrName>
                                        </p:attrNameLst>
                                      </p:cBhvr>
                                      <p:to>
                                        <p:strVal val="visible"/>
                                      </p:to>
                                    </p:set>
                                    <p:anim calcmode="lin" valueType="num">
                                      <p:cBhvr>
                                        <p:cTn id="13" dur="1000" fill="hold"/>
                                        <p:tgtEl>
                                          <p:spTgt spid="4102"/>
                                        </p:tgtEl>
                                        <p:attrNameLst>
                                          <p:attrName>ppt_w</p:attrName>
                                        </p:attrNameLst>
                                      </p:cBhvr>
                                      <p:tavLst>
                                        <p:tav tm="0">
                                          <p:val>
                                            <p:fltVal val="0"/>
                                          </p:val>
                                        </p:tav>
                                        <p:tav tm="100000">
                                          <p:val>
                                            <p:strVal val="#ppt_w"/>
                                          </p:val>
                                        </p:tav>
                                      </p:tavLst>
                                    </p:anim>
                                    <p:anim calcmode="lin" valueType="num">
                                      <p:cBhvr>
                                        <p:cTn id="14" dur="1000" fill="hold"/>
                                        <p:tgtEl>
                                          <p:spTgt spid="4102"/>
                                        </p:tgtEl>
                                        <p:attrNameLst>
                                          <p:attrName>ppt_h</p:attrName>
                                        </p:attrNameLst>
                                      </p:cBhvr>
                                      <p:tavLst>
                                        <p:tav tm="0">
                                          <p:val>
                                            <p:fltVal val="0"/>
                                          </p:val>
                                        </p:tav>
                                        <p:tav tm="100000">
                                          <p:val>
                                            <p:strVal val="#ppt_h"/>
                                          </p:val>
                                        </p:tav>
                                      </p:tavLst>
                                    </p:anim>
                                    <p:anim calcmode="lin" valueType="num">
                                      <p:cBhvr>
                                        <p:cTn id="15" dur="1000" fill="hold"/>
                                        <p:tgtEl>
                                          <p:spTgt spid="410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1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101"/>
                                        </p:tgtEl>
                                        <p:attrNameLst>
                                          <p:attrName>style.visibility</p:attrName>
                                        </p:attrNameLst>
                                      </p:cBhvr>
                                      <p:to>
                                        <p:strVal val="visible"/>
                                      </p:to>
                                    </p:set>
                                    <p:anim calcmode="lin" valueType="num">
                                      <p:cBhvr additive="base">
                                        <p:cTn id="21" dur="500" fill="hold"/>
                                        <p:tgtEl>
                                          <p:spTgt spid="4101"/>
                                        </p:tgtEl>
                                        <p:attrNameLst>
                                          <p:attrName>ppt_x</p:attrName>
                                        </p:attrNameLst>
                                      </p:cBhvr>
                                      <p:tavLst>
                                        <p:tav tm="0">
                                          <p:val>
                                            <p:strVal val="0-#ppt_w/2"/>
                                          </p:val>
                                        </p:tav>
                                        <p:tav tm="100000">
                                          <p:val>
                                            <p:strVal val="#ppt_x"/>
                                          </p:val>
                                        </p:tav>
                                      </p:tavLst>
                                    </p:anim>
                                    <p:anim calcmode="lin" valueType="num">
                                      <p:cBhvr additive="base">
                                        <p:cTn id="22" dur="500" fill="hold"/>
                                        <p:tgtEl>
                                          <p:spTgt spid="410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utoUpdateAnimBg="0"/>
      <p:bldP spid="4101" grpId="0" animBg="1" autoUpdateAnimBg="0"/>
      <p:bldP spid="4102" grpId="0" animBg="1"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descr="http://upload.wikimedia.org/wikipedia/en/f/f8/Nickolas_reigner%27s_David_with_Goliath_Hea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702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787900" y="0"/>
            <a:ext cx="4356100" cy="2060575"/>
          </a:xfrm>
        </p:spPr>
        <p:txBody>
          <a:bodyPr>
            <a:normAutofit fontScale="90000"/>
          </a:bodyPr>
          <a:lstStyle/>
          <a:p>
            <a:pPr algn="ctr" eaLnBrk="1" fontAlgn="auto" hangingPunct="1">
              <a:spcAft>
                <a:spcPts val="0"/>
              </a:spcAft>
              <a:defRPr/>
            </a:pPr>
            <a:r>
              <a:rPr lang="en-NZ" dirty="0">
                <a:ea typeface="+mj-ea"/>
                <a:cs typeface="+mj-cs"/>
              </a:rPr>
              <a:t>David Beheads Goliath </a:t>
            </a:r>
            <a:br>
              <a:rPr lang="en-NZ" dirty="0">
                <a:ea typeface="+mj-ea"/>
                <a:cs typeface="+mj-cs"/>
              </a:rPr>
            </a:br>
            <a:r>
              <a:rPr lang="en-NZ" dirty="0">
                <a:ea typeface="+mj-ea"/>
                <a:cs typeface="+mj-cs"/>
              </a:rPr>
              <a:t>(1 Sam 17:57)</a:t>
            </a:r>
          </a:p>
        </p:txBody>
      </p:sp>
    </p:spTree>
    <p:extLst>
      <p:ext uri="{BB962C8B-B14F-4D97-AF65-F5344CB8AC3E}">
        <p14:creationId xmlns:p14="http://schemas.microsoft.com/office/powerpoint/2010/main" val="241438879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2689" name="Rectangle 3"/>
          <p:cNvSpPr>
            <a:spLocks noChangeArrowheads="1"/>
          </p:cNvSpPr>
          <p:nvPr/>
        </p:nvSpPr>
        <p:spPr bwMode="auto">
          <a:xfrm>
            <a:off x="7620000" y="6245225"/>
            <a:ext cx="1519238" cy="461963"/>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en-US" sz="2400">
                <a:solidFill>
                  <a:srgbClr val="FFFFFF"/>
                </a:solidFill>
                <a:latin typeface="Arial" charset="0"/>
                <a:cs typeface="Arial" charset="0"/>
              </a:rPr>
              <a:t>1 Sam 17</a:t>
            </a:r>
          </a:p>
        </p:txBody>
      </p:sp>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spcBef>
                <a:spcPct val="50000"/>
              </a:spcBef>
              <a:defRPr/>
            </a:pPr>
            <a:r>
              <a:rPr lang="en-US" sz="2400" dirty="0">
                <a:solidFill>
                  <a:srgbClr val="FFFFFF"/>
                </a:solidFill>
                <a:latin typeface="Arial"/>
                <a:cs typeface="Arial"/>
              </a:rPr>
              <a:t>198</a:t>
            </a:r>
            <a:endParaRPr lang="en-US" sz="3200" dirty="0">
              <a:solidFill>
                <a:srgbClr val="FFFFFF"/>
              </a:solidFill>
              <a:latin typeface="Arial"/>
              <a:cs typeface="Arial"/>
            </a:endParaRPr>
          </a:p>
        </p:txBody>
      </p:sp>
      <p:sp>
        <p:nvSpPr>
          <p:cNvPr id="2" name="Title 1"/>
          <p:cNvSpPr>
            <a:spLocks noGrp="1"/>
          </p:cNvSpPr>
          <p:nvPr>
            <p:ph type="title" idx="4294967295"/>
          </p:nvPr>
        </p:nvSpPr>
        <p:spPr>
          <a:effectLst>
            <a:outerShdw blurRad="50800" dist="38100" dir="2700000">
              <a:srgbClr val="000000">
                <a:alpha val="43000"/>
              </a:srgbClr>
            </a:outerShdw>
          </a:effectLst>
        </p:spPr>
        <p:txBody>
          <a:bodyPr/>
          <a:lstStyle/>
          <a:p>
            <a:pPr eaLnBrk="1" hangingPunct="1">
              <a:defRPr/>
            </a:pPr>
            <a:r>
              <a:rPr lang="en-US" sz="4000" kern="1200" dirty="0">
                <a:solidFill>
                  <a:srgbClr val="FFFFFF"/>
                </a:solidFill>
                <a:ea typeface="ＭＳ Ｐゴシック"/>
              </a:rPr>
              <a:t>Result: Philistines Flee</a:t>
            </a:r>
            <a:endParaRPr lang="en-US" dirty="0">
              <a:solidFill>
                <a:srgbClr val="FFFFFF"/>
              </a:solidFill>
            </a:endParaRPr>
          </a:p>
        </p:txBody>
      </p:sp>
      <p:pic>
        <p:nvPicPr>
          <p:cNvPr id="24269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388" y="1773238"/>
            <a:ext cx="7213600" cy="4914900"/>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1292439"/>
      </p:ext>
    </p:extLst>
  </p:cSld>
  <p:clrMapOvr>
    <a:overrideClrMapping bg1="lt1" tx1="dk1" bg2="lt2" tx2="dk2" accent1="accent1" accent2="accent2" accent3="accent3" accent4="accent4" accent5="accent5" accent6="accent6" hlink="hlink" folHlink="folHlink"/>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5715000"/>
            <a:ext cx="9129157"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Saul initially trusted David</a:t>
            </a:r>
            <a:endParaRPr lang="en-US" dirty="0">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0" y="-414"/>
            <a:ext cx="9119164" cy="5661661"/>
          </a:xfrm>
          <a:prstGeom prst="rect">
            <a:avLst/>
          </a:prstGeom>
        </p:spPr>
      </p:pic>
    </p:spTree>
    <p:extLst>
      <p:ext uri="{BB962C8B-B14F-4D97-AF65-F5344CB8AC3E}">
        <p14:creationId xmlns:p14="http://schemas.microsoft.com/office/powerpoint/2010/main" val="139966557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18</a:t>
            </a:r>
          </a:p>
        </p:txBody>
      </p:sp>
    </p:spTree>
    <p:extLst>
      <p:ext uri="{BB962C8B-B14F-4D97-AF65-F5344CB8AC3E}">
        <p14:creationId xmlns:p14="http://schemas.microsoft.com/office/powerpoint/2010/main" val="703356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42900"/>
            <a:ext cx="8686800" cy="65151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3999" cy="14484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What changes are you experiencing right now? </a:t>
            </a:r>
          </a:p>
        </p:txBody>
      </p:sp>
      <p:sp>
        <p:nvSpPr>
          <p:cNvPr id="5" name="Rectangle 2"/>
          <p:cNvSpPr txBox="1">
            <a:spLocks noChangeArrowheads="1"/>
          </p:cNvSpPr>
          <p:nvPr/>
        </p:nvSpPr>
        <p:spPr bwMode="auto">
          <a:xfrm>
            <a:off x="28849" y="2420888"/>
            <a:ext cx="8863631" cy="14484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Why?</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Samuel</a:t>
            </a:r>
          </a:p>
        </p:txBody>
      </p:sp>
    </p:spTree>
    <p:extLst>
      <p:ext uri="{BB962C8B-B14F-4D97-AF65-F5344CB8AC3E}">
        <p14:creationId xmlns:p14="http://schemas.microsoft.com/office/powerpoint/2010/main" val="38564547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5796136" y="1556792"/>
            <a:ext cx="3347864" cy="3807296"/>
          </a:xfrm>
          <a:effectLst>
            <a:outerShdw blurRad="63500" dist="38099" dir="2700000" algn="ctr" rotWithShape="0">
              <a:schemeClr val="tx2">
                <a:alpha val="74998"/>
              </a:schemeClr>
            </a:outerShdw>
          </a:effectLst>
        </p:spPr>
        <p:txBody>
          <a:bodyPr/>
          <a:lstStyle/>
          <a:p>
            <a:pPr eaLnBrk="1" hangingPunct="1">
              <a:defRPr/>
            </a:pPr>
            <a:r>
              <a:rPr lang="en-US" sz="4000" dirty="0">
                <a:solidFill>
                  <a:schemeClr val="bg1"/>
                </a:solidFill>
                <a:effectLst>
                  <a:glow rad="228600">
                    <a:schemeClr val="tx1"/>
                  </a:glow>
                </a:effectLst>
                <a:ea typeface="ＭＳ Ｐゴシック" charset="0"/>
              </a:rPr>
              <a:t>Jonathan &amp; David</a:t>
            </a:r>
            <a:br>
              <a:rPr lang="en-US" sz="4000" dirty="0">
                <a:solidFill>
                  <a:schemeClr val="bg1"/>
                </a:solidFill>
                <a:effectLst>
                  <a:glow rad="228600">
                    <a:schemeClr val="tx1"/>
                  </a:glow>
                </a:effectLst>
                <a:ea typeface="ＭＳ Ｐゴシック" charset="0"/>
              </a:rPr>
            </a:br>
            <a:r>
              <a:rPr lang="en-US" sz="3200" dirty="0">
                <a:solidFill>
                  <a:schemeClr val="bg1"/>
                </a:solidFill>
                <a:effectLst>
                  <a:glow rad="228600">
                    <a:schemeClr val="tx1"/>
                  </a:glow>
                </a:effectLst>
                <a:ea typeface="ＭＳ Ｐゴシック" charset="0"/>
              </a:rPr>
              <a:t>(1 Sam 18:1)</a:t>
            </a:r>
            <a:endParaRPr lang="en-US" sz="4000" dirty="0">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36512" y="0"/>
            <a:ext cx="5760720" cy="6858000"/>
          </a:xfrm>
          <a:prstGeom prst="rect">
            <a:avLst/>
          </a:prstGeom>
        </p:spPr>
      </p:pic>
    </p:spTree>
    <p:extLst>
      <p:ext uri="{BB962C8B-B14F-4D97-AF65-F5344CB8AC3E}">
        <p14:creationId xmlns:p14="http://schemas.microsoft.com/office/powerpoint/2010/main" val="7827253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0" y="30714"/>
            <a:ext cx="9144000" cy="6240780"/>
          </a:xfrm>
          <a:prstGeom prst="rect">
            <a:avLst/>
          </a:prstGeom>
        </p:spPr>
      </p:pic>
      <p:sp>
        <p:nvSpPr>
          <p:cNvPr id="248833" name="Rectangle 3"/>
          <p:cNvSpPr>
            <a:spLocks noChangeArrowheads="1"/>
          </p:cNvSpPr>
          <p:nvPr/>
        </p:nvSpPr>
        <p:spPr bwMode="auto">
          <a:xfrm>
            <a:off x="6804025" y="6324600"/>
            <a:ext cx="230981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n-US" sz="2000" i="1">
                <a:solidFill>
                  <a:srgbClr val="FFFFFF"/>
                </a:solidFill>
                <a:latin typeface="Arial" charset="0"/>
                <a:cs typeface="Arial" charset="0"/>
              </a:rPr>
              <a:t>1 Sam. 18–19</a:t>
            </a:r>
          </a:p>
        </p:txBody>
      </p:sp>
      <p:sp>
        <p:nvSpPr>
          <p:cNvPr id="8196" name="Text Box 4"/>
          <p:cNvSpPr txBox="1">
            <a:spLocks noChangeArrowheads="1"/>
          </p:cNvSpPr>
          <p:nvPr/>
        </p:nvSpPr>
        <p:spPr bwMode="auto">
          <a:xfrm>
            <a:off x="4835525" y="1312863"/>
            <a:ext cx="4310063"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3200">
                <a:solidFill>
                  <a:srgbClr val="FFFFFF"/>
                </a:solidFill>
                <a:effectLst>
                  <a:glow rad="228600">
                    <a:srgbClr val="000000"/>
                  </a:glow>
                </a:effectLst>
                <a:latin typeface="Arial" charset="0"/>
                <a:cs typeface="Arial" charset="0"/>
              </a:rPr>
              <a:t>David</a:t>
            </a:r>
            <a:r>
              <a:rPr lang="fr-FR" altLang="ja-JP" sz="3200">
                <a:solidFill>
                  <a:srgbClr val="FFFFFF"/>
                </a:solidFill>
                <a:effectLst>
                  <a:glow rad="228600">
                    <a:srgbClr val="000000"/>
                  </a:glow>
                </a:effectLst>
                <a:latin typeface="Arial" charset="0"/>
                <a:cs typeface="Arial" charset="0"/>
              </a:rPr>
              <a:t>'</a:t>
            </a:r>
            <a:r>
              <a:rPr lang="en-US" altLang="ja-JP" sz="3200">
                <a:solidFill>
                  <a:srgbClr val="FFFFFF"/>
                </a:solidFill>
                <a:effectLst>
                  <a:glow rad="228600">
                    <a:srgbClr val="000000"/>
                  </a:glow>
                </a:effectLst>
                <a:latin typeface="Arial" charset="0"/>
                <a:cs typeface="Arial" charset="0"/>
              </a:rPr>
              <a:t>s p</a:t>
            </a:r>
            <a:r>
              <a:rPr lang="en-US" altLang="ja-JP" sz="3600">
                <a:solidFill>
                  <a:srgbClr val="FFFFFF"/>
                </a:solidFill>
                <a:effectLst>
                  <a:glow rad="228600">
                    <a:srgbClr val="000000"/>
                  </a:glow>
                </a:effectLst>
                <a:latin typeface="Arial" charset="0"/>
                <a:cs typeface="Arial" charset="0"/>
              </a:rPr>
              <a:t>r</a:t>
            </a:r>
            <a:r>
              <a:rPr lang="en-US" altLang="ja-JP" sz="4000">
                <a:solidFill>
                  <a:srgbClr val="FFFFFF"/>
                </a:solidFill>
                <a:effectLst>
                  <a:glow rad="228600">
                    <a:srgbClr val="000000"/>
                  </a:glow>
                </a:effectLst>
                <a:latin typeface="Arial" charset="0"/>
                <a:cs typeface="Arial" charset="0"/>
              </a:rPr>
              <a:t>e</a:t>
            </a:r>
            <a:r>
              <a:rPr lang="en-US" altLang="ja-JP" sz="4400">
                <a:solidFill>
                  <a:srgbClr val="FFFFFF"/>
                </a:solidFill>
                <a:effectLst>
                  <a:glow rad="228600">
                    <a:srgbClr val="000000"/>
                  </a:glow>
                </a:effectLst>
                <a:latin typeface="Arial" charset="0"/>
                <a:cs typeface="Arial" charset="0"/>
              </a:rPr>
              <a:t>s</a:t>
            </a:r>
            <a:r>
              <a:rPr lang="en-US" altLang="ja-JP" sz="4800">
                <a:solidFill>
                  <a:srgbClr val="FFFFFF"/>
                </a:solidFill>
                <a:effectLst>
                  <a:glow rad="228600">
                    <a:srgbClr val="000000"/>
                  </a:glow>
                </a:effectLst>
                <a:latin typeface="Arial" charset="0"/>
                <a:cs typeface="Arial" charset="0"/>
              </a:rPr>
              <a:t>t</a:t>
            </a:r>
            <a:r>
              <a:rPr lang="en-US" altLang="ja-JP" sz="5400">
                <a:solidFill>
                  <a:srgbClr val="FFFFFF"/>
                </a:solidFill>
                <a:effectLst>
                  <a:glow rad="228600">
                    <a:srgbClr val="000000"/>
                  </a:glow>
                </a:effectLst>
                <a:latin typeface="Arial" charset="0"/>
                <a:cs typeface="Arial" charset="0"/>
              </a:rPr>
              <a:t>i</a:t>
            </a:r>
            <a:r>
              <a:rPr lang="en-US" altLang="ja-JP" sz="6000">
                <a:solidFill>
                  <a:srgbClr val="FFFFFF"/>
                </a:solidFill>
                <a:effectLst>
                  <a:glow rad="228600">
                    <a:srgbClr val="000000"/>
                  </a:glow>
                </a:effectLst>
                <a:latin typeface="Arial" charset="0"/>
                <a:cs typeface="Arial" charset="0"/>
              </a:rPr>
              <a:t>g</a:t>
            </a:r>
            <a:r>
              <a:rPr lang="en-US" altLang="ja-JP" sz="6600">
                <a:solidFill>
                  <a:srgbClr val="FFFFFF"/>
                </a:solidFill>
                <a:effectLst>
                  <a:glow rad="228600">
                    <a:srgbClr val="000000"/>
                  </a:glow>
                </a:effectLst>
                <a:latin typeface="Arial" charset="0"/>
                <a:cs typeface="Arial" charset="0"/>
              </a:rPr>
              <a:t>e</a:t>
            </a:r>
            <a:r>
              <a:rPr lang="en-US" altLang="ja-JP" sz="3200">
                <a:solidFill>
                  <a:srgbClr val="FFFFFF"/>
                </a:solidFill>
                <a:effectLst>
                  <a:glow rad="228600">
                    <a:srgbClr val="000000"/>
                  </a:glow>
                </a:effectLst>
                <a:latin typeface="Arial" charset="0"/>
                <a:cs typeface="Arial" charset="0"/>
              </a:rPr>
              <a:t> </a:t>
            </a:r>
            <a:endParaRPr lang="en-US" sz="3200">
              <a:solidFill>
                <a:srgbClr val="FFFFFF"/>
              </a:solidFill>
              <a:effectLst>
                <a:glow rad="228600">
                  <a:srgbClr val="000000"/>
                </a:glow>
              </a:effectLst>
              <a:latin typeface="Arial" charset="0"/>
              <a:cs typeface="Arial" charset="0"/>
            </a:endParaRPr>
          </a:p>
        </p:txBody>
      </p:sp>
      <p:sp>
        <p:nvSpPr>
          <p:cNvPr id="8200" name="AutoShape 8"/>
          <p:cNvSpPr>
            <a:spLocks noChangeArrowheads="1"/>
          </p:cNvSpPr>
          <p:nvPr/>
        </p:nvSpPr>
        <p:spPr bwMode="auto">
          <a:xfrm>
            <a:off x="6342063" y="2349500"/>
            <a:ext cx="1295400" cy="955675"/>
          </a:xfrm>
          <a:prstGeom prst="downArrow">
            <a:avLst>
              <a:gd name="adj1" fmla="val 50000"/>
              <a:gd name="adj2" fmla="val 30884"/>
            </a:avLst>
          </a:prstGeom>
          <a:solidFill>
            <a:srgbClr val="FFCC00"/>
          </a:solidFill>
          <a:ln w="9525">
            <a:solidFill>
              <a:schemeClr val="tx1"/>
            </a:solidFill>
            <a:miter lim="800000"/>
            <a:headEnd/>
            <a:tailEnd/>
          </a:ln>
        </p:spPr>
        <p:txBody>
          <a:bodyPr wrap="none" anchor="ctr"/>
          <a:lstStyle/>
          <a:p>
            <a:endParaRPr lang="en-US">
              <a:solidFill>
                <a:srgbClr val="000000"/>
              </a:solidFill>
              <a:latin typeface="Arial" charset="0"/>
              <a:cs typeface="Arial" charset="0"/>
            </a:endParaRPr>
          </a:p>
        </p:txBody>
      </p:sp>
      <p:sp>
        <p:nvSpPr>
          <p:cNvPr id="8201" name="Rectangle 9"/>
          <p:cNvSpPr>
            <a:spLocks noChangeArrowheads="1"/>
          </p:cNvSpPr>
          <p:nvPr/>
        </p:nvSpPr>
        <p:spPr bwMode="auto">
          <a:xfrm>
            <a:off x="4999038" y="3152775"/>
            <a:ext cx="3983037"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l">
              <a:spcBef>
                <a:spcPct val="50000"/>
              </a:spcBef>
            </a:pPr>
            <a:r>
              <a:rPr lang="en-US" sz="3200">
                <a:solidFill>
                  <a:srgbClr val="FFFFFF"/>
                </a:solidFill>
                <a:effectLst>
                  <a:glow rad="228600">
                    <a:srgbClr val="000000"/>
                  </a:glow>
                </a:effectLst>
                <a:latin typeface="Arial" charset="0"/>
                <a:cs typeface="Arial" charset="0"/>
              </a:rPr>
              <a:t>Saul</a:t>
            </a:r>
            <a:r>
              <a:rPr lang="fr-FR" altLang="ja-JP" sz="3200">
                <a:solidFill>
                  <a:srgbClr val="FFFFFF"/>
                </a:solidFill>
                <a:effectLst>
                  <a:glow rad="228600">
                    <a:srgbClr val="000000"/>
                  </a:glow>
                </a:effectLst>
                <a:latin typeface="Arial" charset="0"/>
                <a:cs typeface="Arial" charset="0"/>
              </a:rPr>
              <a:t>'</a:t>
            </a:r>
            <a:r>
              <a:rPr lang="en-US" altLang="ja-JP" sz="3200">
                <a:solidFill>
                  <a:srgbClr val="FFFFFF"/>
                </a:solidFill>
                <a:effectLst>
                  <a:glow rad="228600">
                    <a:srgbClr val="000000"/>
                  </a:glow>
                </a:effectLst>
                <a:latin typeface="Arial" charset="0"/>
                <a:cs typeface="Arial" charset="0"/>
              </a:rPr>
              <a:t>s</a:t>
            </a:r>
            <a:r>
              <a:rPr lang="en-US" altLang="ja-JP" sz="2400">
                <a:solidFill>
                  <a:srgbClr val="FFFFFF"/>
                </a:solidFill>
                <a:effectLst>
                  <a:glow rad="228600">
                    <a:srgbClr val="000000"/>
                  </a:glow>
                </a:effectLst>
                <a:latin typeface="Arial" charset="0"/>
                <a:cs typeface="Arial" charset="0"/>
              </a:rPr>
              <a:t> </a:t>
            </a:r>
            <a:r>
              <a:rPr lang="en-US" altLang="ja-JP" sz="3200">
                <a:solidFill>
                  <a:srgbClr val="FFFFFF"/>
                </a:solidFill>
                <a:effectLst>
                  <a:glow rad="228600">
                    <a:srgbClr val="000000"/>
                  </a:glow>
                </a:effectLst>
                <a:latin typeface="Arial" charset="0"/>
                <a:cs typeface="Arial" charset="0"/>
              </a:rPr>
              <a:t>j</a:t>
            </a:r>
            <a:r>
              <a:rPr lang="en-US" altLang="ja-JP" sz="3600">
                <a:solidFill>
                  <a:srgbClr val="FFFFFF"/>
                </a:solidFill>
                <a:effectLst>
                  <a:glow rad="228600">
                    <a:srgbClr val="000000"/>
                  </a:glow>
                </a:effectLst>
                <a:latin typeface="Arial" charset="0"/>
                <a:cs typeface="Arial" charset="0"/>
              </a:rPr>
              <a:t>e</a:t>
            </a:r>
            <a:r>
              <a:rPr lang="en-US" altLang="ja-JP" sz="4000">
                <a:solidFill>
                  <a:srgbClr val="FFFFFF"/>
                </a:solidFill>
                <a:effectLst>
                  <a:glow rad="228600">
                    <a:srgbClr val="000000"/>
                  </a:glow>
                </a:effectLst>
                <a:latin typeface="Arial" charset="0"/>
                <a:cs typeface="Arial" charset="0"/>
              </a:rPr>
              <a:t>a</a:t>
            </a:r>
            <a:r>
              <a:rPr lang="en-US" altLang="ja-JP" sz="4400">
                <a:solidFill>
                  <a:srgbClr val="FFFFFF"/>
                </a:solidFill>
                <a:effectLst>
                  <a:glow rad="228600">
                    <a:srgbClr val="000000"/>
                  </a:glow>
                </a:effectLst>
                <a:latin typeface="Arial" charset="0"/>
                <a:cs typeface="Arial" charset="0"/>
              </a:rPr>
              <a:t>l</a:t>
            </a:r>
            <a:r>
              <a:rPr lang="en-US" altLang="ja-JP" sz="4800">
                <a:solidFill>
                  <a:srgbClr val="FFFFFF"/>
                </a:solidFill>
                <a:effectLst>
                  <a:glow rad="228600">
                    <a:srgbClr val="000000"/>
                  </a:glow>
                </a:effectLst>
                <a:latin typeface="Arial" charset="0"/>
                <a:cs typeface="Arial" charset="0"/>
              </a:rPr>
              <a:t>o</a:t>
            </a:r>
            <a:r>
              <a:rPr lang="en-US" altLang="ja-JP" sz="5400">
                <a:solidFill>
                  <a:srgbClr val="FFFFFF"/>
                </a:solidFill>
                <a:effectLst>
                  <a:glow rad="228600">
                    <a:srgbClr val="000000"/>
                  </a:glow>
                </a:effectLst>
                <a:latin typeface="Arial" charset="0"/>
                <a:cs typeface="Arial" charset="0"/>
              </a:rPr>
              <a:t>u</a:t>
            </a:r>
            <a:r>
              <a:rPr lang="en-US" altLang="ja-JP" sz="6000">
                <a:solidFill>
                  <a:srgbClr val="FFFFFF"/>
                </a:solidFill>
                <a:effectLst>
                  <a:glow rad="228600">
                    <a:srgbClr val="000000"/>
                  </a:glow>
                </a:effectLst>
                <a:latin typeface="Arial" charset="0"/>
                <a:cs typeface="Arial" charset="0"/>
              </a:rPr>
              <a:t>s</a:t>
            </a:r>
            <a:r>
              <a:rPr lang="en-US" altLang="ja-JP" sz="6600">
                <a:solidFill>
                  <a:srgbClr val="FFFFFF"/>
                </a:solidFill>
                <a:effectLst>
                  <a:glow rad="228600">
                    <a:srgbClr val="000000"/>
                  </a:glow>
                </a:effectLst>
                <a:latin typeface="Arial" charset="0"/>
                <a:cs typeface="Arial" charset="0"/>
              </a:rPr>
              <a:t>y</a:t>
            </a:r>
            <a:endParaRPr lang="en-US">
              <a:solidFill>
                <a:srgbClr val="FFFFFF"/>
              </a:solidFill>
              <a:effectLst>
                <a:glow rad="228600">
                  <a:srgbClr val="000000"/>
                </a:glow>
              </a:effectLst>
              <a:latin typeface="Arial" charset="0"/>
              <a:cs typeface="Arial" charset="0"/>
            </a:endParaRPr>
          </a:p>
        </p:txBody>
      </p:sp>
      <p:sp>
        <p:nvSpPr>
          <p:cNvPr id="8202" name="Rectangle 10"/>
          <p:cNvSpPr>
            <a:spLocks noChangeArrowheads="1"/>
          </p:cNvSpPr>
          <p:nvPr/>
        </p:nvSpPr>
        <p:spPr bwMode="auto">
          <a:xfrm>
            <a:off x="4818063" y="4146550"/>
            <a:ext cx="4343400" cy="1385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pPr>
            <a:r>
              <a:rPr lang="en-US" sz="2400">
                <a:solidFill>
                  <a:srgbClr val="FFFFFF"/>
                </a:solidFill>
                <a:effectLst>
                  <a:glow rad="228600">
                    <a:srgbClr val="000000"/>
                  </a:glow>
                </a:effectLst>
                <a:latin typeface="Arial" charset="0"/>
                <a:cs typeface="Arial" charset="0"/>
              </a:rPr>
              <a:t>So Saul tried to </a:t>
            </a:r>
            <a:r>
              <a:rPr lang="en-US" sz="6000">
                <a:solidFill>
                  <a:srgbClr val="FFFFFF"/>
                </a:solidFill>
                <a:effectLst>
                  <a:glow rad="228600">
                    <a:srgbClr val="000000"/>
                  </a:glow>
                </a:effectLst>
                <a:latin typeface="Arial" charset="0"/>
                <a:cs typeface="Arial" charset="0"/>
              </a:rPr>
              <a:t>kill</a:t>
            </a:r>
            <a:r>
              <a:rPr lang="en-US" sz="2000">
                <a:solidFill>
                  <a:srgbClr val="FFFFFF"/>
                </a:solidFill>
                <a:effectLst>
                  <a:glow rad="228600">
                    <a:srgbClr val="000000"/>
                  </a:glow>
                </a:effectLst>
                <a:latin typeface="Arial" charset="0"/>
                <a:cs typeface="Arial" charset="0"/>
              </a:rPr>
              <a:t> </a:t>
            </a:r>
            <a:r>
              <a:rPr lang="en-US" sz="2400">
                <a:solidFill>
                  <a:srgbClr val="FFFFFF"/>
                </a:solidFill>
                <a:effectLst>
                  <a:glow rad="228600">
                    <a:srgbClr val="000000"/>
                  </a:glow>
                </a:effectLst>
                <a:latin typeface="Arial" charset="0"/>
                <a:cs typeface="Arial" charset="0"/>
              </a:rPr>
              <a:t>David</a:t>
            </a:r>
          </a:p>
        </p:txBody>
      </p:sp>
      <p:sp>
        <p:nvSpPr>
          <p:cNvPr id="8203" name="Text Box 11"/>
          <p:cNvSpPr txBox="1">
            <a:spLocks noChangeArrowheads="1"/>
          </p:cNvSpPr>
          <p:nvPr/>
        </p:nvSpPr>
        <p:spPr bwMode="auto">
          <a:xfrm>
            <a:off x="72008" y="5785445"/>
            <a:ext cx="9036496" cy="52322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en-US">
                <a:solidFill>
                  <a:srgbClr val="FFFFFF"/>
                </a:solidFill>
                <a:latin typeface="Arial" charset="0"/>
                <a:cs typeface="Arial" charset="0"/>
              </a:rPr>
              <a:t>The L</a:t>
            </a:r>
            <a:r>
              <a:rPr lang="en-US" sz="2400">
                <a:solidFill>
                  <a:srgbClr val="FFFFFF"/>
                </a:solidFill>
                <a:latin typeface="Arial" charset="0"/>
                <a:cs typeface="Arial" charset="0"/>
              </a:rPr>
              <a:t>ORD</a:t>
            </a:r>
            <a:r>
              <a:rPr lang="en-US">
                <a:solidFill>
                  <a:srgbClr val="FFFFFF"/>
                </a:solidFill>
                <a:latin typeface="Arial" charset="0"/>
                <a:cs typeface="Arial" charset="0"/>
              </a:rPr>
              <a:t> was with David but had left Saul</a:t>
            </a:r>
          </a:p>
        </p:txBody>
      </p:sp>
      <p:sp>
        <p:nvSpPr>
          <p:cNvPr id="2" name="Title 1"/>
          <p:cNvSpPr>
            <a:spLocks noGrp="1"/>
          </p:cNvSpPr>
          <p:nvPr>
            <p:ph type="title" idx="4294967295"/>
          </p:nvPr>
        </p:nvSpPr>
        <p:spPr>
          <a:xfrm>
            <a:off x="4859338" y="115888"/>
            <a:ext cx="4284662" cy="936625"/>
          </a:xfrm>
        </p:spPr>
        <p:txBody>
          <a:bodyPr/>
          <a:lstStyle/>
          <a:p>
            <a:pPr eaLnBrk="1" hangingPunct="1">
              <a:defRPr/>
            </a:pPr>
            <a:r>
              <a:rPr lang="en-US" sz="4000" kern="1200" dirty="0">
                <a:solidFill>
                  <a:srgbClr val="FFFFFF"/>
                </a:solidFill>
                <a:effectLst>
                  <a:glow rad="228600">
                    <a:schemeClr val="tx1"/>
                  </a:glow>
                </a:effectLst>
                <a:ea typeface="ＭＳ Ｐゴシック"/>
              </a:rPr>
              <a:t>Saul</a:t>
            </a:r>
            <a:r>
              <a:rPr lang="fr-FR" sz="4000" kern="1200" dirty="0">
                <a:solidFill>
                  <a:srgbClr val="FFFFFF"/>
                </a:solidFill>
                <a:effectLst>
                  <a:glow rad="228600">
                    <a:schemeClr val="tx1"/>
                  </a:glow>
                </a:effectLst>
                <a:ea typeface="ＭＳ Ｐゴシック"/>
              </a:rPr>
              <a:t>'</a:t>
            </a:r>
            <a:r>
              <a:rPr lang="en-US" sz="4000" kern="1200" dirty="0">
                <a:solidFill>
                  <a:srgbClr val="FFFFFF"/>
                </a:solidFill>
                <a:effectLst>
                  <a:glow rad="228600">
                    <a:schemeClr val="tx1"/>
                  </a:glow>
                </a:effectLst>
                <a:ea typeface="ＭＳ Ｐゴシック"/>
              </a:rPr>
              <a:t>s Jealousy of David</a:t>
            </a:r>
            <a:endParaRPr lang="en-US" sz="6000" dirty="0">
              <a:solidFill>
                <a:srgbClr val="FFFFFF"/>
              </a:solidFill>
              <a:effectLst>
                <a:glow rad="228600">
                  <a:schemeClr val="tx1"/>
                </a:glow>
              </a:effectLst>
            </a:endParaRPr>
          </a:p>
        </p:txBody>
      </p:sp>
    </p:spTree>
    <p:extLst>
      <p:ext uri="{BB962C8B-B14F-4D97-AF65-F5344CB8AC3E}">
        <p14:creationId xmlns:p14="http://schemas.microsoft.com/office/powerpoint/2010/main" val="31547357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arn(inHorizontal)">
                                      <p:cBhvr>
                                        <p:cTn id="7" dur="500"/>
                                        <p:tgtEl>
                                          <p:spTgt spid="81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200"/>
                                        </p:tgtEl>
                                        <p:attrNameLst>
                                          <p:attrName>style.visibility</p:attrName>
                                        </p:attrNameLst>
                                      </p:cBhvr>
                                      <p:to>
                                        <p:strVal val="visible"/>
                                      </p:to>
                                    </p:set>
                                    <p:animEffect transition="in" filter="wipe(up)">
                                      <p:cBhvr>
                                        <p:cTn id="12" dur="500"/>
                                        <p:tgtEl>
                                          <p:spTgt spid="8200"/>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8201"/>
                                        </p:tgtEl>
                                        <p:attrNameLst>
                                          <p:attrName>style.visibility</p:attrName>
                                        </p:attrNameLst>
                                      </p:cBhvr>
                                      <p:to>
                                        <p:strVal val="visible"/>
                                      </p:to>
                                    </p:set>
                                    <p:animEffect transition="in" filter="dissolve">
                                      <p:cBhvr>
                                        <p:cTn id="16" dur="500"/>
                                        <p:tgtEl>
                                          <p:spTgt spid="820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8202"/>
                                        </p:tgtEl>
                                        <p:attrNameLst>
                                          <p:attrName>style.visibility</p:attrName>
                                        </p:attrNameLst>
                                      </p:cBhvr>
                                      <p:to>
                                        <p:strVal val="visible"/>
                                      </p:to>
                                    </p:set>
                                    <p:anim calcmode="lin" valueType="num">
                                      <p:cBhvr additive="base">
                                        <p:cTn id="21" dur="500" fill="hold"/>
                                        <p:tgtEl>
                                          <p:spTgt spid="8202"/>
                                        </p:tgtEl>
                                        <p:attrNameLst>
                                          <p:attrName>ppt_x</p:attrName>
                                        </p:attrNameLst>
                                      </p:cBhvr>
                                      <p:tavLst>
                                        <p:tav tm="0">
                                          <p:val>
                                            <p:strVal val="0-#ppt_w/2"/>
                                          </p:val>
                                        </p:tav>
                                        <p:tav tm="100000">
                                          <p:val>
                                            <p:strVal val="#ppt_x"/>
                                          </p:val>
                                        </p:tav>
                                      </p:tavLst>
                                    </p:anim>
                                    <p:anim calcmode="lin" valueType="num">
                                      <p:cBhvr additive="base">
                                        <p:cTn id="22" dur="500" fill="hold"/>
                                        <p:tgtEl>
                                          <p:spTgt spid="8202"/>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203"/>
                                        </p:tgtEl>
                                        <p:attrNameLst>
                                          <p:attrName>style.visibility</p:attrName>
                                        </p:attrNameLst>
                                      </p:cBhvr>
                                      <p:to>
                                        <p:strVal val="visible"/>
                                      </p:to>
                                    </p:set>
                                    <p:animEffect transition="in" filter="checkerboard(across)">
                                      <p:cBhvr>
                                        <p:cTn id="27" dur="500"/>
                                        <p:tgtEl>
                                          <p:spTgt spid="8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utoUpdateAnimBg="0"/>
      <p:bldP spid="8200" grpId="0" animBg="1"/>
      <p:bldP spid="8201" grpId="0" autoUpdateAnimBg="0"/>
      <p:bldP spid="8202" grpId="0" autoUpdateAnimBg="0"/>
      <p:bldP spid="8203" grpId="0" animBg="1"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6093296"/>
            <a:ext cx="9129157" cy="764704"/>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Saul distrusted David</a:t>
            </a:r>
            <a:endParaRPr lang="en-US" dirty="0">
              <a:effectLst>
                <a:glow rad="228600">
                  <a:schemeClr val="tx1"/>
                </a:glow>
              </a:effectLst>
              <a:ea typeface="ＭＳ Ｐゴシック" charset="0"/>
            </a:endParaRPr>
          </a:p>
        </p:txBody>
      </p:sp>
      <p:pic>
        <p:nvPicPr>
          <p:cNvPr id="24781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0"/>
            <a:ext cx="9132887" cy="611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3306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0882"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25" y="55563"/>
            <a:ext cx="5184775" cy="680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Paranoia</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390666454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chal - Daughter of King Saul, First wife of David">
            <a:extLst>
              <a:ext uri="{FF2B5EF4-FFF2-40B4-BE49-F238E27FC236}">
                <a16:creationId xmlns:a16="http://schemas.microsoft.com/office/drawing/2014/main" id="{81198A20-4625-D6CB-0DA8-AD94C9730E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258"/>
          <a:stretch/>
        </p:blipFill>
        <p:spPr bwMode="auto">
          <a:xfrm>
            <a:off x="-36512" y="34158"/>
            <a:ext cx="9721080" cy="6840421"/>
          </a:xfrm>
          <a:prstGeom prst="rect">
            <a:avLst/>
          </a:prstGeom>
          <a:noFill/>
          <a:extLst>
            <a:ext uri="{909E8E84-426E-40DD-AFC4-6F175D3DCCD1}">
              <a14:hiddenFill xmlns:a14="http://schemas.microsoft.com/office/drawing/2010/main">
                <a:solidFill>
                  <a:srgbClr val="FFFFFF"/>
                </a:solidFill>
              </a14:hiddenFill>
            </a:ext>
          </a:extLst>
        </p:spPr>
      </p:pic>
      <p:sp>
        <p:nvSpPr>
          <p:cNvPr id="251906" name="Rectangle 4"/>
          <p:cNvSpPr>
            <a:spLocks noChangeArrowheads="1"/>
          </p:cNvSpPr>
          <p:nvPr/>
        </p:nvSpPr>
        <p:spPr bwMode="auto">
          <a:xfrm>
            <a:off x="6588125" y="6324600"/>
            <a:ext cx="25193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n-US" sz="2000" i="1">
                <a:solidFill>
                  <a:schemeClr val="bg1"/>
                </a:solidFill>
                <a:latin typeface="Arial" charset="0"/>
                <a:cs typeface="Arial" charset="0"/>
              </a:rPr>
              <a:t>1 Sam. 18–19</a:t>
            </a:r>
          </a:p>
        </p:txBody>
      </p:sp>
      <p:sp>
        <p:nvSpPr>
          <p:cNvPr id="251907" name="Text Box 5"/>
          <p:cNvSpPr txBox="1">
            <a:spLocks noChangeArrowheads="1"/>
          </p:cNvSpPr>
          <p:nvPr/>
        </p:nvSpPr>
        <p:spPr bwMode="auto">
          <a:xfrm>
            <a:off x="252413" y="2171754"/>
            <a:ext cx="2951435" cy="4401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dirty="0">
                <a:solidFill>
                  <a:schemeClr val="bg1"/>
                </a:solidFill>
                <a:latin typeface="Arial" charset="0"/>
                <a:cs typeface="Arial" charset="0"/>
              </a:rPr>
              <a:t>Was loved by his wife Michal</a:t>
            </a:r>
          </a:p>
          <a:p>
            <a:pPr eaLnBrk="1" hangingPunct="1"/>
            <a:endParaRPr lang="en-US" dirty="0">
              <a:solidFill>
                <a:schemeClr val="bg1"/>
              </a:solidFill>
              <a:latin typeface="Arial" charset="0"/>
              <a:cs typeface="Arial" charset="0"/>
            </a:endParaRPr>
          </a:p>
          <a:p>
            <a:pPr eaLnBrk="1" hangingPunct="1"/>
            <a:r>
              <a:rPr lang="en-US" dirty="0">
                <a:solidFill>
                  <a:schemeClr val="bg1"/>
                </a:solidFill>
                <a:latin typeface="Arial" charset="0"/>
                <a:cs typeface="Arial" charset="0"/>
              </a:rPr>
              <a:t>She deceived her father (Saul) to help David flee and escape from being killed by her father </a:t>
            </a:r>
          </a:p>
        </p:txBody>
      </p:sp>
      <p:sp>
        <p:nvSpPr>
          <p:cNvPr id="2" name="Title 1"/>
          <p:cNvSpPr>
            <a:spLocks noGrp="1"/>
          </p:cNvSpPr>
          <p:nvPr>
            <p:ph type="title" idx="4294967295"/>
          </p:nvPr>
        </p:nvSpPr>
        <p:spPr>
          <a:xfrm>
            <a:off x="-36512" y="454079"/>
            <a:ext cx="3316436" cy="1492250"/>
          </a:xfrm>
        </p:spPr>
        <p:txBody>
          <a:bodyPr/>
          <a:lstStyle/>
          <a:p>
            <a:pPr eaLnBrk="1" hangingPunct="1">
              <a:defRPr/>
            </a:pPr>
            <a:r>
              <a:rPr lang="en-US" kern="1200" dirty="0">
                <a:solidFill>
                  <a:schemeClr val="bg1"/>
                </a:solidFill>
                <a:ea typeface="ＭＳ Ｐゴシック"/>
              </a:rPr>
              <a:t>David the Refugee</a:t>
            </a:r>
            <a:endParaRPr lang="en-US" sz="6000" dirty="0">
              <a:solidFill>
                <a:schemeClr val="bg1"/>
              </a:solidFill>
            </a:endParaRPr>
          </a:p>
        </p:txBody>
      </p:sp>
      <p:sp>
        <p:nvSpPr>
          <p:cNvPr id="5" name="Text Box 6">
            <a:extLst>
              <a:ext uri="{FF2B5EF4-FFF2-40B4-BE49-F238E27FC236}">
                <a16:creationId xmlns:a16="http://schemas.microsoft.com/office/drawing/2014/main" id="{41EB92B0-458C-2E74-6FE4-0F983CC2EF03}"/>
              </a:ext>
            </a:extLst>
          </p:cNvPr>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chemeClr val="bg1"/>
                </a:solidFill>
                <a:latin typeface="Arial"/>
                <a:cs typeface="Arial"/>
              </a:rPr>
              <a:t>198</a:t>
            </a:r>
          </a:p>
        </p:txBody>
      </p:sp>
    </p:spTree>
    <p:extLst>
      <p:ext uri="{BB962C8B-B14F-4D97-AF65-F5344CB8AC3E}">
        <p14:creationId xmlns:p14="http://schemas.microsoft.com/office/powerpoint/2010/main" val="84811278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1906" name="Rectangle 4"/>
          <p:cNvSpPr>
            <a:spLocks noChangeArrowheads="1"/>
          </p:cNvSpPr>
          <p:nvPr/>
        </p:nvSpPr>
        <p:spPr bwMode="auto">
          <a:xfrm>
            <a:off x="6588125" y="6324600"/>
            <a:ext cx="25193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n-US" sz="2000" i="1">
                <a:solidFill>
                  <a:schemeClr val="bg1"/>
                </a:solidFill>
                <a:latin typeface="Arial" charset="0"/>
                <a:cs typeface="Arial" charset="0"/>
              </a:rPr>
              <a:t>1 Sam. 18–19</a:t>
            </a:r>
          </a:p>
        </p:txBody>
      </p:sp>
      <p:sp>
        <p:nvSpPr>
          <p:cNvPr id="251907" name="Text Box 5"/>
          <p:cNvSpPr txBox="1">
            <a:spLocks noChangeArrowheads="1"/>
          </p:cNvSpPr>
          <p:nvPr/>
        </p:nvSpPr>
        <p:spPr bwMode="auto">
          <a:xfrm>
            <a:off x="5437665" y="1978025"/>
            <a:ext cx="3515835" cy="3538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dirty="0">
                <a:solidFill>
                  <a:schemeClr val="bg1"/>
                </a:solidFill>
                <a:latin typeface="Arial" charset="0"/>
                <a:cs typeface="Arial" charset="0"/>
              </a:rPr>
              <a:t>Was loved by his wife Michal</a:t>
            </a:r>
          </a:p>
          <a:p>
            <a:pPr eaLnBrk="1" hangingPunct="1"/>
            <a:endParaRPr lang="en-US" dirty="0">
              <a:solidFill>
                <a:schemeClr val="bg1"/>
              </a:solidFill>
              <a:latin typeface="Arial" charset="0"/>
              <a:cs typeface="Arial" charset="0"/>
            </a:endParaRPr>
          </a:p>
          <a:p>
            <a:pPr eaLnBrk="1" hangingPunct="1"/>
            <a:r>
              <a:rPr lang="en-US" dirty="0">
                <a:solidFill>
                  <a:schemeClr val="bg1"/>
                </a:solidFill>
                <a:latin typeface="Arial" charset="0"/>
                <a:cs typeface="Arial" charset="0"/>
              </a:rPr>
              <a:t>She deceived her father (Saul) to help David flee and escape from being killed by her father </a:t>
            </a:r>
          </a:p>
        </p:txBody>
      </p:sp>
      <p:sp>
        <p:nvSpPr>
          <p:cNvPr id="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chemeClr val="bg1"/>
                </a:solidFill>
                <a:latin typeface="Arial"/>
                <a:cs typeface="Arial"/>
              </a:rPr>
              <a:t>198</a:t>
            </a:r>
          </a:p>
        </p:txBody>
      </p:sp>
      <p:sp>
        <p:nvSpPr>
          <p:cNvPr id="2" name="Title 1"/>
          <p:cNvSpPr>
            <a:spLocks noGrp="1"/>
          </p:cNvSpPr>
          <p:nvPr>
            <p:ph type="title" idx="4294967295"/>
          </p:nvPr>
        </p:nvSpPr>
        <p:spPr>
          <a:xfrm>
            <a:off x="5193364" y="260350"/>
            <a:ext cx="3950635" cy="1492250"/>
          </a:xfrm>
        </p:spPr>
        <p:txBody>
          <a:bodyPr/>
          <a:lstStyle/>
          <a:p>
            <a:pPr eaLnBrk="1" hangingPunct="1">
              <a:defRPr/>
            </a:pPr>
            <a:r>
              <a:rPr lang="en-US" kern="1200" dirty="0">
                <a:solidFill>
                  <a:schemeClr val="bg1"/>
                </a:solidFill>
                <a:ea typeface="ＭＳ Ｐゴシック"/>
              </a:rPr>
              <a:t>David the Refugee</a:t>
            </a:r>
            <a:endParaRPr lang="en-US" sz="6000" dirty="0">
              <a:solidFill>
                <a:schemeClr val="bg1"/>
              </a:solidFill>
            </a:endParaRPr>
          </a:p>
        </p:txBody>
      </p:sp>
      <p:pic>
        <p:nvPicPr>
          <p:cNvPr id="2050" name="Picture 2" descr="I AM COMING SOON! : Saul Tries To Kill David">
            <a:extLst>
              <a:ext uri="{FF2B5EF4-FFF2-40B4-BE49-F238E27FC236}">
                <a16:creationId xmlns:a16="http://schemas.microsoft.com/office/drawing/2014/main" id="{8927B46A-EE3C-0666-3818-EE30E4B109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14" y="266700"/>
            <a:ext cx="5274979" cy="635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435669"/>
      </p:ext>
    </p:extLst>
  </p:cSld>
  <p:clrMapOvr>
    <a:overrideClrMapping bg1="lt1" tx1="dk1" bg2="lt2" tx2="dk2" accent1="accent1" accent2="accent2" accent3="accent3" accent4="accent4" accent5="accent5" accent6="accent6" hlink="hlink" folHlink="folHlink"/>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Psalm 59</a:t>
            </a:r>
          </a:p>
        </p:txBody>
      </p:sp>
      <p:sp>
        <p:nvSpPr>
          <p:cNvPr id="2" name="Title 2">
            <a:extLst>
              <a:ext uri="{FF2B5EF4-FFF2-40B4-BE49-F238E27FC236}">
                <a16:creationId xmlns:a16="http://schemas.microsoft.com/office/drawing/2014/main" id="{DAC1448E-6A8A-3C25-D242-43E075EE67AE}"/>
              </a:ext>
            </a:extLst>
          </p:cNvPr>
          <p:cNvSpPr txBox="1">
            <a:spLocks/>
          </p:cNvSpPr>
          <p:nvPr/>
        </p:nvSpPr>
        <p:spPr bwMode="auto">
          <a:xfrm>
            <a:off x="144016" y="3971567"/>
            <a:ext cx="8820472" cy="2401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Lucida Grande" panose="020B0600040502020204" pitchFamily="34" charset="0"/>
                <a:ea typeface="Osaka"/>
              </a:rPr>
              <a:t>For the choir director: A psalm of David, regarding the time Saul sent soldiers to watch David’s house in order to kill him. To be sung to the tune “Do Not Destroy!”</a:t>
            </a:r>
          </a:p>
        </p:txBody>
      </p:sp>
    </p:spTree>
    <p:extLst>
      <p:ext uri="{BB962C8B-B14F-4D97-AF65-F5344CB8AC3E}">
        <p14:creationId xmlns:p14="http://schemas.microsoft.com/office/powerpoint/2010/main" val="138833617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3"/>
          <p:cNvSpPr>
            <a:spLocks noChangeArrowheads="1"/>
          </p:cNvSpPr>
          <p:nvPr/>
        </p:nvSpPr>
        <p:spPr bwMode="auto">
          <a:xfrm>
            <a:off x="4572000" y="0"/>
            <a:ext cx="4686300" cy="6858000"/>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Osaka"/>
              <a:cs typeface="Arial"/>
            </a:endParaRPr>
          </a:p>
        </p:txBody>
      </p:sp>
      <p:sp>
        <p:nvSpPr>
          <p:cNvPr id="215044" name="Text Box 4"/>
          <p:cNvSpPr txBox="1">
            <a:spLocks noChangeArrowheads="1"/>
          </p:cNvSpPr>
          <p:nvPr/>
        </p:nvSpPr>
        <p:spPr bwMode="auto">
          <a:xfrm>
            <a:off x="251520" y="1295400"/>
            <a:ext cx="8712968" cy="4524315"/>
          </a:xfrm>
          <a:prstGeom prst="rect">
            <a:avLst/>
          </a:prstGeom>
          <a:noFill/>
          <a:ln w="9525">
            <a:noFill/>
            <a:miter lim="800000"/>
            <a:headEnd/>
            <a:tailEnd/>
          </a:ln>
          <a:effectLst/>
        </p:spPr>
        <p:txBody>
          <a:bodyPr wrap="square">
            <a:spAutoFit/>
          </a:bodyPr>
          <a:lstStyle>
            <a:defPPr>
              <a:defRPr lang="en-US"/>
            </a:defPPr>
            <a:lvl1pPr>
              <a:spcBef>
                <a:spcPct val="50000"/>
              </a:spcBef>
              <a:defRPr sz="4000" b="1">
                <a:solidFill>
                  <a:srgbClr val="FFFFFF"/>
                </a:solidFill>
                <a:effectLst>
                  <a:glow rad="228600">
                    <a:srgbClr val="100D00"/>
                  </a:glow>
                </a:effectLst>
                <a:latin typeface="Arial"/>
                <a:ea typeface="Times New Roman" charset="0"/>
                <a:cs typeface="Arial"/>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100D00"/>
                  </a:glow>
                </a:effectLst>
                <a:uLnTx/>
                <a:uFillTx/>
                <a:latin typeface="Arial"/>
                <a:cs typeface="Arial"/>
              </a:rPr>
              <a:t>Rescue me from my enemies, O God.</a:t>
            </a:r>
            <a:br>
              <a:rPr kumimoji="0" lang="en-US" sz="3200" b="1" i="0" u="none" strike="noStrike" kern="1200" cap="none" spc="0" normalizeH="0" baseline="0" noProof="0" dirty="0">
                <a:ln>
                  <a:noFill/>
                </a:ln>
                <a:solidFill>
                  <a:srgbClr val="FFFFFF"/>
                </a:solidFill>
                <a:effectLst>
                  <a:glow rad="228600">
                    <a:srgbClr val="100D00"/>
                  </a:glow>
                </a:effectLst>
                <a:uLnTx/>
                <a:uFillTx/>
                <a:latin typeface="Arial"/>
                <a:cs typeface="Arial"/>
              </a:rPr>
            </a:br>
            <a:r>
              <a:rPr kumimoji="0" lang="en-US" sz="3200" b="1" i="0" u="none" strike="noStrike" kern="1200" cap="none" spc="0" normalizeH="0" baseline="0" noProof="0" dirty="0">
                <a:ln>
                  <a:noFill/>
                </a:ln>
                <a:solidFill>
                  <a:srgbClr val="FFFFFF"/>
                </a:solidFill>
                <a:effectLst>
                  <a:glow rad="228600">
                    <a:srgbClr val="100D00"/>
                  </a:glow>
                </a:effectLst>
                <a:uLnTx/>
                <a:uFillTx/>
                <a:latin typeface="Arial"/>
                <a:cs typeface="Arial"/>
              </a:rPr>
              <a:t>Protect me from those who have come to destroy me.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228600">
                    <a:srgbClr val="100D00"/>
                  </a:glow>
                </a:effectLst>
                <a:uLnTx/>
                <a:uFillTx/>
                <a:latin typeface="Arial"/>
                <a:cs typeface="Arial"/>
              </a:rPr>
              <a:t>2  </a:t>
            </a:r>
            <a:r>
              <a:rPr kumimoji="0" lang="en-US" sz="3200" b="1" i="0" u="none" strike="noStrike" kern="1200" cap="none" spc="0" normalizeH="0" baseline="0" noProof="0" dirty="0">
                <a:ln>
                  <a:noFill/>
                </a:ln>
                <a:solidFill>
                  <a:srgbClr val="FFFFFF"/>
                </a:solidFill>
                <a:effectLst>
                  <a:glow rad="228600">
                    <a:srgbClr val="100D00"/>
                  </a:glow>
                </a:effectLst>
                <a:uLnTx/>
                <a:uFillTx/>
                <a:latin typeface="Arial"/>
                <a:cs typeface="Arial"/>
              </a:rPr>
              <a:t>Rescue me from these criminals; </a:t>
            </a:r>
            <a:br>
              <a:rPr kumimoji="0" lang="en-US" sz="3200" b="1" i="0" u="none" strike="noStrike" kern="1200" cap="none" spc="0" normalizeH="0" baseline="0" noProof="0" dirty="0">
                <a:ln>
                  <a:noFill/>
                </a:ln>
                <a:solidFill>
                  <a:srgbClr val="FFFFFF"/>
                </a:solidFill>
                <a:effectLst>
                  <a:glow rad="228600">
                    <a:srgbClr val="100D00"/>
                  </a:glow>
                </a:effectLst>
                <a:uLnTx/>
                <a:uFillTx/>
                <a:latin typeface="Arial"/>
                <a:cs typeface="Arial"/>
              </a:rPr>
            </a:br>
            <a:r>
              <a:rPr kumimoji="0" lang="en-US" sz="3200" b="1" i="0" u="none" strike="noStrike" kern="1200" cap="none" spc="0" normalizeH="0" baseline="0" noProof="0" dirty="0">
                <a:ln>
                  <a:noFill/>
                </a:ln>
                <a:solidFill>
                  <a:srgbClr val="FFFFFF"/>
                </a:solidFill>
                <a:effectLst>
                  <a:glow rad="228600">
                    <a:srgbClr val="100D00"/>
                  </a:glow>
                </a:effectLst>
                <a:uLnTx/>
                <a:uFillTx/>
                <a:latin typeface="Arial"/>
                <a:cs typeface="Arial"/>
              </a:rPr>
              <a:t>save me from these murderers.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228600">
                    <a:srgbClr val="100D00"/>
                  </a:glow>
                </a:effectLst>
                <a:uLnTx/>
                <a:uFillTx/>
                <a:latin typeface="Arial"/>
                <a:cs typeface="Arial"/>
              </a:rPr>
              <a:t>3  </a:t>
            </a:r>
            <a:r>
              <a:rPr kumimoji="0" lang="en-US" sz="3200" b="1" i="0" u="none" strike="noStrike" kern="1200" cap="none" spc="0" normalizeH="0" baseline="0" noProof="0" dirty="0">
                <a:ln>
                  <a:noFill/>
                </a:ln>
                <a:solidFill>
                  <a:srgbClr val="FFFFFF"/>
                </a:solidFill>
                <a:effectLst>
                  <a:glow rad="228600">
                    <a:srgbClr val="100D00"/>
                  </a:glow>
                </a:effectLst>
                <a:uLnTx/>
                <a:uFillTx/>
                <a:latin typeface="Arial"/>
                <a:cs typeface="Arial"/>
              </a:rPr>
              <a:t>They have set an ambush for me.</a:t>
            </a:r>
            <a:br>
              <a:rPr kumimoji="0" lang="en-US" sz="3200" b="1" i="0" u="none" strike="noStrike" kern="1200" cap="none" spc="0" normalizeH="0" baseline="0" noProof="0" dirty="0">
                <a:ln>
                  <a:noFill/>
                </a:ln>
                <a:solidFill>
                  <a:srgbClr val="FFFFFF"/>
                </a:solidFill>
                <a:effectLst>
                  <a:glow rad="228600">
                    <a:srgbClr val="100D00"/>
                  </a:glow>
                </a:effectLst>
                <a:uLnTx/>
                <a:uFillTx/>
                <a:latin typeface="Arial"/>
                <a:cs typeface="Arial"/>
              </a:rPr>
            </a:br>
            <a:r>
              <a:rPr kumimoji="0" lang="en-US" sz="3200" b="1" i="0" u="none" strike="noStrike" kern="1200" cap="none" spc="0" normalizeH="0" baseline="0" noProof="0" dirty="0">
                <a:ln>
                  <a:noFill/>
                </a:ln>
                <a:solidFill>
                  <a:srgbClr val="FFFFFF"/>
                </a:solidFill>
                <a:effectLst>
                  <a:glow rad="228600">
                    <a:srgbClr val="100D00"/>
                  </a:glow>
                </a:effectLst>
                <a:uLnTx/>
                <a:uFillTx/>
                <a:latin typeface="Arial"/>
                <a:cs typeface="Arial"/>
              </a:rPr>
              <a:t>Fierce enemies are out there waiting, L</a:t>
            </a:r>
            <a:r>
              <a:rPr kumimoji="0" lang="en-US" sz="2800" b="1" i="0" u="none" strike="noStrike" kern="1200" cap="none" spc="0" normalizeH="0" baseline="0" noProof="0" dirty="0">
                <a:ln>
                  <a:noFill/>
                </a:ln>
                <a:solidFill>
                  <a:srgbClr val="FFFFFF"/>
                </a:solidFill>
                <a:effectLst>
                  <a:glow rad="228600">
                    <a:srgbClr val="100D00"/>
                  </a:glow>
                </a:effectLst>
                <a:uLnTx/>
                <a:uFillTx/>
                <a:latin typeface="Arial"/>
                <a:cs typeface="Arial"/>
              </a:rPr>
              <a:t>ORD</a:t>
            </a:r>
            <a:r>
              <a:rPr kumimoji="0" lang="en-US" sz="3200" b="1" i="0" u="none" strike="noStrike" kern="1200" cap="none" spc="0" normalizeH="0" baseline="0" noProof="0" dirty="0">
                <a:ln>
                  <a:noFill/>
                </a:ln>
                <a:solidFill>
                  <a:srgbClr val="FFFFFF"/>
                </a:solidFill>
                <a:effectLst>
                  <a:glow rad="228600">
                    <a:srgbClr val="100D00"/>
                  </a:glow>
                </a:effectLst>
                <a:uLnTx/>
                <a:uFillTx/>
                <a:latin typeface="Arial"/>
                <a:cs typeface="Arial"/>
              </a:rPr>
              <a:t>,</a:t>
            </a:r>
            <a:br>
              <a:rPr kumimoji="0" lang="en-US" sz="3200" b="1" i="0" u="none" strike="noStrike" kern="1200" cap="none" spc="0" normalizeH="0" baseline="0" noProof="0" dirty="0">
                <a:ln>
                  <a:noFill/>
                </a:ln>
                <a:solidFill>
                  <a:srgbClr val="FFFFFF"/>
                </a:solidFill>
                <a:effectLst>
                  <a:glow rad="228600">
                    <a:srgbClr val="100D00"/>
                  </a:glow>
                </a:effectLst>
                <a:uLnTx/>
                <a:uFillTx/>
                <a:latin typeface="Arial"/>
                <a:cs typeface="Arial"/>
              </a:rPr>
            </a:br>
            <a:r>
              <a:rPr kumimoji="0" lang="en-US" sz="3200" b="1" i="0" u="none" strike="noStrike" kern="1200" cap="none" spc="0" normalizeH="0" baseline="0" noProof="0" dirty="0">
                <a:ln>
                  <a:noFill/>
                </a:ln>
                <a:solidFill>
                  <a:srgbClr val="FFFFFF"/>
                </a:solidFill>
                <a:effectLst>
                  <a:glow rad="228600">
                    <a:srgbClr val="100D00"/>
                  </a:glow>
                </a:effectLst>
                <a:uLnTx/>
                <a:uFillTx/>
                <a:latin typeface="Arial"/>
                <a:cs typeface="Arial"/>
              </a:rPr>
              <a:t>though I have not sinned or offended them.</a:t>
            </a:r>
          </a:p>
        </p:txBody>
      </p:sp>
      <p:sp>
        <p:nvSpPr>
          <p:cNvPr id="215045" name="Text Box 5"/>
          <p:cNvSpPr txBox="1">
            <a:spLocks noChangeArrowheads="1"/>
          </p:cNvSpPr>
          <p:nvPr/>
        </p:nvSpPr>
        <p:spPr bwMode="auto">
          <a:xfrm>
            <a:off x="457200" y="212725"/>
            <a:ext cx="8229600" cy="707886"/>
          </a:xfrm>
          <a:prstGeom prst="rect">
            <a:avLst/>
          </a:prstGeom>
          <a:noFill/>
          <a:ln w="9525">
            <a:noFill/>
            <a:miter lim="800000"/>
            <a:headEnd/>
            <a:tailEnd/>
          </a:ln>
          <a:effectLst/>
        </p:spPr>
        <p:txBody>
          <a:bodyPr>
            <a:spAutoFit/>
          </a:bodyPr>
          <a:lstStyle>
            <a:defPPr>
              <a:defRPr lang="en-US"/>
            </a:defPPr>
            <a:lvl1pPr algn="ctr" eaLnBrk="1" hangingPunct="1">
              <a:spcBef>
                <a:spcPct val="50000"/>
              </a:spcBef>
              <a:defRPr sz="4000" b="1">
                <a:solidFill>
                  <a:srgbClr val="FFFFFF"/>
                </a:solidFill>
                <a:effectLst>
                  <a:glow rad="228600">
                    <a:srgbClr val="100D00"/>
                  </a:glow>
                </a:effectLst>
                <a:cs typeface="Times New Roman" charset="0"/>
              </a:defRPr>
            </a:lvl1pPr>
            <a:lvl2pPr marL="37931725" indent="-37474525" eaLnBrk="0" hangingPunct="0">
              <a:defRPr>
                <a:ea typeface="Arial" charset="0"/>
                <a:cs typeface="Arial" charset="0"/>
              </a:defRPr>
            </a:lvl2pPr>
            <a:lvl3pPr eaLnBrk="0" hangingPunct="0">
              <a:defRPr>
                <a:ea typeface="Arial" charset="0"/>
                <a:cs typeface="Arial" charset="0"/>
              </a:defRPr>
            </a:lvl3pPr>
            <a:lvl4pPr eaLnBrk="0" hangingPunct="0">
              <a:defRPr>
                <a:ea typeface="Arial" charset="0"/>
                <a:cs typeface="Arial" charset="0"/>
              </a:defRPr>
            </a:lvl4pPr>
            <a:lvl5pPr eaLnBrk="0" hangingPunct="0">
              <a:defRPr>
                <a:ea typeface="Arial" charset="0"/>
                <a:cs typeface="Arial" charset="0"/>
              </a:defRPr>
            </a:lvl5pPr>
            <a:lvl6pPr marL="457200" eaLnBrk="0" fontAlgn="base" hangingPunct="0">
              <a:spcBef>
                <a:spcPct val="0"/>
              </a:spcBef>
              <a:spcAft>
                <a:spcPct val="0"/>
              </a:spcAft>
              <a:defRPr>
                <a:ea typeface="Arial" charset="0"/>
                <a:cs typeface="Arial" charset="0"/>
              </a:defRPr>
            </a:lvl6pPr>
            <a:lvl7pPr marL="914400" eaLnBrk="0" fontAlgn="base" hangingPunct="0">
              <a:spcBef>
                <a:spcPct val="0"/>
              </a:spcBef>
              <a:spcAft>
                <a:spcPct val="0"/>
              </a:spcAft>
              <a:defRPr>
                <a:ea typeface="Arial" charset="0"/>
                <a:cs typeface="Arial" charset="0"/>
              </a:defRPr>
            </a:lvl7pPr>
            <a:lvl8pPr marL="1371600" eaLnBrk="0" fontAlgn="base" hangingPunct="0">
              <a:spcBef>
                <a:spcPct val="0"/>
              </a:spcBef>
              <a:spcAft>
                <a:spcPct val="0"/>
              </a:spcAft>
              <a:defRPr>
                <a:ea typeface="Arial" charset="0"/>
                <a:cs typeface="Arial" charset="0"/>
              </a:defRPr>
            </a:lvl8pPr>
            <a:lvl9pPr marL="1828800" eaLnBrk="0" fontAlgn="base" hangingPunct="0">
              <a:spcBef>
                <a:spcPct val="0"/>
              </a:spcBef>
              <a:spcAft>
                <a:spcPct val="0"/>
              </a:spcAft>
              <a:defRPr>
                <a:ea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t>Psalm 59:1-3</a:t>
            </a:r>
          </a:p>
        </p:txBody>
      </p:sp>
    </p:spTree>
    <p:extLst>
      <p:ext uri="{BB962C8B-B14F-4D97-AF65-F5344CB8AC3E}">
        <p14:creationId xmlns:p14="http://schemas.microsoft.com/office/powerpoint/2010/main" val="1880213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44"/>
                                        </p:tgtEl>
                                        <p:attrNameLst>
                                          <p:attrName>style.visibility</p:attrName>
                                        </p:attrNameLst>
                                      </p:cBhvr>
                                      <p:to>
                                        <p:strVal val="visible"/>
                                      </p:to>
                                    </p:set>
                                    <p:animEffect transition="in" filter="dissolve">
                                      <p:cBhvr>
                                        <p:cTn id="7" dur="500"/>
                                        <p:tgtEl>
                                          <p:spTgt spid="215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4" grpId="0"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19</a:t>
            </a:r>
          </a:p>
        </p:txBody>
      </p:sp>
    </p:spTree>
    <p:extLst>
      <p:ext uri="{BB962C8B-B14F-4D97-AF65-F5344CB8AC3E}">
        <p14:creationId xmlns:p14="http://schemas.microsoft.com/office/powerpoint/2010/main" val="337388631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David the Fugitive</a:t>
            </a:r>
            <a:endParaRPr lang="en-US" dirty="0">
              <a:effectLst>
                <a:glow rad="228600">
                  <a:schemeClr val="tx1"/>
                </a:glow>
              </a:effectLst>
              <a:ea typeface="ＭＳ Ｐゴシック" charset="0"/>
            </a:endParaRPr>
          </a:p>
        </p:txBody>
      </p:sp>
      <p:pic>
        <p:nvPicPr>
          <p:cNvPr id="25293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13000" y="1841500"/>
            <a:ext cx="4305300" cy="317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2934"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17600"/>
            <a:ext cx="9144000" cy="461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2907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096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Why does </a:t>
            </a:r>
            <a:r>
              <a:rPr lang="en-US" sz="4800" b="1" dirty="0">
                <a:solidFill>
                  <a:srgbClr val="FFFF00"/>
                </a:solidFill>
                <a:effectLst>
                  <a:glow rad="127000">
                    <a:schemeClr val="tx1"/>
                  </a:glow>
                </a:effectLst>
                <a:latin typeface="Arial" charset="0"/>
                <a:ea typeface="ＭＳ Ｐゴシック" charset="0"/>
                <a:cs typeface="ＭＳ Ｐゴシック" charset="0"/>
              </a:rPr>
              <a:t>God</a:t>
            </a:r>
            <a:r>
              <a:rPr lang="en-US" sz="4800" b="1" dirty="0">
                <a:effectLst>
                  <a:glow rad="127000">
                    <a:schemeClr val="tx1"/>
                  </a:glow>
                </a:effectLst>
                <a:latin typeface="Arial" charset="0"/>
                <a:ea typeface="ＭＳ Ｐゴシック" charset="0"/>
                <a:cs typeface="ＭＳ Ｐゴシック" charset="0"/>
              </a:rPr>
              <a:t> cause change?</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Samuel</a:t>
            </a:r>
          </a:p>
        </p:txBody>
      </p:sp>
    </p:spTree>
    <p:extLst>
      <p:ext uri="{BB962C8B-B14F-4D97-AF65-F5344CB8AC3E}">
        <p14:creationId xmlns:p14="http://schemas.microsoft.com/office/powerpoint/2010/main" val="2078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20</a:t>
            </a:r>
          </a:p>
        </p:txBody>
      </p:sp>
    </p:spTree>
    <p:extLst>
      <p:ext uri="{BB962C8B-B14F-4D97-AF65-F5344CB8AC3E}">
        <p14:creationId xmlns:p14="http://schemas.microsoft.com/office/powerpoint/2010/main" val="23125573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5949280"/>
            <a:ext cx="9129157" cy="90872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Gone were the harp days</a:t>
            </a:r>
            <a:endParaRPr lang="en-US" dirty="0">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0" y="2492"/>
            <a:ext cx="9137446" cy="6018796"/>
          </a:xfrm>
          <a:prstGeom prst="rect">
            <a:avLst/>
          </a:prstGeom>
        </p:spPr>
      </p:pic>
    </p:spTree>
    <p:extLst>
      <p:ext uri="{BB962C8B-B14F-4D97-AF65-F5344CB8AC3E}">
        <p14:creationId xmlns:p14="http://schemas.microsoft.com/office/powerpoint/2010/main" val="305126052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5076825" y="4149725"/>
            <a:ext cx="3743325" cy="646331"/>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3600">
                <a:solidFill>
                  <a:srgbClr val="FFFFFF"/>
                </a:solidFill>
                <a:latin typeface="Arial" charset="0"/>
                <a:cs typeface="Arial" charset="0"/>
              </a:rPr>
              <a:t>Final Parting</a:t>
            </a:r>
            <a:endParaRPr lang="en-US" sz="1800">
              <a:solidFill>
                <a:srgbClr val="FFFFFF"/>
              </a:solidFill>
              <a:latin typeface="Arial" charset="0"/>
              <a:cs typeface="Arial" charset="0"/>
            </a:endParaRPr>
          </a:p>
        </p:txBody>
      </p:sp>
      <p:sp>
        <p:nvSpPr>
          <p:cNvPr id="245762" name="Rectangle 3"/>
          <p:cNvSpPr>
            <a:spLocks noChangeArrowheads="1"/>
          </p:cNvSpPr>
          <p:nvPr/>
        </p:nvSpPr>
        <p:spPr bwMode="auto">
          <a:xfrm>
            <a:off x="5868144" y="6245225"/>
            <a:ext cx="3127156" cy="461665"/>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r"/>
            <a:r>
              <a:rPr lang="en-US" sz="2400">
                <a:solidFill>
                  <a:srgbClr val="FFFFFF"/>
                </a:solidFill>
                <a:latin typeface="Arial" charset="0"/>
                <a:cs typeface="Arial" charset="0"/>
              </a:rPr>
              <a:t>1 Sam 20</a:t>
            </a:r>
          </a:p>
        </p:txBody>
      </p:sp>
      <p:pic>
        <p:nvPicPr>
          <p:cNvPr id="245763" name="Picture 4" descr="1Sam2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0"/>
            <a:ext cx="5154613" cy="6858000"/>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spcBef>
                <a:spcPct val="50000"/>
              </a:spcBef>
              <a:defRPr/>
            </a:pPr>
            <a:r>
              <a:rPr lang="en-US" sz="2400" dirty="0">
                <a:solidFill>
                  <a:srgbClr val="FFFFFF"/>
                </a:solidFill>
                <a:latin typeface="Arial"/>
                <a:cs typeface="Arial"/>
              </a:rPr>
              <a:t>198</a:t>
            </a:r>
            <a:endParaRPr lang="en-US" sz="3200" dirty="0">
              <a:solidFill>
                <a:srgbClr val="FFFFFF"/>
              </a:solidFill>
              <a:latin typeface="Arial"/>
              <a:cs typeface="Arial"/>
            </a:endParaRPr>
          </a:p>
        </p:txBody>
      </p:sp>
      <p:sp>
        <p:nvSpPr>
          <p:cNvPr id="2" name="Title 1"/>
          <p:cNvSpPr>
            <a:spLocks noGrp="1"/>
          </p:cNvSpPr>
          <p:nvPr>
            <p:ph type="title" idx="4294967295"/>
          </p:nvPr>
        </p:nvSpPr>
        <p:spPr>
          <a:xfrm>
            <a:off x="4932040" y="609600"/>
            <a:ext cx="4211960" cy="2171328"/>
          </a:xfrm>
          <a:effectLst>
            <a:outerShdw blurRad="50800" dist="38100" dir="2700000">
              <a:srgbClr val="000000">
                <a:alpha val="43000"/>
              </a:srgbClr>
            </a:outerShdw>
          </a:effectLst>
        </p:spPr>
        <p:txBody>
          <a:bodyPr/>
          <a:lstStyle/>
          <a:p>
            <a:pPr eaLnBrk="1" hangingPunct="1">
              <a:defRPr/>
            </a:pPr>
            <a:r>
              <a:rPr lang="en-US" sz="4000" kern="1200" dirty="0">
                <a:solidFill>
                  <a:srgbClr val="FFFFFF"/>
                </a:solidFill>
                <a:ea typeface="ＭＳ Ｐゴシック"/>
              </a:rPr>
              <a:t>Best Friends: David and Jonathan</a:t>
            </a:r>
            <a:endParaRPr lang="en-US" dirty="0">
              <a:solidFill>
                <a:srgbClr val="FFFFFF"/>
              </a:solidFill>
            </a:endParaRPr>
          </a:p>
        </p:txBody>
      </p:sp>
    </p:spTree>
    <p:extLst>
      <p:ext uri="{BB962C8B-B14F-4D97-AF65-F5344CB8AC3E}">
        <p14:creationId xmlns:p14="http://schemas.microsoft.com/office/powerpoint/2010/main" val="40873729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randombar(horizontal)">
                                      <p:cBhvr>
                                        <p:cTn id="7"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21</a:t>
            </a:r>
          </a:p>
        </p:txBody>
      </p:sp>
    </p:spTree>
    <p:extLst>
      <p:ext uri="{BB962C8B-B14F-4D97-AF65-F5344CB8AC3E}">
        <p14:creationId xmlns:p14="http://schemas.microsoft.com/office/powerpoint/2010/main" val="352678675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4797152"/>
            <a:ext cx="9129157" cy="2060848"/>
          </a:xfrm>
          <a:effectLst>
            <a:outerShdw blurRad="63500" dist="38099" dir="2700000" algn="ctr" rotWithShape="0">
              <a:schemeClr val="tx2">
                <a:alpha val="74998"/>
              </a:schemeClr>
            </a:outerShdw>
          </a:effectLst>
        </p:spPr>
        <p:txBody>
          <a:bodyPr/>
          <a:lstStyle/>
          <a:p>
            <a:pPr eaLnBrk="1" hangingPunct="1">
              <a:defRPr/>
            </a:pPr>
            <a:r>
              <a:rPr lang="en-US" sz="3600" dirty="0">
                <a:solidFill>
                  <a:schemeClr val="bg1"/>
                </a:solidFill>
                <a:effectLst>
                  <a:glow rad="228600">
                    <a:schemeClr val="tx1"/>
                  </a:glow>
                </a:effectLst>
                <a:ea typeface="ＭＳ Ｐゴシック" charset="0"/>
              </a:rPr>
              <a:t>The priest Ahimelech gave Goliath's sword and consecrated bread to David and his men (1 Samuel 21:6, 9)</a:t>
            </a:r>
            <a:endParaRPr lang="en-US" dirty="0">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2905" y="3665"/>
            <a:ext cx="9141095" cy="4779354"/>
          </a:xfrm>
          <a:prstGeom prst="rect">
            <a:avLst/>
          </a:prstGeom>
        </p:spPr>
      </p:pic>
    </p:spTree>
    <p:extLst>
      <p:ext uri="{BB962C8B-B14F-4D97-AF65-F5344CB8AC3E}">
        <p14:creationId xmlns:p14="http://schemas.microsoft.com/office/powerpoint/2010/main" val="10736320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0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3825"/>
            <a:ext cx="9153525" cy="6981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5715000"/>
            <a:ext cx="9129157" cy="1143000"/>
          </a:xfrm>
          <a:effectLst>
            <a:outerShdw blurRad="63500" dist="38099" dir="2700000" algn="ctr" rotWithShape="0">
              <a:schemeClr val="tx2">
                <a:alpha val="74998"/>
              </a:schemeClr>
            </a:outerShdw>
          </a:effectLst>
        </p:spPr>
        <p:txBody>
          <a:bodyPr/>
          <a:lstStyle/>
          <a:p>
            <a:pPr eaLnBrk="1" hangingPunct="1">
              <a:defRPr/>
            </a:pPr>
            <a:r>
              <a:rPr lang="en-US" sz="4000" dirty="0" err="1">
                <a:solidFill>
                  <a:schemeClr val="bg1"/>
                </a:solidFill>
                <a:effectLst>
                  <a:glow rad="228600">
                    <a:schemeClr val="tx1"/>
                  </a:glow>
                </a:effectLst>
                <a:ea typeface="ＭＳ Ｐゴシック" charset="0"/>
              </a:rPr>
              <a:t>Doeg</a:t>
            </a:r>
            <a:r>
              <a:rPr lang="en-US" sz="4000" dirty="0">
                <a:solidFill>
                  <a:schemeClr val="bg1"/>
                </a:solidFill>
                <a:effectLst>
                  <a:glow rad="228600">
                    <a:schemeClr val="tx1"/>
                  </a:glow>
                </a:effectLst>
                <a:ea typeface="ＭＳ Ｐゴシック" charset="0"/>
              </a:rPr>
              <a:t> the </a:t>
            </a:r>
            <a:r>
              <a:rPr lang="en-US" sz="4000" dirty="0" err="1">
                <a:solidFill>
                  <a:schemeClr val="bg1"/>
                </a:solidFill>
                <a:effectLst>
                  <a:glow rad="228600">
                    <a:schemeClr val="tx1"/>
                  </a:glow>
                </a:effectLst>
                <a:ea typeface="ＭＳ Ｐゴシック" charset="0"/>
              </a:rPr>
              <a:t>Edomite</a:t>
            </a:r>
            <a:r>
              <a:rPr lang="en-US" sz="4000" dirty="0">
                <a:solidFill>
                  <a:schemeClr val="bg1"/>
                </a:solidFill>
                <a:effectLst>
                  <a:glow rad="228600">
                    <a:schemeClr val="tx1"/>
                  </a:glow>
                </a:effectLst>
                <a:ea typeface="ＭＳ Ｐゴシック" charset="0"/>
              </a:rPr>
              <a:t> &amp; Saul (21:7)</a:t>
            </a:r>
            <a:endParaRPr lang="en-US" sz="4000" dirty="0">
              <a:effectLst>
                <a:glow rad="228600">
                  <a:schemeClr val="tx1"/>
                </a:glow>
              </a:effectLst>
              <a:ea typeface="ＭＳ Ｐゴシック" charset="0"/>
            </a:endParaRPr>
          </a:p>
        </p:txBody>
      </p:sp>
    </p:spTree>
    <p:extLst>
      <p:ext uri="{BB962C8B-B14F-4D97-AF65-F5344CB8AC3E}">
        <p14:creationId xmlns:p14="http://schemas.microsoft.com/office/powerpoint/2010/main" val="75103848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Psalm 52</a:t>
            </a:r>
          </a:p>
        </p:txBody>
      </p:sp>
      <p:sp>
        <p:nvSpPr>
          <p:cNvPr id="2" name="Title 2">
            <a:extLst>
              <a:ext uri="{FF2B5EF4-FFF2-40B4-BE49-F238E27FC236}">
                <a16:creationId xmlns:a16="http://schemas.microsoft.com/office/drawing/2014/main" id="{1A8C037C-B5C2-325E-A1F8-EB0AA3A19660}"/>
              </a:ext>
            </a:extLst>
          </p:cNvPr>
          <p:cNvSpPr txBox="1">
            <a:spLocks/>
          </p:cNvSpPr>
          <p:nvPr/>
        </p:nvSpPr>
        <p:spPr bwMode="auto">
          <a:xfrm>
            <a:off x="144016" y="3971567"/>
            <a:ext cx="8820472" cy="2401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Lucida Grande" panose="020B0600040502020204" pitchFamily="34" charset="0"/>
                <a:ea typeface="Osaka"/>
              </a:rPr>
              <a:t>For the choir director: A psalm of David, regarding the time Doeg the Edomite said to Saul, “David has gone to see Ahimelech.”</a:t>
            </a:r>
          </a:p>
        </p:txBody>
      </p:sp>
    </p:spTree>
    <p:extLst>
      <p:ext uri="{BB962C8B-B14F-4D97-AF65-F5344CB8AC3E}">
        <p14:creationId xmlns:p14="http://schemas.microsoft.com/office/powerpoint/2010/main" val="240437630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4"/>
          <p:cNvSpPr>
            <a:spLocks noChangeArrowheads="1"/>
          </p:cNvSpPr>
          <p:nvPr/>
        </p:nvSpPr>
        <p:spPr bwMode="auto">
          <a:xfrm>
            <a:off x="533400" y="1752607"/>
            <a:ext cx="8229600" cy="452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Why do you boast of evil, you mighty man?  Why do you boast all day long, you who are a disgrace in the eyes of God? Your tongue plots destruction; it is like a sharpened razor, you who practice deceit. You love evil rather than good, falsehood rather than speaking the truth.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Psalm 52:1-3</a:t>
            </a:r>
          </a:p>
        </p:txBody>
      </p:sp>
      <p:sp>
        <p:nvSpPr>
          <p:cNvPr id="126981" name="Rectangle 5"/>
          <p:cNvSpPr>
            <a:spLocks noGrp="1" noChangeArrowheads="1"/>
          </p:cNvSpPr>
          <p:nvPr>
            <p:ph type="title" idx="4294967295"/>
          </p:nvPr>
        </p:nvSpPr>
        <p:spPr/>
        <p:txBody>
          <a:bodyPr/>
          <a:lstStyle/>
          <a:p>
            <a:pPr eaLnBrk="1" hangingPunct="1">
              <a:defRPr/>
            </a:pPr>
            <a:r>
              <a:rPr lang="en-US">
                <a:latin typeface="Tahoma" charset="0"/>
                <a:cs typeface="Arial" charset="0"/>
              </a:rPr>
              <a:t>Rebuke</a:t>
            </a:r>
          </a:p>
        </p:txBody>
      </p:sp>
    </p:spTree>
    <p:extLst>
      <p:ext uri="{BB962C8B-B14F-4D97-AF65-F5344CB8AC3E}">
        <p14:creationId xmlns:p14="http://schemas.microsoft.com/office/powerpoint/2010/main" val="1528440545"/>
      </p:ext>
    </p:extLst>
  </p:cSld>
  <p:clrMapOvr>
    <a:masterClrMapping/>
  </p:clrMapOvr>
  <p:transition spd="slow"/>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Psalm 34</a:t>
            </a:r>
          </a:p>
        </p:txBody>
      </p:sp>
      <p:sp>
        <p:nvSpPr>
          <p:cNvPr id="2" name="Title 2">
            <a:extLst>
              <a:ext uri="{FF2B5EF4-FFF2-40B4-BE49-F238E27FC236}">
                <a16:creationId xmlns:a16="http://schemas.microsoft.com/office/drawing/2014/main" id="{0120C75E-FE25-DA0E-8E06-5AB1B6F1D3D8}"/>
              </a:ext>
            </a:extLst>
          </p:cNvPr>
          <p:cNvSpPr txBox="1">
            <a:spLocks/>
          </p:cNvSpPr>
          <p:nvPr/>
        </p:nvSpPr>
        <p:spPr bwMode="auto">
          <a:xfrm>
            <a:off x="144016" y="3971567"/>
            <a:ext cx="8820472" cy="2401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Lucida Grande" panose="020B0600040502020204" pitchFamily="34" charset="0"/>
                <a:ea typeface="Osaka"/>
              </a:rPr>
              <a:t>A psalm of David, regarding the time he pretended to be insane in front of Abimelech, who sent him away.</a:t>
            </a:r>
          </a:p>
        </p:txBody>
      </p:sp>
    </p:spTree>
    <p:extLst>
      <p:ext uri="{BB962C8B-B14F-4D97-AF65-F5344CB8AC3E}">
        <p14:creationId xmlns:p14="http://schemas.microsoft.com/office/powerpoint/2010/main" val="395849517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4"/>
          <p:cNvPicPr>
            <a:picLocks noChangeAspect="1" noChangeArrowheads="1"/>
          </p:cNvPicPr>
          <p:nvPr/>
        </p:nvPicPr>
        <p:blipFill>
          <a:blip r:embed="rId2">
            <a:lum bright="-12000" contrast="6000"/>
            <a:extLst>
              <a:ext uri="{28A0092B-C50C-407E-A947-70E740481C1C}">
                <a14:useLocalDpi xmlns:a14="http://schemas.microsoft.com/office/drawing/2010/main"/>
              </a:ext>
            </a:extLst>
          </a:blip>
          <a:srcRect/>
          <a:stretch>
            <a:fillRect/>
          </a:stretch>
        </p:blipFill>
        <p:spPr bwMode="auto">
          <a:xfrm>
            <a:off x="0" y="7"/>
            <a:ext cx="9144000" cy="6889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4" name="Text Box 2"/>
          <p:cNvSpPr txBox="1">
            <a:spLocks noChangeArrowheads="1"/>
          </p:cNvSpPr>
          <p:nvPr/>
        </p:nvSpPr>
        <p:spPr bwMode="auto">
          <a:xfrm>
            <a:off x="0" y="541346"/>
            <a:ext cx="9144000" cy="2308324"/>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alpha val="43137"/>
                    </a:srgbClr>
                  </a:outerShdw>
                </a:effectLst>
                <a:uLnTx/>
                <a:uFillTx/>
                <a:latin typeface="Arial" charset="0"/>
                <a:ea typeface="ＭＳ Ｐゴシック" charset="0"/>
                <a:cs typeface="Times New Roman" charset="0"/>
              </a:rPr>
              <a:t>Psalm 34:3</a:t>
            </a:r>
            <a:br>
              <a:rPr kumimoji="0" lang="en-US" sz="36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alpha val="43137"/>
                    </a:srgbClr>
                  </a:outerShdw>
                </a:effectLst>
                <a:uLnTx/>
                <a:uFillTx/>
                <a:latin typeface="Arial" charset="0"/>
                <a:ea typeface="ＭＳ Ｐゴシック" charset="0"/>
                <a:cs typeface="Times New Roman" charset="0"/>
              </a:rPr>
            </a:br>
            <a:br>
              <a:rPr kumimoji="0" lang="en-US" sz="36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alpha val="43137"/>
                    </a:srgbClr>
                  </a:outerShdw>
                </a:effectLst>
                <a:uLnTx/>
                <a:uFillTx/>
                <a:latin typeface="Arial" charset="0"/>
                <a:ea typeface="ＭＳ Ｐゴシック" charset="0"/>
                <a:cs typeface="Times New Roman" charset="0"/>
              </a:rPr>
            </a:br>
            <a:r>
              <a:rPr kumimoji="0" lang="en-US" sz="36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alpha val="43137"/>
                    </a:srgbClr>
                  </a:outerShdw>
                </a:effectLst>
                <a:uLnTx/>
                <a:uFillTx/>
                <a:latin typeface="Arial" charset="0"/>
                <a:ea typeface="ＭＳ Ｐゴシック" charset="0"/>
                <a:cs typeface="Times New Roman" charset="0"/>
              </a:rPr>
              <a:t>“Glorify the L</a:t>
            </a:r>
            <a:r>
              <a:rPr kumimoji="0" lang="en-US" sz="32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alpha val="43137"/>
                    </a:srgbClr>
                  </a:outerShdw>
                </a:effectLst>
                <a:uLnTx/>
                <a:uFillTx/>
                <a:latin typeface="Arial" charset="0"/>
                <a:ea typeface="ＭＳ Ｐゴシック" charset="0"/>
                <a:cs typeface="Times New Roman" charset="0"/>
              </a:rPr>
              <a:t>ORD</a:t>
            </a:r>
            <a:r>
              <a:rPr kumimoji="0" lang="en-US" sz="36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alpha val="43137"/>
                    </a:srgbClr>
                  </a:outerShdw>
                </a:effectLst>
                <a:uLnTx/>
                <a:uFillTx/>
                <a:latin typeface="Arial" charset="0"/>
                <a:ea typeface="ＭＳ Ｐゴシック" charset="0"/>
                <a:cs typeface="Times New Roman" charset="0"/>
              </a:rPr>
              <a:t> with me;                                 let us exalt his name together.”</a:t>
            </a:r>
          </a:p>
        </p:txBody>
      </p:sp>
      <p:sp>
        <p:nvSpPr>
          <p:cNvPr id="5" name="Text Box 12"/>
          <p:cNvSpPr txBox="1">
            <a:spLocks noChangeArrowheads="1"/>
          </p:cNvSpPr>
          <p:nvPr/>
        </p:nvSpPr>
        <p:spPr bwMode="auto">
          <a:xfrm>
            <a:off x="8388350" y="76209"/>
            <a:ext cx="698178" cy="46166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390</a:t>
            </a:r>
          </a:p>
        </p:txBody>
      </p:sp>
      <p:sp>
        <p:nvSpPr>
          <p:cNvPr id="356356" name="Text Box 4"/>
          <p:cNvSpPr txBox="1">
            <a:spLocks noChangeArrowheads="1"/>
          </p:cNvSpPr>
          <p:nvPr/>
        </p:nvSpPr>
        <p:spPr bwMode="auto">
          <a:xfrm>
            <a:off x="8331200" y="457209"/>
            <a:ext cx="8122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charset="0"/>
                <a:ea typeface="ＭＳ Ｐゴシック" charset="0"/>
              </a:rPr>
              <a:t>P 13</a:t>
            </a:r>
          </a:p>
        </p:txBody>
      </p:sp>
    </p:spTree>
    <p:extLst>
      <p:ext uri="{BB962C8B-B14F-4D97-AF65-F5344CB8AC3E}">
        <p14:creationId xmlns:p14="http://schemas.microsoft.com/office/powerpoint/2010/main" val="1739168243"/>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had always planned to rule through </a:t>
            </a:r>
            <a:r>
              <a:rPr lang="en-US" sz="4800" b="1" dirty="0">
                <a:solidFill>
                  <a:srgbClr val="FFFF00"/>
                </a:solidFill>
                <a:effectLst>
                  <a:glow rad="127000">
                    <a:schemeClr val="tx1"/>
                  </a:glow>
                </a:effectLst>
                <a:latin typeface="Arial" charset="0"/>
                <a:ea typeface="ＭＳ Ｐゴシック" charset="0"/>
                <a:cs typeface="ＭＳ Ｐゴシック" charset="0"/>
              </a:rPr>
              <a:t>Davidic</a:t>
            </a:r>
            <a:r>
              <a:rPr lang="en-US" sz="4800" b="1" dirty="0">
                <a:effectLst>
                  <a:glow rad="127000">
                    <a:schemeClr val="tx1"/>
                  </a:glow>
                </a:effectLst>
                <a:latin typeface="Arial" charset="0"/>
                <a:ea typeface="ＭＳ Ｐゴシック" charset="0"/>
                <a:cs typeface="ＭＳ Ｐゴシック" charset="0"/>
              </a:rPr>
              <a:t> kings.</a:t>
            </a:r>
          </a:p>
        </p:txBody>
      </p:sp>
      <p:pic>
        <p:nvPicPr>
          <p:cNvPr id="2" name="Picture 1"/>
          <p:cNvPicPr>
            <a:picLocks noChangeAspect="1"/>
          </p:cNvPicPr>
          <p:nvPr/>
        </p:nvPicPr>
        <p:blipFill>
          <a:blip r:embed="rId3"/>
          <a:stretch>
            <a:fillRect/>
          </a:stretch>
        </p:blipFill>
        <p:spPr>
          <a:xfrm>
            <a:off x="2051720" y="1739900"/>
            <a:ext cx="5118100" cy="5118100"/>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Exegetical Idea of 1 Samuel</a:t>
            </a:r>
          </a:p>
        </p:txBody>
      </p:sp>
    </p:spTree>
    <p:extLst>
      <p:ext uri="{BB962C8B-B14F-4D97-AF65-F5344CB8AC3E}">
        <p14:creationId xmlns:p14="http://schemas.microsoft.com/office/powerpoint/2010/main" val="330148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descr="isaiahScroll.jpeg"/>
          <p:cNvPicPr>
            <a:picLocks noChangeAspect="1"/>
          </p:cNvPicPr>
          <p:nvPr/>
        </p:nvPicPr>
        <p:blipFill>
          <a:blip r:embed="rId3">
            <a:alphaModFix amt="30000"/>
            <a:extLst>
              <a:ext uri="{28A0092B-C50C-407E-A947-70E740481C1C}">
                <a14:useLocalDpi xmlns:a14="http://schemas.microsoft.com/office/drawing/2010/main"/>
              </a:ext>
            </a:extLst>
          </a:blip>
          <a:srcRect/>
          <a:stretch>
            <a:fillRect/>
          </a:stretch>
        </p:blipFill>
        <p:spPr bwMode="auto">
          <a:xfrm>
            <a:off x="0" y="365125"/>
            <a:ext cx="9144000" cy="3886200"/>
          </a:xfrm>
          <a:prstGeom prst="rect">
            <a:avLst/>
          </a:prstGeom>
          <a:noFill/>
          <a:ln>
            <a:noFill/>
          </a:ln>
          <a:extLst>
            <a:ext uri="{909E8E84-426E-40dd-AFC4-6F175D3DCCD1}">
              <a14:hiddenFill xmlns="" xmlns:a14="http://schemas.microsoft.com/office/drawing/2010/main">
                <a:solidFill>
                  <a:srgbClr val="FFFFFF">
                    <a:alpha val="30196"/>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0" y="0"/>
            <a:ext cx="9144000" cy="6858000"/>
          </a:xfrm>
          <a:effectLst>
            <a:outerShdw blurRad="50800" dist="38100" dir="2700000">
              <a:srgbClr val="000000">
                <a:alpha val="43000"/>
              </a:srgbClr>
            </a:outerShdw>
          </a:effectLst>
        </p:spPr>
        <p:txBody>
          <a:bodyPr>
            <a:noAutofit/>
          </a:bodyPr>
          <a:lstStyle/>
          <a:p>
            <a:pPr>
              <a:defRPr/>
            </a:pPr>
            <a:r>
              <a:rPr lang="en-US" sz="4400" b="1" dirty="0">
                <a:solidFill>
                  <a:srgbClr val="0D0D0D"/>
                </a:solidFill>
                <a:latin typeface="Arial" panose="020B0604020202020204" pitchFamily="34" charset="0"/>
                <a:ea typeface="ＭＳ Ｐゴシック" charset="0"/>
                <a:cs typeface="Arial" panose="020B0604020202020204" pitchFamily="34" charset="0"/>
              </a:rPr>
              <a:t>Psalm 34</a:t>
            </a:r>
          </a:p>
          <a:p>
            <a:pPr>
              <a:defRPr/>
            </a:pPr>
            <a:r>
              <a:rPr lang="en-US" b="1" dirty="0">
                <a:solidFill>
                  <a:srgbClr val="0D0D0D"/>
                </a:solidFill>
                <a:latin typeface="Arial" panose="020B0604020202020204" pitchFamily="34" charset="0"/>
                <a:ea typeface="ＭＳ Ｐゴシック" charset="0"/>
                <a:cs typeface="Arial" panose="020B0604020202020204" pitchFamily="34" charset="0"/>
              </a:rPr>
              <a:t> </a:t>
            </a:r>
          </a:p>
          <a:p>
            <a:pPr>
              <a:defRPr/>
            </a:pPr>
            <a:r>
              <a:rPr lang="en-US" b="1" baseline="30000" dirty="0">
                <a:solidFill>
                  <a:srgbClr val="0D0D0D"/>
                </a:solidFill>
                <a:latin typeface="Arial" panose="020B0604020202020204" pitchFamily="34" charset="0"/>
                <a:ea typeface="ＭＳ Ｐゴシック" charset="0"/>
                <a:cs typeface="Arial" panose="020B0604020202020204" pitchFamily="34" charset="0"/>
              </a:rPr>
              <a:t> 1 </a:t>
            </a:r>
            <a:r>
              <a:rPr lang="en-US" b="1" dirty="0">
                <a:solidFill>
                  <a:srgbClr val="0D0D0D"/>
                </a:solidFill>
                <a:latin typeface="Arial" panose="020B0604020202020204" pitchFamily="34" charset="0"/>
                <a:ea typeface="ＭＳ Ｐゴシック" charset="0"/>
                <a:cs typeface="Arial" panose="020B0604020202020204" pitchFamily="34" charset="0"/>
              </a:rPr>
              <a:t>I will extol the L</a:t>
            </a:r>
            <a:r>
              <a:rPr lang="en-US" sz="2800" b="1" dirty="0">
                <a:solidFill>
                  <a:srgbClr val="0D0D0D"/>
                </a:solidFill>
                <a:latin typeface="Arial" panose="020B0604020202020204" pitchFamily="34" charset="0"/>
                <a:ea typeface="ＭＳ Ｐゴシック" charset="0"/>
                <a:cs typeface="Arial" panose="020B0604020202020204" pitchFamily="34" charset="0"/>
              </a:rPr>
              <a:t>ORD</a:t>
            </a:r>
            <a:r>
              <a:rPr lang="en-US" b="1" dirty="0">
                <a:solidFill>
                  <a:srgbClr val="0D0D0D"/>
                </a:solidFill>
                <a:latin typeface="Arial" panose="020B0604020202020204" pitchFamily="34" charset="0"/>
                <a:ea typeface="ＭＳ Ｐゴシック" charset="0"/>
                <a:cs typeface="Arial" panose="020B0604020202020204" pitchFamily="34" charset="0"/>
              </a:rPr>
              <a:t> at all times; </a:t>
            </a:r>
            <a:br>
              <a:rPr lang="en-US" b="1" dirty="0">
                <a:solidFill>
                  <a:srgbClr val="0D0D0D"/>
                </a:solidFill>
                <a:latin typeface="Arial" panose="020B0604020202020204" pitchFamily="34" charset="0"/>
                <a:ea typeface="ＭＳ Ｐゴシック" charset="0"/>
                <a:cs typeface="Arial" panose="020B0604020202020204" pitchFamily="34" charset="0"/>
              </a:rPr>
            </a:br>
            <a:r>
              <a:rPr lang="en-US" b="1" dirty="0">
                <a:solidFill>
                  <a:srgbClr val="0D0D0D"/>
                </a:solidFill>
                <a:latin typeface="Arial" panose="020B0604020202020204" pitchFamily="34" charset="0"/>
                <a:ea typeface="ＭＳ Ｐゴシック" charset="0"/>
                <a:cs typeface="Arial" panose="020B0604020202020204" pitchFamily="34" charset="0"/>
              </a:rPr>
              <a:t>   his praise will always be on my lips. </a:t>
            </a:r>
            <a:br>
              <a:rPr lang="en-US" b="1" dirty="0">
                <a:solidFill>
                  <a:srgbClr val="0D0D0D"/>
                </a:solidFill>
                <a:latin typeface="Arial" panose="020B0604020202020204" pitchFamily="34" charset="0"/>
                <a:ea typeface="ＭＳ Ｐゴシック" charset="0"/>
                <a:cs typeface="Arial" panose="020B0604020202020204" pitchFamily="34" charset="0"/>
              </a:rPr>
            </a:br>
            <a:r>
              <a:rPr lang="en-US" b="1" baseline="30000" dirty="0">
                <a:solidFill>
                  <a:srgbClr val="0D0D0D"/>
                </a:solidFill>
                <a:latin typeface="Arial" panose="020B0604020202020204" pitchFamily="34" charset="0"/>
                <a:ea typeface="ＭＳ Ｐゴシック" charset="0"/>
                <a:cs typeface="Arial" panose="020B0604020202020204" pitchFamily="34" charset="0"/>
              </a:rPr>
              <a:t>2 </a:t>
            </a:r>
            <a:r>
              <a:rPr lang="en-US" b="1" dirty="0">
                <a:solidFill>
                  <a:srgbClr val="0D0D0D"/>
                </a:solidFill>
                <a:latin typeface="Arial" panose="020B0604020202020204" pitchFamily="34" charset="0"/>
                <a:ea typeface="ＭＳ Ｐゴシック" charset="0"/>
                <a:cs typeface="Arial" panose="020B0604020202020204" pitchFamily="34" charset="0"/>
              </a:rPr>
              <a:t>I will glory in the L</a:t>
            </a:r>
            <a:r>
              <a:rPr lang="en-US" sz="2800" b="1" dirty="0">
                <a:solidFill>
                  <a:srgbClr val="0D0D0D"/>
                </a:solidFill>
                <a:latin typeface="Arial" panose="020B0604020202020204" pitchFamily="34" charset="0"/>
                <a:ea typeface="ＭＳ Ｐゴシック" charset="0"/>
                <a:cs typeface="Arial" panose="020B0604020202020204" pitchFamily="34" charset="0"/>
              </a:rPr>
              <a:t>ORD</a:t>
            </a:r>
            <a:r>
              <a:rPr lang="en-US" b="1" dirty="0">
                <a:solidFill>
                  <a:srgbClr val="0D0D0D"/>
                </a:solidFill>
                <a:latin typeface="Arial" panose="020B0604020202020204" pitchFamily="34" charset="0"/>
                <a:ea typeface="ＭＳ Ｐゴシック" charset="0"/>
                <a:cs typeface="Arial" panose="020B0604020202020204" pitchFamily="34" charset="0"/>
              </a:rPr>
              <a:t>; </a:t>
            </a:r>
            <a:br>
              <a:rPr lang="en-US" b="1" dirty="0">
                <a:solidFill>
                  <a:srgbClr val="0D0D0D"/>
                </a:solidFill>
                <a:latin typeface="Arial" panose="020B0604020202020204" pitchFamily="34" charset="0"/>
                <a:ea typeface="ＭＳ Ｐゴシック" charset="0"/>
                <a:cs typeface="Arial" panose="020B0604020202020204" pitchFamily="34" charset="0"/>
              </a:rPr>
            </a:br>
            <a:r>
              <a:rPr lang="en-US" b="1" dirty="0">
                <a:solidFill>
                  <a:srgbClr val="0D0D0D"/>
                </a:solidFill>
                <a:latin typeface="Arial" panose="020B0604020202020204" pitchFamily="34" charset="0"/>
                <a:ea typeface="ＭＳ Ｐゴシック" charset="0"/>
                <a:cs typeface="Arial" panose="020B0604020202020204" pitchFamily="34" charset="0"/>
              </a:rPr>
              <a:t>   let the afflicted hear and rejoice. </a:t>
            </a:r>
            <a:br>
              <a:rPr lang="en-US" b="1" dirty="0">
                <a:solidFill>
                  <a:srgbClr val="0D0D0D"/>
                </a:solidFill>
                <a:latin typeface="Arial" panose="020B0604020202020204" pitchFamily="34" charset="0"/>
                <a:ea typeface="ＭＳ Ｐゴシック" charset="0"/>
                <a:cs typeface="Arial" panose="020B0604020202020204" pitchFamily="34" charset="0"/>
              </a:rPr>
            </a:br>
            <a:r>
              <a:rPr lang="en-US" b="1" baseline="30000" dirty="0">
                <a:solidFill>
                  <a:srgbClr val="0D0D0D"/>
                </a:solidFill>
                <a:latin typeface="Arial" panose="020B0604020202020204" pitchFamily="34" charset="0"/>
                <a:ea typeface="ＭＳ Ｐゴシック" charset="0"/>
                <a:cs typeface="Arial" panose="020B0604020202020204" pitchFamily="34" charset="0"/>
              </a:rPr>
              <a:t>3 </a:t>
            </a:r>
            <a:r>
              <a:rPr lang="en-US" b="1" dirty="0">
                <a:solidFill>
                  <a:srgbClr val="0D0D0D"/>
                </a:solidFill>
                <a:latin typeface="Arial" panose="020B0604020202020204" pitchFamily="34" charset="0"/>
                <a:ea typeface="ＭＳ Ｐゴシック" charset="0"/>
                <a:cs typeface="Arial" panose="020B0604020202020204" pitchFamily="34" charset="0"/>
              </a:rPr>
              <a:t>Glorify the L</a:t>
            </a:r>
            <a:r>
              <a:rPr lang="en-US" sz="2800" b="1" dirty="0">
                <a:solidFill>
                  <a:srgbClr val="0D0D0D"/>
                </a:solidFill>
                <a:latin typeface="Arial" panose="020B0604020202020204" pitchFamily="34" charset="0"/>
                <a:ea typeface="ＭＳ Ｐゴシック" charset="0"/>
                <a:cs typeface="Arial" panose="020B0604020202020204" pitchFamily="34" charset="0"/>
              </a:rPr>
              <a:t>ORD</a:t>
            </a:r>
            <a:r>
              <a:rPr lang="en-US" b="1" dirty="0">
                <a:solidFill>
                  <a:srgbClr val="0D0D0D"/>
                </a:solidFill>
                <a:latin typeface="Arial" panose="020B0604020202020204" pitchFamily="34" charset="0"/>
                <a:ea typeface="ＭＳ Ｐゴシック" charset="0"/>
                <a:cs typeface="Arial" panose="020B0604020202020204" pitchFamily="34" charset="0"/>
              </a:rPr>
              <a:t> with me; </a:t>
            </a:r>
            <a:br>
              <a:rPr lang="en-US" b="1" dirty="0">
                <a:solidFill>
                  <a:srgbClr val="0D0D0D"/>
                </a:solidFill>
                <a:latin typeface="Arial" panose="020B0604020202020204" pitchFamily="34" charset="0"/>
                <a:ea typeface="ＭＳ Ｐゴシック" charset="0"/>
                <a:cs typeface="Arial" panose="020B0604020202020204" pitchFamily="34" charset="0"/>
              </a:rPr>
            </a:br>
            <a:r>
              <a:rPr lang="en-US" b="1" dirty="0">
                <a:solidFill>
                  <a:srgbClr val="0D0D0D"/>
                </a:solidFill>
                <a:latin typeface="Arial" panose="020B0604020202020204" pitchFamily="34" charset="0"/>
                <a:ea typeface="ＭＳ Ｐゴシック" charset="0"/>
                <a:cs typeface="Arial" panose="020B0604020202020204" pitchFamily="34" charset="0"/>
              </a:rPr>
              <a:t>   let us exalt his name together.</a:t>
            </a:r>
          </a:p>
          <a:p>
            <a:pPr>
              <a:defRPr/>
            </a:pPr>
            <a:r>
              <a:rPr lang="en-US" b="1" dirty="0">
                <a:solidFill>
                  <a:srgbClr val="0D0D0D"/>
                </a:solidFill>
                <a:latin typeface="Arial" panose="020B0604020202020204" pitchFamily="34" charset="0"/>
                <a:ea typeface="ＭＳ Ｐゴシック" charset="0"/>
                <a:cs typeface="Arial" panose="020B0604020202020204" pitchFamily="34" charset="0"/>
              </a:rPr>
              <a:t> </a:t>
            </a:r>
            <a:r>
              <a:rPr lang="en-US" b="1" baseline="30000" dirty="0">
                <a:solidFill>
                  <a:srgbClr val="0D0D0D"/>
                </a:solidFill>
                <a:latin typeface="Arial" panose="020B0604020202020204" pitchFamily="34" charset="0"/>
                <a:ea typeface="ＭＳ Ｐゴシック" charset="0"/>
                <a:cs typeface="Arial" panose="020B0604020202020204" pitchFamily="34" charset="0"/>
              </a:rPr>
              <a:t>4 </a:t>
            </a:r>
            <a:r>
              <a:rPr lang="en-US" b="1" dirty="0">
                <a:solidFill>
                  <a:srgbClr val="0D0D0D"/>
                </a:solidFill>
                <a:latin typeface="Arial" panose="020B0604020202020204" pitchFamily="34" charset="0"/>
                <a:ea typeface="ＭＳ Ｐゴシック" charset="0"/>
                <a:cs typeface="Arial" panose="020B0604020202020204" pitchFamily="34" charset="0"/>
              </a:rPr>
              <a:t>I sought the L</a:t>
            </a:r>
            <a:r>
              <a:rPr lang="en-US" sz="2800" b="1" dirty="0">
                <a:solidFill>
                  <a:srgbClr val="0D0D0D"/>
                </a:solidFill>
                <a:latin typeface="Arial" panose="020B0604020202020204" pitchFamily="34" charset="0"/>
                <a:ea typeface="ＭＳ Ｐゴシック" charset="0"/>
                <a:cs typeface="Arial" panose="020B0604020202020204" pitchFamily="34" charset="0"/>
              </a:rPr>
              <a:t>ORD</a:t>
            </a:r>
            <a:r>
              <a:rPr lang="en-US" b="1" dirty="0">
                <a:solidFill>
                  <a:srgbClr val="0D0D0D"/>
                </a:solidFill>
                <a:latin typeface="Arial" panose="020B0604020202020204" pitchFamily="34" charset="0"/>
                <a:ea typeface="ＭＳ Ｐゴシック" charset="0"/>
                <a:cs typeface="Arial" panose="020B0604020202020204" pitchFamily="34" charset="0"/>
              </a:rPr>
              <a:t>, and he answered me; </a:t>
            </a:r>
            <a:br>
              <a:rPr lang="en-US" b="1" dirty="0">
                <a:solidFill>
                  <a:srgbClr val="0D0D0D"/>
                </a:solidFill>
                <a:latin typeface="Arial" panose="020B0604020202020204" pitchFamily="34" charset="0"/>
                <a:ea typeface="ＭＳ Ｐゴシック" charset="0"/>
                <a:cs typeface="Arial" panose="020B0604020202020204" pitchFamily="34" charset="0"/>
              </a:rPr>
            </a:br>
            <a:r>
              <a:rPr lang="en-US" b="1" dirty="0">
                <a:solidFill>
                  <a:srgbClr val="0D0D0D"/>
                </a:solidFill>
                <a:latin typeface="Arial" panose="020B0604020202020204" pitchFamily="34" charset="0"/>
                <a:ea typeface="ＭＳ Ｐゴシック" charset="0"/>
                <a:cs typeface="Arial" panose="020B0604020202020204" pitchFamily="34" charset="0"/>
              </a:rPr>
              <a:t>   he delivered me from all my fears. </a:t>
            </a:r>
            <a:br>
              <a:rPr lang="en-US" b="1" dirty="0">
                <a:solidFill>
                  <a:srgbClr val="0D0D0D"/>
                </a:solidFill>
                <a:latin typeface="Arial" panose="020B0604020202020204" pitchFamily="34" charset="0"/>
                <a:ea typeface="ＭＳ Ｐゴシック" charset="0"/>
                <a:cs typeface="Arial" panose="020B0604020202020204" pitchFamily="34" charset="0"/>
              </a:rPr>
            </a:br>
            <a:endParaRPr lang="en-US" b="1" dirty="0">
              <a:solidFill>
                <a:srgbClr val="0D0D0D"/>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40600616"/>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3" descr="isaiahScroll.jpeg"/>
          <p:cNvPicPr>
            <a:picLocks noChangeAspect="1"/>
          </p:cNvPicPr>
          <p:nvPr/>
        </p:nvPicPr>
        <p:blipFill>
          <a:blip r:embed="rId3">
            <a:alphaModFix amt="30000"/>
            <a:extLst>
              <a:ext uri="{28A0092B-C50C-407E-A947-70E740481C1C}">
                <a14:useLocalDpi xmlns:a14="http://schemas.microsoft.com/office/drawing/2010/main"/>
              </a:ext>
            </a:extLst>
          </a:blip>
          <a:srcRect/>
          <a:stretch>
            <a:fillRect/>
          </a:stretch>
        </p:blipFill>
        <p:spPr bwMode="auto">
          <a:xfrm>
            <a:off x="0" y="365125"/>
            <a:ext cx="9144000" cy="3886200"/>
          </a:xfrm>
          <a:prstGeom prst="rect">
            <a:avLst/>
          </a:prstGeom>
          <a:noFill/>
          <a:ln>
            <a:noFill/>
          </a:ln>
          <a:extLst>
            <a:ext uri="{909E8E84-426E-40dd-AFC4-6F175D3DCCD1}">
              <a14:hiddenFill xmlns="" xmlns:a14="http://schemas.microsoft.com/office/drawing/2010/main">
                <a:solidFill>
                  <a:srgbClr val="FFFFFF">
                    <a:alpha val="30196"/>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0" y="0"/>
            <a:ext cx="9144000" cy="6858000"/>
          </a:xfrm>
          <a:effectLst>
            <a:outerShdw blurRad="50800" dist="38100" dir="2700000">
              <a:srgbClr val="000000">
                <a:alpha val="43000"/>
              </a:srgbClr>
            </a:outerShdw>
          </a:effectLst>
        </p:spPr>
        <p:txBody>
          <a:bodyPr>
            <a:noAutofit/>
          </a:bodyPr>
          <a:lstStyle/>
          <a:p>
            <a:pPr>
              <a:defRPr/>
            </a:pPr>
            <a:r>
              <a:rPr lang="en-US" b="1" baseline="30000" dirty="0">
                <a:solidFill>
                  <a:srgbClr val="0D0D0D"/>
                </a:solidFill>
                <a:latin typeface="Arial" panose="020B0604020202020204" pitchFamily="34" charset="0"/>
                <a:ea typeface="ＭＳ Ｐゴシック" charset="0"/>
                <a:cs typeface="Arial" panose="020B0604020202020204" pitchFamily="34" charset="0"/>
              </a:rPr>
              <a:t>5 </a:t>
            </a:r>
            <a:r>
              <a:rPr lang="en-US" b="1" dirty="0">
                <a:solidFill>
                  <a:srgbClr val="0D0D0D"/>
                </a:solidFill>
                <a:latin typeface="Arial" panose="020B0604020202020204" pitchFamily="34" charset="0"/>
                <a:ea typeface="ＭＳ Ｐゴシック" charset="0"/>
                <a:cs typeface="Arial" panose="020B0604020202020204" pitchFamily="34" charset="0"/>
              </a:rPr>
              <a:t>Those who look to him are radiant; </a:t>
            </a:r>
            <a:br>
              <a:rPr lang="en-US" b="1" dirty="0">
                <a:solidFill>
                  <a:srgbClr val="0D0D0D"/>
                </a:solidFill>
                <a:latin typeface="Arial" panose="020B0604020202020204" pitchFamily="34" charset="0"/>
                <a:ea typeface="ＭＳ Ｐゴシック" charset="0"/>
                <a:cs typeface="Arial" panose="020B0604020202020204" pitchFamily="34" charset="0"/>
              </a:rPr>
            </a:br>
            <a:r>
              <a:rPr lang="en-US" b="1" dirty="0">
                <a:solidFill>
                  <a:srgbClr val="0D0D0D"/>
                </a:solidFill>
                <a:latin typeface="Arial" panose="020B0604020202020204" pitchFamily="34" charset="0"/>
                <a:ea typeface="ＭＳ Ｐゴシック" charset="0"/>
                <a:cs typeface="Arial" panose="020B0604020202020204" pitchFamily="34" charset="0"/>
              </a:rPr>
              <a:t>   their faces are never covered with shame. </a:t>
            </a:r>
            <a:br>
              <a:rPr lang="en-US" b="1" dirty="0">
                <a:solidFill>
                  <a:srgbClr val="0D0D0D"/>
                </a:solidFill>
                <a:latin typeface="Arial" panose="020B0604020202020204" pitchFamily="34" charset="0"/>
                <a:ea typeface="ＭＳ Ｐゴシック" charset="0"/>
                <a:cs typeface="Arial" panose="020B0604020202020204" pitchFamily="34" charset="0"/>
              </a:rPr>
            </a:br>
            <a:r>
              <a:rPr lang="en-US" b="1" baseline="30000" dirty="0">
                <a:solidFill>
                  <a:srgbClr val="0D0D0D"/>
                </a:solidFill>
                <a:latin typeface="Arial" panose="020B0604020202020204" pitchFamily="34" charset="0"/>
                <a:ea typeface="ＭＳ Ｐゴシック" charset="0"/>
                <a:cs typeface="Arial" panose="020B0604020202020204" pitchFamily="34" charset="0"/>
              </a:rPr>
              <a:t>6 </a:t>
            </a:r>
            <a:r>
              <a:rPr lang="en-US" b="1" dirty="0">
                <a:solidFill>
                  <a:srgbClr val="0D0D0D"/>
                </a:solidFill>
                <a:latin typeface="Arial" panose="020B0604020202020204" pitchFamily="34" charset="0"/>
                <a:ea typeface="ＭＳ Ｐゴシック" charset="0"/>
                <a:cs typeface="Arial" panose="020B0604020202020204" pitchFamily="34" charset="0"/>
              </a:rPr>
              <a:t>This poor man called, </a:t>
            </a:r>
            <a:br>
              <a:rPr lang="en-US" b="1" dirty="0">
                <a:solidFill>
                  <a:srgbClr val="0D0D0D"/>
                </a:solidFill>
                <a:latin typeface="Arial" panose="020B0604020202020204" pitchFamily="34" charset="0"/>
                <a:ea typeface="ＭＳ Ｐゴシック" charset="0"/>
                <a:cs typeface="Arial" panose="020B0604020202020204" pitchFamily="34" charset="0"/>
              </a:rPr>
            </a:br>
            <a:r>
              <a:rPr lang="en-US" b="1" dirty="0">
                <a:solidFill>
                  <a:srgbClr val="0D0D0D"/>
                </a:solidFill>
                <a:latin typeface="Arial" panose="020B0604020202020204" pitchFamily="34" charset="0"/>
                <a:ea typeface="ＭＳ Ｐゴシック" charset="0"/>
                <a:cs typeface="Arial" panose="020B0604020202020204" pitchFamily="34" charset="0"/>
              </a:rPr>
              <a:t>and the L</a:t>
            </a:r>
            <a:r>
              <a:rPr lang="en-US" sz="2800" b="1" dirty="0">
                <a:solidFill>
                  <a:srgbClr val="0D0D0D"/>
                </a:solidFill>
                <a:latin typeface="Arial" panose="020B0604020202020204" pitchFamily="34" charset="0"/>
                <a:ea typeface="ＭＳ Ｐゴシック" charset="0"/>
                <a:cs typeface="Arial" panose="020B0604020202020204" pitchFamily="34" charset="0"/>
              </a:rPr>
              <a:t>ORD</a:t>
            </a:r>
            <a:r>
              <a:rPr lang="en-US" b="1" dirty="0">
                <a:solidFill>
                  <a:srgbClr val="0D0D0D"/>
                </a:solidFill>
                <a:latin typeface="Arial" panose="020B0604020202020204" pitchFamily="34" charset="0"/>
                <a:ea typeface="ＭＳ Ｐゴシック" charset="0"/>
                <a:cs typeface="Arial" panose="020B0604020202020204" pitchFamily="34" charset="0"/>
              </a:rPr>
              <a:t> heard him; </a:t>
            </a:r>
            <a:br>
              <a:rPr lang="en-US" b="1" dirty="0">
                <a:solidFill>
                  <a:srgbClr val="0D0D0D"/>
                </a:solidFill>
                <a:latin typeface="Arial" panose="020B0604020202020204" pitchFamily="34" charset="0"/>
                <a:ea typeface="ＭＳ Ｐゴシック" charset="0"/>
                <a:cs typeface="Arial" panose="020B0604020202020204" pitchFamily="34" charset="0"/>
              </a:rPr>
            </a:br>
            <a:r>
              <a:rPr lang="en-US" b="1" dirty="0">
                <a:solidFill>
                  <a:srgbClr val="0D0D0D"/>
                </a:solidFill>
                <a:latin typeface="Arial" panose="020B0604020202020204" pitchFamily="34" charset="0"/>
                <a:ea typeface="ＭＳ Ｐゴシック" charset="0"/>
                <a:cs typeface="Arial" panose="020B0604020202020204" pitchFamily="34" charset="0"/>
              </a:rPr>
              <a:t>   he saved him out of all his troubles. </a:t>
            </a:r>
            <a:br>
              <a:rPr lang="en-US" b="1" dirty="0">
                <a:solidFill>
                  <a:srgbClr val="0D0D0D"/>
                </a:solidFill>
                <a:latin typeface="Arial" panose="020B0604020202020204" pitchFamily="34" charset="0"/>
                <a:ea typeface="ＭＳ Ｐゴシック" charset="0"/>
                <a:cs typeface="Arial" panose="020B0604020202020204" pitchFamily="34" charset="0"/>
              </a:rPr>
            </a:br>
            <a:r>
              <a:rPr lang="en-US" b="1" baseline="30000" dirty="0">
                <a:solidFill>
                  <a:srgbClr val="0D0D0D"/>
                </a:solidFill>
                <a:latin typeface="Arial" panose="020B0604020202020204" pitchFamily="34" charset="0"/>
                <a:ea typeface="ＭＳ Ｐゴシック" charset="0"/>
                <a:cs typeface="Arial" panose="020B0604020202020204" pitchFamily="34" charset="0"/>
              </a:rPr>
              <a:t>7 </a:t>
            </a:r>
            <a:r>
              <a:rPr lang="en-US" b="1" dirty="0">
                <a:solidFill>
                  <a:srgbClr val="0D0D0D"/>
                </a:solidFill>
                <a:latin typeface="Arial" panose="020B0604020202020204" pitchFamily="34" charset="0"/>
                <a:ea typeface="ＭＳ Ｐゴシック" charset="0"/>
                <a:cs typeface="Arial" panose="020B0604020202020204" pitchFamily="34" charset="0"/>
              </a:rPr>
              <a:t>The angel of the L</a:t>
            </a:r>
            <a:r>
              <a:rPr lang="en-US" sz="2800" b="1" dirty="0">
                <a:solidFill>
                  <a:srgbClr val="0D0D0D"/>
                </a:solidFill>
                <a:latin typeface="Arial" panose="020B0604020202020204" pitchFamily="34" charset="0"/>
                <a:ea typeface="ＭＳ Ｐゴシック" charset="0"/>
                <a:cs typeface="Arial" panose="020B0604020202020204" pitchFamily="34" charset="0"/>
              </a:rPr>
              <a:t>ORD</a:t>
            </a:r>
            <a:r>
              <a:rPr lang="en-US" b="1" dirty="0">
                <a:solidFill>
                  <a:srgbClr val="0D0D0D"/>
                </a:solidFill>
                <a:latin typeface="Arial" panose="020B0604020202020204" pitchFamily="34" charset="0"/>
                <a:ea typeface="ＭＳ Ｐゴシック" charset="0"/>
                <a:cs typeface="Arial" panose="020B0604020202020204" pitchFamily="34" charset="0"/>
              </a:rPr>
              <a:t> encamps around those who fear him, </a:t>
            </a:r>
            <a:br>
              <a:rPr lang="en-US" b="1" dirty="0">
                <a:solidFill>
                  <a:srgbClr val="0D0D0D"/>
                </a:solidFill>
                <a:latin typeface="Arial" panose="020B0604020202020204" pitchFamily="34" charset="0"/>
                <a:ea typeface="ＭＳ Ｐゴシック" charset="0"/>
                <a:cs typeface="Arial" panose="020B0604020202020204" pitchFamily="34" charset="0"/>
              </a:rPr>
            </a:br>
            <a:r>
              <a:rPr lang="en-US" b="1" dirty="0">
                <a:solidFill>
                  <a:srgbClr val="0D0D0D"/>
                </a:solidFill>
                <a:latin typeface="Arial" panose="020B0604020202020204" pitchFamily="34" charset="0"/>
                <a:ea typeface="ＭＳ Ｐゴシック" charset="0"/>
                <a:cs typeface="Arial" panose="020B0604020202020204" pitchFamily="34" charset="0"/>
              </a:rPr>
              <a:t>and he delivers them.</a:t>
            </a:r>
          </a:p>
          <a:p>
            <a:pPr>
              <a:defRPr/>
            </a:pPr>
            <a:r>
              <a:rPr lang="en-US" b="1" dirty="0">
                <a:solidFill>
                  <a:srgbClr val="0D0D0D"/>
                </a:solidFill>
                <a:latin typeface="Arial" panose="020B0604020202020204" pitchFamily="34" charset="0"/>
                <a:ea typeface="ＭＳ Ｐゴシック" charset="0"/>
                <a:cs typeface="Arial" panose="020B0604020202020204" pitchFamily="34" charset="0"/>
              </a:rPr>
              <a:t> </a:t>
            </a:r>
            <a:r>
              <a:rPr lang="en-US" b="1" baseline="30000" dirty="0">
                <a:solidFill>
                  <a:srgbClr val="0D0D0D"/>
                </a:solidFill>
                <a:latin typeface="Arial" panose="020B0604020202020204" pitchFamily="34" charset="0"/>
                <a:ea typeface="ＭＳ Ｐゴシック" charset="0"/>
                <a:cs typeface="Arial" panose="020B0604020202020204" pitchFamily="34" charset="0"/>
              </a:rPr>
              <a:t>8 </a:t>
            </a:r>
            <a:r>
              <a:rPr lang="en-US" b="1" dirty="0">
                <a:solidFill>
                  <a:srgbClr val="0D0D0D"/>
                </a:solidFill>
                <a:latin typeface="Arial" panose="020B0604020202020204" pitchFamily="34" charset="0"/>
                <a:ea typeface="ＭＳ Ｐゴシック" charset="0"/>
                <a:cs typeface="Arial" panose="020B0604020202020204" pitchFamily="34" charset="0"/>
              </a:rPr>
              <a:t>Taste and see that the L</a:t>
            </a:r>
            <a:r>
              <a:rPr lang="en-US" sz="2800" b="1" dirty="0">
                <a:solidFill>
                  <a:srgbClr val="0D0D0D"/>
                </a:solidFill>
                <a:latin typeface="Arial" panose="020B0604020202020204" pitchFamily="34" charset="0"/>
                <a:ea typeface="ＭＳ Ｐゴシック" charset="0"/>
                <a:cs typeface="Arial" panose="020B0604020202020204" pitchFamily="34" charset="0"/>
              </a:rPr>
              <a:t>ORD</a:t>
            </a:r>
            <a:r>
              <a:rPr lang="en-US" b="1" dirty="0">
                <a:solidFill>
                  <a:srgbClr val="0D0D0D"/>
                </a:solidFill>
                <a:latin typeface="Arial" panose="020B0604020202020204" pitchFamily="34" charset="0"/>
                <a:ea typeface="ＭＳ Ｐゴシック" charset="0"/>
                <a:cs typeface="Arial" panose="020B0604020202020204" pitchFamily="34" charset="0"/>
              </a:rPr>
              <a:t> is good; </a:t>
            </a:r>
            <a:br>
              <a:rPr lang="en-US" b="1" dirty="0">
                <a:solidFill>
                  <a:srgbClr val="0D0D0D"/>
                </a:solidFill>
                <a:latin typeface="Arial" panose="020B0604020202020204" pitchFamily="34" charset="0"/>
                <a:ea typeface="ＭＳ Ｐゴシック" charset="0"/>
                <a:cs typeface="Arial" panose="020B0604020202020204" pitchFamily="34" charset="0"/>
              </a:rPr>
            </a:br>
            <a:r>
              <a:rPr lang="en-US" b="1" dirty="0">
                <a:solidFill>
                  <a:srgbClr val="0D0D0D"/>
                </a:solidFill>
                <a:latin typeface="Arial" panose="020B0604020202020204" pitchFamily="34" charset="0"/>
                <a:ea typeface="ＭＳ Ｐゴシック" charset="0"/>
                <a:cs typeface="Arial" panose="020B0604020202020204" pitchFamily="34" charset="0"/>
              </a:rPr>
              <a:t>blessed is the one who takes refuge in him. </a:t>
            </a:r>
            <a:br>
              <a:rPr lang="en-US" b="1" dirty="0">
                <a:solidFill>
                  <a:srgbClr val="0D0D0D"/>
                </a:solidFill>
                <a:latin typeface="Arial" panose="020B0604020202020204" pitchFamily="34" charset="0"/>
                <a:ea typeface="ＭＳ Ｐゴシック" charset="0"/>
                <a:cs typeface="Arial" panose="020B0604020202020204" pitchFamily="34" charset="0"/>
              </a:rPr>
            </a:br>
            <a:r>
              <a:rPr lang="en-US" b="1" baseline="30000" dirty="0">
                <a:solidFill>
                  <a:srgbClr val="0D0D0D"/>
                </a:solidFill>
                <a:latin typeface="Arial" panose="020B0604020202020204" pitchFamily="34" charset="0"/>
                <a:ea typeface="ＭＳ Ｐゴシック" charset="0"/>
                <a:cs typeface="Arial" panose="020B0604020202020204" pitchFamily="34" charset="0"/>
              </a:rPr>
              <a:t>9 </a:t>
            </a:r>
            <a:r>
              <a:rPr lang="en-US" b="1" dirty="0">
                <a:solidFill>
                  <a:srgbClr val="0D0D0D"/>
                </a:solidFill>
                <a:latin typeface="Arial" panose="020B0604020202020204" pitchFamily="34" charset="0"/>
                <a:ea typeface="ＭＳ Ｐゴシック" charset="0"/>
                <a:cs typeface="Arial" panose="020B0604020202020204" pitchFamily="34" charset="0"/>
              </a:rPr>
              <a:t>Fear the L</a:t>
            </a:r>
            <a:r>
              <a:rPr lang="en-US" sz="2800" b="1" dirty="0">
                <a:solidFill>
                  <a:srgbClr val="0D0D0D"/>
                </a:solidFill>
                <a:latin typeface="Arial" panose="020B0604020202020204" pitchFamily="34" charset="0"/>
                <a:ea typeface="ＭＳ Ｐゴシック" charset="0"/>
                <a:cs typeface="Arial" panose="020B0604020202020204" pitchFamily="34" charset="0"/>
              </a:rPr>
              <a:t>ORD</a:t>
            </a:r>
            <a:r>
              <a:rPr lang="en-US" b="1" dirty="0">
                <a:solidFill>
                  <a:srgbClr val="0D0D0D"/>
                </a:solidFill>
                <a:latin typeface="Arial" panose="020B0604020202020204" pitchFamily="34" charset="0"/>
                <a:ea typeface="ＭＳ Ｐゴシック" charset="0"/>
                <a:cs typeface="Arial" panose="020B0604020202020204" pitchFamily="34" charset="0"/>
              </a:rPr>
              <a:t>, you his holy people, </a:t>
            </a:r>
            <a:br>
              <a:rPr lang="en-US" b="1" dirty="0">
                <a:solidFill>
                  <a:srgbClr val="0D0D0D"/>
                </a:solidFill>
                <a:latin typeface="Arial" panose="020B0604020202020204" pitchFamily="34" charset="0"/>
                <a:ea typeface="ＭＳ Ｐゴシック" charset="0"/>
                <a:cs typeface="Arial" panose="020B0604020202020204" pitchFamily="34" charset="0"/>
              </a:rPr>
            </a:br>
            <a:r>
              <a:rPr lang="en-US" b="1" dirty="0">
                <a:solidFill>
                  <a:srgbClr val="0D0D0D"/>
                </a:solidFill>
                <a:latin typeface="Arial" panose="020B0604020202020204" pitchFamily="34" charset="0"/>
                <a:ea typeface="ＭＳ Ｐゴシック" charset="0"/>
                <a:cs typeface="Arial" panose="020B0604020202020204" pitchFamily="34" charset="0"/>
              </a:rPr>
              <a:t>   for those who fear him lack nothing.</a:t>
            </a:r>
          </a:p>
        </p:txBody>
      </p:sp>
    </p:spTree>
    <p:extLst>
      <p:ext uri="{BB962C8B-B14F-4D97-AF65-F5344CB8AC3E}">
        <p14:creationId xmlns:p14="http://schemas.microsoft.com/office/powerpoint/2010/main" val="2492290773"/>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3" descr="isaiahScroll.jpeg"/>
          <p:cNvPicPr>
            <a:picLocks noChangeAspect="1"/>
          </p:cNvPicPr>
          <p:nvPr/>
        </p:nvPicPr>
        <p:blipFill>
          <a:blip r:embed="rId3">
            <a:alphaModFix amt="30000"/>
            <a:extLst>
              <a:ext uri="{28A0092B-C50C-407E-A947-70E740481C1C}">
                <a14:useLocalDpi xmlns:a14="http://schemas.microsoft.com/office/drawing/2010/main"/>
              </a:ext>
            </a:extLst>
          </a:blip>
          <a:srcRect/>
          <a:stretch>
            <a:fillRect/>
          </a:stretch>
        </p:blipFill>
        <p:spPr bwMode="auto">
          <a:xfrm>
            <a:off x="0" y="365125"/>
            <a:ext cx="9144000" cy="3886200"/>
          </a:xfrm>
          <a:prstGeom prst="rect">
            <a:avLst/>
          </a:prstGeom>
          <a:noFill/>
          <a:ln>
            <a:noFill/>
          </a:ln>
          <a:extLst>
            <a:ext uri="{909E8E84-426E-40dd-AFC4-6F175D3DCCD1}">
              <a14:hiddenFill xmlns="" xmlns:a14="http://schemas.microsoft.com/office/drawing/2010/main">
                <a:solidFill>
                  <a:srgbClr val="FFFFFF">
                    <a:alpha val="30196"/>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0" y="0"/>
            <a:ext cx="9144000" cy="6858000"/>
          </a:xfrm>
          <a:effectLst>
            <a:outerShdw blurRad="50800" dist="38100" dir="2700000">
              <a:srgbClr val="000000">
                <a:alpha val="43000"/>
              </a:srgbClr>
            </a:outerShdw>
          </a:effectLst>
        </p:spPr>
        <p:txBody>
          <a:bodyPr>
            <a:noAutofit/>
          </a:bodyPr>
          <a:lstStyle/>
          <a:p>
            <a:pPr>
              <a:defRPr/>
            </a:pPr>
            <a:r>
              <a:rPr lang="en-US" b="1" baseline="30000" dirty="0">
                <a:solidFill>
                  <a:srgbClr val="0D0D0D"/>
                </a:solidFill>
                <a:latin typeface="Arial" panose="020B0604020202020204" pitchFamily="34" charset="0"/>
                <a:cs typeface="Arial" panose="020B0604020202020204" pitchFamily="34" charset="0"/>
              </a:rPr>
              <a:t>10 </a:t>
            </a:r>
            <a:r>
              <a:rPr lang="en-US" b="1" dirty="0">
                <a:solidFill>
                  <a:srgbClr val="0D0D0D"/>
                </a:solidFill>
                <a:latin typeface="Arial" panose="020B0604020202020204" pitchFamily="34" charset="0"/>
                <a:cs typeface="Arial" panose="020B0604020202020204" pitchFamily="34" charset="0"/>
              </a:rPr>
              <a:t>The lions may grow weak and hungry, </a:t>
            </a:r>
            <a:br>
              <a:rPr lang="en-US" b="1" dirty="0">
                <a:solidFill>
                  <a:srgbClr val="0D0D0D"/>
                </a:solidFill>
                <a:latin typeface="Arial" panose="020B0604020202020204" pitchFamily="34" charset="0"/>
                <a:cs typeface="Arial" panose="020B0604020202020204" pitchFamily="34" charset="0"/>
              </a:rPr>
            </a:br>
            <a:r>
              <a:rPr lang="en-US" b="1" dirty="0">
                <a:solidFill>
                  <a:srgbClr val="0D0D0D"/>
                </a:solidFill>
                <a:latin typeface="Arial" panose="020B0604020202020204" pitchFamily="34" charset="0"/>
                <a:cs typeface="Arial" panose="020B0604020202020204" pitchFamily="34" charset="0"/>
              </a:rPr>
              <a:t>   but those who seek the L</a:t>
            </a:r>
            <a:r>
              <a:rPr lang="en-US" sz="2800" b="1" dirty="0">
                <a:solidFill>
                  <a:srgbClr val="0D0D0D"/>
                </a:solidFill>
                <a:latin typeface="Arial" panose="020B0604020202020204" pitchFamily="34" charset="0"/>
                <a:cs typeface="Arial" panose="020B0604020202020204" pitchFamily="34" charset="0"/>
              </a:rPr>
              <a:t>ORD</a:t>
            </a:r>
            <a:r>
              <a:rPr lang="en-US" b="1" dirty="0">
                <a:solidFill>
                  <a:srgbClr val="0D0D0D"/>
                </a:solidFill>
                <a:latin typeface="Arial" panose="020B0604020202020204" pitchFamily="34" charset="0"/>
                <a:cs typeface="Arial" panose="020B0604020202020204" pitchFamily="34" charset="0"/>
              </a:rPr>
              <a:t> </a:t>
            </a:r>
            <a:br>
              <a:rPr lang="en-US" b="1" dirty="0">
                <a:solidFill>
                  <a:srgbClr val="0D0D0D"/>
                </a:solidFill>
                <a:latin typeface="Arial" panose="020B0604020202020204" pitchFamily="34" charset="0"/>
                <a:cs typeface="Arial" panose="020B0604020202020204" pitchFamily="34" charset="0"/>
              </a:rPr>
            </a:br>
            <a:r>
              <a:rPr lang="en-US" b="1" dirty="0">
                <a:solidFill>
                  <a:srgbClr val="0D0D0D"/>
                </a:solidFill>
                <a:latin typeface="Arial" panose="020B0604020202020204" pitchFamily="34" charset="0"/>
                <a:cs typeface="Arial" panose="020B0604020202020204" pitchFamily="34" charset="0"/>
              </a:rPr>
              <a:t>lack no good thing. </a:t>
            </a:r>
            <a:br>
              <a:rPr lang="en-US" b="1" dirty="0">
                <a:solidFill>
                  <a:srgbClr val="0D0D0D"/>
                </a:solidFill>
                <a:latin typeface="Arial" panose="020B0604020202020204" pitchFamily="34" charset="0"/>
                <a:cs typeface="Arial" panose="020B0604020202020204" pitchFamily="34" charset="0"/>
              </a:rPr>
            </a:br>
            <a:r>
              <a:rPr lang="en-US" b="1" baseline="30000" dirty="0">
                <a:solidFill>
                  <a:srgbClr val="0D0D0D"/>
                </a:solidFill>
                <a:latin typeface="Arial" panose="020B0604020202020204" pitchFamily="34" charset="0"/>
                <a:cs typeface="Arial" panose="020B0604020202020204" pitchFamily="34" charset="0"/>
              </a:rPr>
              <a:t>11 </a:t>
            </a:r>
            <a:r>
              <a:rPr lang="en-US" b="1" dirty="0">
                <a:solidFill>
                  <a:srgbClr val="0D0D0D"/>
                </a:solidFill>
                <a:latin typeface="Arial" panose="020B0604020202020204" pitchFamily="34" charset="0"/>
                <a:cs typeface="Arial" panose="020B0604020202020204" pitchFamily="34" charset="0"/>
              </a:rPr>
              <a:t>Come, my children, listen to me; </a:t>
            </a:r>
            <a:br>
              <a:rPr lang="en-US" b="1" dirty="0">
                <a:solidFill>
                  <a:srgbClr val="0D0D0D"/>
                </a:solidFill>
                <a:latin typeface="Arial" panose="020B0604020202020204" pitchFamily="34" charset="0"/>
                <a:cs typeface="Arial" panose="020B0604020202020204" pitchFamily="34" charset="0"/>
              </a:rPr>
            </a:br>
            <a:r>
              <a:rPr lang="en-US" b="1" dirty="0">
                <a:solidFill>
                  <a:srgbClr val="0D0D0D"/>
                </a:solidFill>
                <a:latin typeface="Arial" panose="020B0604020202020204" pitchFamily="34" charset="0"/>
                <a:cs typeface="Arial" panose="020B0604020202020204" pitchFamily="34" charset="0"/>
              </a:rPr>
              <a:t>   I will teach you the fear of the L</a:t>
            </a:r>
            <a:r>
              <a:rPr lang="en-US" sz="2800" b="1" dirty="0">
                <a:solidFill>
                  <a:srgbClr val="0D0D0D"/>
                </a:solidFill>
                <a:latin typeface="Arial" panose="020B0604020202020204" pitchFamily="34" charset="0"/>
                <a:cs typeface="Arial" panose="020B0604020202020204" pitchFamily="34" charset="0"/>
              </a:rPr>
              <a:t>ORD</a:t>
            </a:r>
            <a:r>
              <a:rPr lang="en-US" b="1" dirty="0">
                <a:solidFill>
                  <a:srgbClr val="0D0D0D"/>
                </a:solidFill>
                <a:latin typeface="Arial" panose="020B0604020202020204" pitchFamily="34" charset="0"/>
                <a:cs typeface="Arial" panose="020B0604020202020204" pitchFamily="34" charset="0"/>
              </a:rPr>
              <a:t>. </a:t>
            </a:r>
            <a:br>
              <a:rPr lang="en-US" b="1" dirty="0">
                <a:solidFill>
                  <a:srgbClr val="0D0D0D"/>
                </a:solidFill>
                <a:latin typeface="Arial" panose="020B0604020202020204" pitchFamily="34" charset="0"/>
                <a:cs typeface="Arial" panose="020B0604020202020204" pitchFamily="34" charset="0"/>
              </a:rPr>
            </a:br>
            <a:r>
              <a:rPr lang="en-US" b="1" baseline="30000" dirty="0">
                <a:solidFill>
                  <a:srgbClr val="0D0D0D"/>
                </a:solidFill>
                <a:latin typeface="Arial" panose="020B0604020202020204" pitchFamily="34" charset="0"/>
                <a:cs typeface="Arial" panose="020B0604020202020204" pitchFamily="34" charset="0"/>
              </a:rPr>
              <a:t>12 </a:t>
            </a:r>
            <a:r>
              <a:rPr lang="en-US" b="1" dirty="0">
                <a:solidFill>
                  <a:srgbClr val="0D0D0D"/>
                </a:solidFill>
                <a:latin typeface="Arial" panose="020B0604020202020204" pitchFamily="34" charset="0"/>
                <a:cs typeface="Arial" panose="020B0604020202020204" pitchFamily="34" charset="0"/>
              </a:rPr>
              <a:t>Whoever of you loves life </a:t>
            </a:r>
            <a:br>
              <a:rPr lang="en-US" b="1" dirty="0">
                <a:solidFill>
                  <a:srgbClr val="0D0D0D"/>
                </a:solidFill>
                <a:latin typeface="Arial" panose="020B0604020202020204" pitchFamily="34" charset="0"/>
                <a:cs typeface="Arial" panose="020B0604020202020204" pitchFamily="34" charset="0"/>
              </a:rPr>
            </a:br>
            <a:r>
              <a:rPr lang="en-US" b="1" dirty="0">
                <a:solidFill>
                  <a:srgbClr val="0D0D0D"/>
                </a:solidFill>
                <a:latin typeface="Arial" panose="020B0604020202020204" pitchFamily="34" charset="0"/>
                <a:cs typeface="Arial" panose="020B0604020202020204" pitchFamily="34" charset="0"/>
              </a:rPr>
              <a:t>   and desires to see many good days, </a:t>
            </a:r>
            <a:br>
              <a:rPr lang="en-US" b="1" dirty="0">
                <a:solidFill>
                  <a:srgbClr val="0D0D0D"/>
                </a:solidFill>
                <a:latin typeface="Arial" panose="020B0604020202020204" pitchFamily="34" charset="0"/>
                <a:cs typeface="Arial" panose="020B0604020202020204" pitchFamily="34" charset="0"/>
              </a:rPr>
            </a:br>
            <a:r>
              <a:rPr lang="en-US" b="1" baseline="30000" dirty="0">
                <a:solidFill>
                  <a:srgbClr val="0D0D0D"/>
                </a:solidFill>
                <a:latin typeface="Arial" panose="020B0604020202020204" pitchFamily="34" charset="0"/>
                <a:cs typeface="Arial" panose="020B0604020202020204" pitchFamily="34" charset="0"/>
              </a:rPr>
              <a:t>13 </a:t>
            </a:r>
            <a:r>
              <a:rPr lang="en-US" b="1" dirty="0">
                <a:solidFill>
                  <a:srgbClr val="0D0D0D"/>
                </a:solidFill>
                <a:latin typeface="Arial" panose="020B0604020202020204" pitchFamily="34" charset="0"/>
                <a:cs typeface="Arial" panose="020B0604020202020204" pitchFamily="34" charset="0"/>
              </a:rPr>
              <a:t>keep your tongue from evil </a:t>
            </a:r>
            <a:br>
              <a:rPr lang="en-US" b="1" dirty="0">
                <a:solidFill>
                  <a:srgbClr val="0D0D0D"/>
                </a:solidFill>
                <a:latin typeface="Arial" panose="020B0604020202020204" pitchFamily="34" charset="0"/>
                <a:cs typeface="Arial" panose="020B0604020202020204" pitchFamily="34" charset="0"/>
              </a:rPr>
            </a:br>
            <a:r>
              <a:rPr lang="en-US" b="1" dirty="0">
                <a:solidFill>
                  <a:srgbClr val="0D0D0D"/>
                </a:solidFill>
                <a:latin typeface="Arial" panose="020B0604020202020204" pitchFamily="34" charset="0"/>
                <a:cs typeface="Arial" panose="020B0604020202020204" pitchFamily="34" charset="0"/>
              </a:rPr>
              <a:t>   and your lips from telling lies. </a:t>
            </a:r>
            <a:br>
              <a:rPr lang="en-US" b="1" dirty="0">
                <a:solidFill>
                  <a:srgbClr val="0D0D0D"/>
                </a:solidFill>
                <a:latin typeface="Arial" panose="020B0604020202020204" pitchFamily="34" charset="0"/>
                <a:cs typeface="Arial" panose="020B0604020202020204" pitchFamily="34" charset="0"/>
              </a:rPr>
            </a:br>
            <a:r>
              <a:rPr lang="en-US" b="1" baseline="30000" dirty="0">
                <a:solidFill>
                  <a:srgbClr val="0D0D0D"/>
                </a:solidFill>
                <a:latin typeface="Arial" panose="020B0604020202020204" pitchFamily="34" charset="0"/>
                <a:cs typeface="Arial" panose="020B0604020202020204" pitchFamily="34" charset="0"/>
              </a:rPr>
              <a:t>14 </a:t>
            </a:r>
            <a:r>
              <a:rPr lang="en-US" b="1" dirty="0">
                <a:solidFill>
                  <a:srgbClr val="0D0D0D"/>
                </a:solidFill>
                <a:latin typeface="Arial" panose="020B0604020202020204" pitchFamily="34" charset="0"/>
                <a:cs typeface="Arial" panose="020B0604020202020204" pitchFamily="34" charset="0"/>
              </a:rPr>
              <a:t>Turn from evil and do good; </a:t>
            </a:r>
            <a:br>
              <a:rPr lang="en-US" b="1" dirty="0">
                <a:solidFill>
                  <a:srgbClr val="0D0D0D"/>
                </a:solidFill>
                <a:latin typeface="Arial" panose="020B0604020202020204" pitchFamily="34" charset="0"/>
                <a:cs typeface="Arial" panose="020B0604020202020204" pitchFamily="34" charset="0"/>
              </a:rPr>
            </a:br>
            <a:r>
              <a:rPr lang="en-US" b="1" dirty="0">
                <a:solidFill>
                  <a:srgbClr val="0D0D0D"/>
                </a:solidFill>
                <a:latin typeface="Arial" panose="020B0604020202020204" pitchFamily="34" charset="0"/>
                <a:cs typeface="Arial" panose="020B0604020202020204" pitchFamily="34" charset="0"/>
              </a:rPr>
              <a:t>   seek peace and pursue it.</a:t>
            </a:r>
          </a:p>
        </p:txBody>
      </p:sp>
    </p:spTree>
    <p:extLst>
      <p:ext uri="{BB962C8B-B14F-4D97-AF65-F5344CB8AC3E}">
        <p14:creationId xmlns:p14="http://schemas.microsoft.com/office/powerpoint/2010/main" val="4117191363"/>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descr="isaiahScroll.jpeg"/>
          <p:cNvPicPr>
            <a:picLocks noChangeAspect="1"/>
          </p:cNvPicPr>
          <p:nvPr/>
        </p:nvPicPr>
        <p:blipFill>
          <a:blip r:embed="rId3">
            <a:alphaModFix amt="30000"/>
            <a:extLst>
              <a:ext uri="{28A0092B-C50C-407E-A947-70E740481C1C}">
                <a14:useLocalDpi xmlns:a14="http://schemas.microsoft.com/office/drawing/2010/main"/>
              </a:ext>
            </a:extLst>
          </a:blip>
          <a:srcRect/>
          <a:stretch>
            <a:fillRect/>
          </a:stretch>
        </p:blipFill>
        <p:spPr bwMode="auto">
          <a:xfrm>
            <a:off x="0" y="365125"/>
            <a:ext cx="9144000" cy="3886200"/>
          </a:xfrm>
          <a:prstGeom prst="rect">
            <a:avLst/>
          </a:prstGeom>
          <a:noFill/>
          <a:ln>
            <a:noFill/>
          </a:ln>
          <a:extLst>
            <a:ext uri="{909E8E84-426E-40dd-AFC4-6F175D3DCCD1}">
              <a14:hiddenFill xmlns="" xmlns:a14="http://schemas.microsoft.com/office/drawing/2010/main">
                <a:solidFill>
                  <a:srgbClr val="FFFFFF">
                    <a:alpha val="30196"/>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0" y="0"/>
            <a:ext cx="9144000" cy="6858000"/>
          </a:xfrm>
          <a:effectLst>
            <a:outerShdw blurRad="50800" dist="38100" dir="2700000">
              <a:srgbClr val="000000">
                <a:alpha val="43000"/>
              </a:srgbClr>
            </a:outerShdw>
          </a:effectLst>
        </p:spPr>
        <p:txBody>
          <a:bodyPr>
            <a:noAutofit/>
          </a:bodyPr>
          <a:lstStyle/>
          <a:p>
            <a:pPr>
              <a:defRPr/>
            </a:pPr>
            <a:r>
              <a:rPr lang="en-US" b="1" dirty="0">
                <a:solidFill>
                  <a:srgbClr val="0D0D0D"/>
                </a:solidFill>
                <a:latin typeface="Arial" panose="020B0604020202020204" pitchFamily="34" charset="0"/>
                <a:ea typeface="ＭＳ Ｐゴシック" charset="0"/>
                <a:cs typeface="Arial" panose="020B0604020202020204" pitchFamily="34" charset="0"/>
              </a:rPr>
              <a:t> </a:t>
            </a:r>
            <a:r>
              <a:rPr lang="en-US" b="1" baseline="30000" dirty="0">
                <a:solidFill>
                  <a:srgbClr val="0D0D0D"/>
                </a:solidFill>
                <a:latin typeface="Arial" panose="020B0604020202020204" pitchFamily="34" charset="0"/>
                <a:ea typeface="ＭＳ Ｐゴシック" charset="0"/>
                <a:cs typeface="Arial" panose="020B0604020202020204" pitchFamily="34" charset="0"/>
              </a:rPr>
              <a:t>15 </a:t>
            </a:r>
            <a:r>
              <a:rPr lang="en-US" b="1" dirty="0">
                <a:solidFill>
                  <a:srgbClr val="0D0D0D"/>
                </a:solidFill>
                <a:latin typeface="Arial" panose="020B0604020202020204" pitchFamily="34" charset="0"/>
                <a:ea typeface="ＭＳ Ｐゴシック" charset="0"/>
                <a:cs typeface="Arial" panose="020B0604020202020204" pitchFamily="34" charset="0"/>
              </a:rPr>
              <a:t>The eyes of the L</a:t>
            </a:r>
            <a:r>
              <a:rPr lang="en-US" sz="2800" b="1" dirty="0">
                <a:solidFill>
                  <a:srgbClr val="0D0D0D"/>
                </a:solidFill>
                <a:latin typeface="Arial" panose="020B0604020202020204" pitchFamily="34" charset="0"/>
                <a:ea typeface="ＭＳ Ｐゴシック" charset="0"/>
                <a:cs typeface="Arial" panose="020B0604020202020204" pitchFamily="34" charset="0"/>
              </a:rPr>
              <a:t>ORD</a:t>
            </a:r>
            <a:r>
              <a:rPr lang="en-US" b="1" dirty="0">
                <a:solidFill>
                  <a:srgbClr val="0D0D0D"/>
                </a:solidFill>
                <a:latin typeface="Arial" panose="020B0604020202020204" pitchFamily="34" charset="0"/>
                <a:ea typeface="ＭＳ Ｐゴシック" charset="0"/>
                <a:cs typeface="Arial" panose="020B0604020202020204" pitchFamily="34" charset="0"/>
              </a:rPr>
              <a:t> are on the righteous, </a:t>
            </a:r>
            <a:br>
              <a:rPr lang="en-US" b="1" dirty="0">
                <a:solidFill>
                  <a:srgbClr val="0D0D0D"/>
                </a:solidFill>
                <a:latin typeface="Arial" panose="020B0604020202020204" pitchFamily="34" charset="0"/>
                <a:ea typeface="ＭＳ Ｐゴシック" charset="0"/>
                <a:cs typeface="Arial" panose="020B0604020202020204" pitchFamily="34" charset="0"/>
              </a:rPr>
            </a:br>
            <a:r>
              <a:rPr lang="en-US" b="1" dirty="0">
                <a:solidFill>
                  <a:srgbClr val="0D0D0D"/>
                </a:solidFill>
                <a:latin typeface="Arial" panose="020B0604020202020204" pitchFamily="34" charset="0"/>
                <a:ea typeface="ＭＳ Ｐゴシック" charset="0"/>
                <a:cs typeface="Arial" panose="020B0604020202020204" pitchFamily="34" charset="0"/>
              </a:rPr>
              <a:t>   and his ears are attentive to their cry; </a:t>
            </a:r>
            <a:br>
              <a:rPr lang="en-US" b="1" dirty="0">
                <a:solidFill>
                  <a:srgbClr val="0D0D0D"/>
                </a:solidFill>
                <a:latin typeface="Arial" panose="020B0604020202020204" pitchFamily="34" charset="0"/>
                <a:ea typeface="ＭＳ Ｐゴシック" charset="0"/>
                <a:cs typeface="Arial" panose="020B0604020202020204" pitchFamily="34" charset="0"/>
              </a:rPr>
            </a:br>
            <a:r>
              <a:rPr lang="en-US" b="1" baseline="30000" dirty="0">
                <a:solidFill>
                  <a:srgbClr val="0D0D0D"/>
                </a:solidFill>
                <a:latin typeface="Arial" panose="020B0604020202020204" pitchFamily="34" charset="0"/>
                <a:ea typeface="ＭＳ Ｐゴシック" charset="0"/>
                <a:cs typeface="Arial" panose="020B0604020202020204" pitchFamily="34" charset="0"/>
              </a:rPr>
              <a:t>16 </a:t>
            </a:r>
            <a:r>
              <a:rPr lang="en-US" b="1" dirty="0">
                <a:solidFill>
                  <a:srgbClr val="0D0D0D"/>
                </a:solidFill>
                <a:latin typeface="Arial" panose="020B0604020202020204" pitchFamily="34" charset="0"/>
                <a:ea typeface="ＭＳ Ｐゴシック" charset="0"/>
                <a:cs typeface="Arial" panose="020B0604020202020204" pitchFamily="34" charset="0"/>
              </a:rPr>
              <a:t>but the face of the L</a:t>
            </a:r>
            <a:r>
              <a:rPr lang="en-US" sz="2800" b="1" dirty="0">
                <a:solidFill>
                  <a:srgbClr val="0D0D0D"/>
                </a:solidFill>
                <a:latin typeface="Arial" panose="020B0604020202020204" pitchFamily="34" charset="0"/>
                <a:ea typeface="ＭＳ Ｐゴシック" charset="0"/>
                <a:cs typeface="Arial" panose="020B0604020202020204" pitchFamily="34" charset="0"/>
              </a:rPr>
              <a:t>ORD</a:t>
            </a:r>
            <a:r>
              <a:rPr lang="en-US" b="1" dirty="0">
                <a:solidFill>
                  <a:srgbClr val="0D0D0D"/>
                </a:solidFill>
                <a:latin typeface="Arial" panose="020B0604020202020204" pitchFamily="34" charset="0"/>
                <a:ea typeface="ＭＳ Ｐゴシック" charset="0"/>
                <a:cs typeface="Arial" panose="020B0604020202020204" pitchFamily="34" charset="0"/>
              </a:rPr>
              <a:t> </a:t>
            </a:r>
            <a:br>
              <a:rPr lang="en-US" b="1" dirty="0">
                <a:solidFill>
                  <a:srgbClr val="0D0D0D"/>
                </a:solidFill>
                <a:latin typeface="Arial" panose="020B0604020202020204" pitchFamily="34" charset="0"/>
                <a:ea typeface="ＭＳ Ｐゴシック" charset="0"/>
                <a:cs typeface="Arial" panose="020B0604020202020204" pitchFamily="34" charset="0"/>
              </a:rPr>
            </a:br>
            <a:r>
              <a:rPr lang="en-US" b="1" dirty="0">
                <a:solidFill>
                  <a:srgbClr val="0D0D0D"/>
                </a:solidFill>
                <a:latin typeface="Arial" panose="020B0604020202020204" pitchFamily="34" charset="0"/>
                <a:ea typeface="ＭＳ Ｐゴシック" charset="0"/>
                <a:cs typeface="Arial" panose="020B0604020202020204" pitchFamily="34" charset="0"/>
              </a:rPr>
              <a:t>is against those who do evil, </a:t>
            </a:r>
            <a:br>
              <a:rPr lang="en-US" b="1" dirty="0">
                <a:solidFill>
                  <a:srgbClr val="0D0D0D"/>
                </a:solidFill>
                <a:latin typeface="Arial" panose="020B0604020202020204" pitchFamily="34" charset="0"/>
                <a:ea typeface="ＭＳ Ｐゴシック" charset="0"/>
                <a:cs typeface="Arial" panose="020B0604020202020204" pitchFamily="34" charset="0"/>
              </a:rPr>
            </a:br>
            <a:r>
              <a:rPr lang="en-US" b="1" dirty="0">
                <a:solidFill>
                  <a:srgbClr val="0D0D0D"/>
                </a:solidFill>
                <a:latin typeface="Arial" panose="020B0604020202020204" pitchFamily="34" charset="0"/>
                <a:ea typeface="ＭＳ Ｐゴシック" charset="0"/>
                <a:cs typeface="Arial" panose="020B0604020202020204" pitchFamily="34" charset="0"/>
              </a:rPr>
              <a:t>   to blot out their name from the earth.</a:t>
            </a:r>
          </a:p>
          <a:p>
            <a:pPr>
              <a:defRPr/>
            </a:pPr>
            <a:r>
              <a:rPr lang="en-US" b="1" dirty="0">
                <a:solidFill>
                  <a:srgbClr val="0D0D0D"/>
                </a:solidFill>
                <a:latin typeface="Arial" panose="020B0604020202020204" pitchFamily="34" charset="0"/>
                <a:ea typeface="ＭＳ Ｐゴシック" charset="0"/>
                <a:cs typeface="Arial" panose="020B0604020202020204" pitchFamily="34" charset="0"/>
              </a:rPr>
              <a:t> </a:t>
            </a:r>
            <a:r>
              <a:rPr lang="en-US" b="1" baseline="30000" dirty="0">
                <a:solidFill>
                  <a:srgbClr val="0D0D0D"/>
                </a:solidFill>
                <a:latin typeface="Arial" panose="020B0604020202020204" pitchFamily="34" charset="0"/>
                <a:ea typeface="ＭＳ Ｐゴシック" charset="0"/>
                <a:cs typeface="Arial" panose="020B0604020202020204" pitchFamily="34" charset="0"/>
              </a:rPr>
              <a:t>17 </a:t>
            </a:r>
            <a:r>
              <a:rPr lang="en-US" b="1" dirty="0">
                <a:solidFill>
                  <a:srgbClr val="0D0D0D"/>
                </a:solidFill>
                <a:latin typeface="Arial" panose="020B0604020202020204" pitchFamily="34" charset="0"/>
                <a:ea typeface="ＭＳ Ｐゴシック" charset="0"/>
                <a:cs typeface="Arial" panose="020B0604020202020204" pitchFamily="34" charset="0"/>
              </a:rPr>
              <a:t>The righteous cry out, </a:t>
            </a:r>
            <a:br>
              <a:rPr lang="en-US" b="1" dirty="0">
                <a:solidFill>
                  <a:srgbClr val="0D0D0D"/>
                </a:solidFill>
                <a:latin typeface="Arial" panose="020B0604020202020204" pitchFamily="34" charset="0"/>
                <a:ea typeface="ＭＳ Ｐゴシック" charset="0"/>
                <a:cs typeface="Arial" panose="020B0604020202020204" pitchFamily="34" charset="0"/>
              </a:rPr>
            </a:br>
            <a:r>
              <a:rPr lang="en-US" b="1" dirty="0">
                <a:solidFill>
                  <a:srgbClr val="0D0D0D"/>
                </a:solidFill>
                <a:latin typeface="Arial" panose="020B0604020202020204" pitchFamily="34" charset="0"/>
                <a:ea typeface="ＭＳ Ｐゴシック" charset="0"/>
                <a:cs typeface="Arial" panose="020B0604020202020204" pitchFamily="34" charset="0"/>
              </a:rPr>
              <a:t>and the L</a:t>
            </a:r>
            <a:r>
              <a:rPr lang="en-US" sz="2800" b="1" dirty="0">
                <a:solidFill>
                  <a:srgbClr val="0D0D0D"/>
                </a:solidFill>
                <a:latin typeface="Arial" panose="020B0604020202020204" pitchFamily="34" charset="0"/>
                <a:ea typeface="ＭＳ Ｐゴシック" charset="0"/>
                <a:cs typeface="Arial" panose="020B0604020202020204" pitchFamily="34" charset="0"/>
              </a:rPr>
              <a:t>ORD</a:t>
            </a:r>
            <a:r>
              <a:rPr lang="en-US" b="1" dirty="0">
                <a:solidFill>
                  <a:srgbClr val="0D0D0D"/>
                </a:solidFill>
                <a:latin typeface="Arial" panose="020B0604020202020204" pitchFamily="34" charset="0"/>
                <a:ea typeface="ＭＳ Ｐゴシック" charset="0"/>
                <a:cs typeface="Arial" panose="020B0604020202020204" pitchFamily="34" charset="0"/>
              </a:rPr>
              <a:t> hears them; </a:t>
            </a:r>
            <a:br>
              <a:rPr lang="en-US" b="1" dirty="0">
                <a:solidFill>
                  <a:srgbClr val="0D0D0D"/>
                </a:solidFill>
                <a:latin typeface="Arial" panose="020B0604020202020204" pitchFamily="34" charset="0"/>
                <a:ea typeface="ＭＳ Ｐゴシック" charset="0"/>
                <a:cs typeface="Arial" panose="020B0604020202020204" pitchFamily="34" charset="0"/>
              </a:rPr>
            </a:br>
            <a:r>
              <a:rPr lang="en-US" b="1" dirty="0">
                <a:solidFill>
                  <a:srgbClr val="0D0D0D"/>
                </a:solidFill>
                <a:latin typeface="Arial" panose="020B0604020202020204" pitchFamily="34" charset="0"/>
                <a:ea typeface="ＭＳ Ｐゴシック" charset="0"/>
                <a:cs typeface="Arial" panose="020B0604020202020204" pitchFamily="34" charset="0"/>
              </a:rPr>
              <a:t>   he delivers them from all their troubles. </a:t>
            </a:r>
            <a:br>
              <a:rPr lang="en-US" b="1" dirty="0">
                <a:solidFill>
                  <a:srgbClr val="0D0D0D"/>
                </a:solidFill>
                <a:latin typeface="Arial" panose="020B0604020202020204" pitchFamily="34" charset="0"/>
                <a:ea typeface="ＭＳ Ｐゴシック" charset="0"/>
                <a:cs typeface="Arial" panose="020B0604020202020204" pitchFamily="34" charset="0"/>
              </a:rPr>
            </a:br>
            <a:r>
              <a:rPr lang="en-US" b="1" baseline="30000" dirty="0">
                <a:solidFill>
                  <a:srgbClr val="0D0D0D"/>
                </a:solidFill>
                <a:latin typeface="Arial" panose="020B0604020202020204" pitchFamily="34" charset="0"/>
                <a:ea typeface="ＭＳ Ｐゴシック" charset="0"/>
                <a:cs typeface="Arial" panose="020B0604020202020204" pitchFamily="34" charset="0"/>
              </a:rPr>
              <a:t>18 </a:t>
            </a:r>
            <a:r>
              <a:rPr lang="en-US" b="1" dirty="0">
                <a:solidFill>
                  <a:srgbClr val="0D0D0D"/>
                </a:solidFill>
                <a:latin typeface="Arial" panose="020B0604020202020204" pitchFamily="34" charset="0"/>
                <a:ea typeface="ＭＳ Ｐゴシック" charset="0"/>
                <a:cs typeface="Arial" panose="020B0604020202020204" pitchFamily="34" charset="0"/>
              </a:rPr>
              <a:t>The L</a:t>
            </a:r>
            <a:r>
              <a:rPr lang="en-US" sz="2800" b="1" dirty="0">
                <a:solidFill>
                  <a:srgbClr val="0D0D0D"/>
                </a:solidFill>
                <a:latin typeface="Arial" panose="020B0604020202020204" pitchFamily="34" charset="0"/>
                <a:ea typeface="ＭＳ Ｐゴシック" charset="0"/>
                <a:cs typeface="Arial" panose="020B0604020202020204" pitchFamily="34" charset="0"/>
              </a:rPr>
              <a:t>ORD</a:t>
            </a:r>
            <a:r>
              <a:rPr lang="en-US" b="1" dirty="0">
                <a:solidFill>
                  <a:srgbClr val="0D0D0D"/>
                </a:solidFill>
                <a:latin typeface="Arial" panose="020B0604020202020204" pitchFamily="34" charset="0"/>
                <a:ea typeface="ＭＳ Ｐゴシック" charset="0"/>
                <a:cs typeface="Arial" panose="020B0604020202020204" pitchFamily="34" charset="0"/>
              </a:rPr>
              <a:t> is close to the brokenhearted </a:t>
            </a:r>
            <a:br>
              <a:rPr lang="en-US" b="1" dirty="0">
                <a:solidFill>
                  <a:srgbClr val="0D0D0D"/>
                </a:solidFill>
                <a:latin typeface="Arial" panose="020B0604020202020204" pitchFamily="34" charset="0"/>
                <a:ea typeface="ＭＳ Ｐゴシック" charset="0"/>
                <a:cs typeface="Arial" panose="020B0604020202020204" pitchFamily="34" charset="0"/>
              </a:rPr>
            </a:br>
            <a:r>
              <a:rPr lang="en-US" b="1" dirty="0">
                <a:solidFill>
                  <a:srgbClr val="0D0D0D"/>
                </a:solidFill>
                <a:latin typeface="Arial" panose="020B0604020202020204" pitchFamily="34" charset="0"/>
                <a:ea typeface="ＭＳ Ｐゴシック" charset="0"/>
                <a:cs typeface="Arial" panose="020B0604020202020204" pitchFamily="34" charset="0"/>
              </a:rPr>
              <a:t>   and saves those who are crushed in spirit.</a:t>
            </a:r>
          </a:p>
          <a:p>
            <a:pPr>
              <a:defRPr/>
            </a:pPr>
            <a:r>
              <a:rPr lang="en-US" b="1" dirty="0">
                <a:solidFill>
                  <a:srgbClr val="0D0D0D"/>
                </a:solidFill>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968608105"/>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3" descr="isaiahScroll.jpeg"/>
          <p:cNvPicPr>
            <a:picLocks noChangeAspect="1"/>
          </p:cNvPicPr>
          <p:nvPr/>
        </p:nvPicPr>
        <p:blipFill>
          <a:blip r:embed="rId3">
            <a:alphaModFix amt="30000"/>
            <a:extLst>
              <a:ext uri="{28A0092B-C50C-407E-A947-70E740481C1C}">
                <a14:useLocalDpi xmlns:a14="http://schemas.microsoft.com/office/drawing/2010/main"/>
              </a:ext>
            </a:extLst>
          </a:blip>
          <a:srcRect/>
          <a:stretch>
            <a:fillRect/>
          </a:stretch>
        </p:blipFill>
        <p:spPr bwMode="auto">
          <a:xfrm>
            <a:off x="0" y="365125"/>
            <a:ext cx="9144000" cy="3886200"/>
          </a:xfrm>
          <a:prstGeom prst="rect">
            <a:avLst/>
          </a:prstGeom>
          <a:noFill/>
          <a:ln>
            <a:noFill/>
          </a:ln>
          <a:extLst>
            <a:ext uri="{909E8E84-426E-40dd-AFC4-6F175D3DCCD1}">
              <a14:hiddenFill xmlns="" xmlns:a14="http://schemas.microsoft.com/office/drawing/2010/main">
                <a:solidFill>
                  <a:srgbClr val="FFFFFF">
                    <a:alpha val="30196"/>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0" y="0"/>
            <a:ext cx="9144000" cy="6858000"/>
          </a:xfrm>
          <a:effectLst>
            <a:outerShdw blurRad="50800" dist="38100" dir="2700000">
              <a:srgbClr val="000000">
                <a:alpha val="43000"/>
              </a:srgbClr>
            </a:outerShdw>
          </a:effectLst>
        </p:spPr>
        <p:txBody>
          <a:bodyPr>
            <a:noAutofit/>
          </a:bodyPr>
          <a:lstStyle/>
          <a:p>
            <a:pPr>
              <a:defRPr/>
            </a:pPr>
            <a:r>
              <a:rPr lang="en-US" b="1" baseline="30000" dirty="0">
                <a:solidFill>
                  <a:srgbClr val="0D0D0D"/>
                </a:solidFill>
                <a:latin typeface="Arial" panose="020B0604020202020204" pitchFamily="34" charset="0"/>
                <a:ea typeface="ＭＳ Ｐゴシック" charset="0"/>
                <a:cs typeface="Arial" panose="020B0604020202020204" pitchFamily="34" charset="0"/>
              </a:rPr>
              <a:t>19 </a:t>
            </a:r>
            <a:r>
              <a:rPr lang="en-US" b="1" dirty="0">
                <a:solidFill>
                  <a:srgbClr val="0D0D0D"/>
                </a:solidFill>
                <a:latin typeface="Arial" panose="020B0604020202020204" pitchFamily="34" charset="0"/>
                <a:ea typeface="ＭＳ Ｐゴシック" charset="0"/>
                <a:cs typeface="Arial" panose="020B0604020202020204" pitchFamily="34" charset="0"/>
              </a:rPr>
              <a:t>The righteous person may have many troubles, </a:t>
            </a:r>
            <a:br>
              <a:rPr lang="en-US" b="1" dirty="0">
                <a:solidFill>
                  <a:srgbClr val="0D0D0D"/>
                </a:solidFill>
                <a:latin typeface="Arial" panose="020B0604020202020204" pitchFamily="34" charset="0"/>
                <a:ea typeface="ＭＳ Ｐゴシック" charset="0"/>
                <a:cs typeface="Arial" panose="020B0604020202020204" pitchFamily="34" charset="0"/>
              </a:rPr>
            </a:br>
            <a:r>
              <a:rPr lang="en-US" b="1" dirty="0">
                <a:solidFill>
                  <a:srgbClr val="0D0D0D"/>
                </a:solidFill>
                <a:latin typeface="Arial" panose="020B0604020202020204" pitchFamily="34" charset="0"/>
                <a:ea typeface="ＭＳ Ｐゴシック" charset="0"/>
                <a:cs typeface="Arial" panose="020B0604020202020204" pitchFamily="34" charset="0"/>
              </a:rPr>
              <a:t>but the L</a:t>
            </a:r>
            <a:r>
              <a:rPr lang="en-US" sz="2800" b="1" dirty="0">
                <a:solidFill>
                  <a:srgbClr val="0D0D0D"/>
                </a:solidFill>
                <a:latin typeface="Arial" panose="020B0604020202020204" pitchFamily="34" charset="0"/>
                <a:ea typeface="ＭＳ Ｐゴシック" charset="0"/>
                <a:cs typeface="Arial" panose="020B0604020202020204" pitchFamily="34" charset="0"/>
              </a:rPr>
              <a:t>ORD</a:t>
            </a:r>
            <a:r>
              <a:rPr lang="en-US" b="1" dirty="0">
                <a:solidFill>
                  <a:srgbClr val="0D0D0D"/>
                </a:solidFill>
                <a:latin typeface="Arial" panose="020B0604020202020204" pitchFamily="34" charset="0"/>
                <a:ea typeface="ＭＳ Ｐゴシック" charset="0"/>
                <a:cs typeface="Arial" panose="020B0604020202020204" pitchFamily="34" charset="0"/>
              </a:rPr>
              <a:t> delivers him from them all; </a:t>
            </a:r>
            <a:br>
              <a:rPr lang="en-US" b="1" dirty="0">
                <a:solidFill>
                  <a:srgbClr val="0D0D0D"/>
                </a:solidFill>
                <a:latin typeface="Arial" panose="020B0604020202020204" pitchFamily="34" charset="0"/>
                <a:ea typeface="ＭＳ Ｐゴシック" charset="0"/>
                <a:cs typeface="Arial" panose="020B0604020202020204" pitchFamily="34" charset="0"/>
              </a:rPr>
            </a:br>
            <a:r>
              <a:rPr lang="en-US" b="1" baseline="30000" dirty="0">
                <a:solidFill>
                  <a:srgbClr val="0D0D0D"/>
                </a:solidFill>
                <a:latin typeface="Arial" panose="020B0604020202020204" pitchFamily="34" charset="0"/>
                <a:ea typeface="ＭＳ Ｐゴシック" charset="0"/>
                <a:cs typeface="Arial" panose="020B0604020202020204" pitchFamily="34" charset="0"/>
              </a:rPr>
              <a:t>20 </a:t>
            </a:r>
            <a:r>
              <a:rPr lang="en-US" b="1" dirty="0">
                <a:solidFill>
                  <a:srgbClr val="0D0D0D"/>
                </a:solidFill>
                <a:latin typeface="Arial" panose="020B0604020202020204" pitchFamily="34" charset="0"/>
                <a:ea typeface="ＭＳ Ｐゴシック" charset="0"/>
                <a:cs typeface="Arial" panose="020B0604020202020204" pitchFamily="34" charset="0"/>
              </a:rPr>
              <a:t>he protects all his bones, </a:t>
            </a:r>
            <a:br>
              <a:rPr lang="en-US" b="1" dirty="0">
                <a:solidFill>
                  <a:srgbClr val="0D0D0D"/>
                </a:solidFill>
                <a:latin typeface="Arial" panose="020B0604020202020204" pitchFamily="34" charset="0"/>
                <a:ea typeface="ＭＳ Ｐゴシック" charset="0"/>
                <a:cs typeface="Arial" panose="020B0604020202020204" pitchFamily="34" charset="0"/>
              </a:rPr>
            </a:br>
            <a:r>
              <a:rPr lang="en-US" b="1" dirty="0">
                <a:solidFill>
                  <a:srgbClr val="0D0D0D"/>
                </a:solidFill>
                <a:latin typeface="Arial" panose="020B0604020202020204" pitchFamily="34" charset="0"/>
                <a:ea typeface="ＭＳ Ｐゴシック" charset="0"/>
                <a:cs typeface="Arial" panose="020B0604020202020204" pitchFamily="34" charset="0"/>
              </a:rPr>
              <a:t>not one of them will be broken.</a:t>
            </a:r>
          </a:p>
          <a:p>
            <a:pPr>
              <a:defRPr/>
            </a:pPr>
            <a:r>
              <a:rPr lang="en-US" b="1" baseline="30000" dirty="0">
                <a:solidFill>
                  <a:srgbClr val="0D0D0D"/>
                </a:solidFill>
                <a:latin typeface="Arial" panose="020B0604020202020204" pitchFamily="34" charset="0"/>
                <a:ea typeface="ＭＳ Ｐゴシック" charset="0"/>
                <a:cs typeface="Arial" panose="020B0604020202020204" pitchFamily="34" charset="0"/>
              </a:rPr>
              <a:t>21 </a:t>
            </a:r>
            <a:r>
              <a:rPr lang="en-US" b="1" dirty="0">
                <a:solidFill>
                  <a:srgbClr val="0D0D0D"/>
                </a:solidFill>
                <a:latin typeface="Arial" panose="020B0604020202020204" pitchFamily="34" charset="0"/>
                <a:ea typeface="ＭＳ Ｐゴシック" charset="0"/>
                <a:cs typeface="Arial" panose="020B0604020202020204" pitchFamily="34" charset="0"/>
              </a:rPr>
              <a:t>Evil will slay the wicked; </a:t>
            </a:r>
            <a:br>
              <a:rPr lang="en-US" b="1" dirty="0">
                <a:solidFill>
                  <a:srgbClr val="0D0D0D"/>
                </a:solidFill>
                <a:latin typeface="Arial" panose="020B0604020202020204" pitchFamily="34" charset="0"/>
                <a:ea typeface="ＭＳ Ｐゴシック" charset="0"/>
                <a:cs typeface="Arial" panose="020B0604020202020204" pitchFamily="34" charset="0"/>
              </a:rPr>
            </a:br>
            <a:r>
              <a:rPr lang="en-US" b="1" dirty="0">
                <a:solidFill>
                  <a:srgbClr val="0D0D0D"/>
                </a:solidFill>
                <a:latin typeface="Arial" panose="020B0604020202020204" pitchFamily="34" charset="0"/>
                <a:ea typeface="ＭＳ Ｐゴシック" charset="0"/>
                <a:cs typeface="Arial" panose="020B0604020202020204" pitchFamily="34" charset="0"/>
              </a:rPr>
              <a:t>the foes of the righteous will be condemned. </a:t>
            </a:r>
            <a:br>
              <a:rPr lang="en-US" b="1" dirty="0">
                <a:solidFill>
                  <a:srgbClr val="0D0D0D"/>
                </a:solidFill>
                <a:latin typeface="Arial" panose="020B0604020202020204" pitchFamily="34" charset="0"/>
                <a:ea typeface="ＭＳ Ｐゴシック" charset="0"/>
                <a:cs typeface="Arial" panose="020B0604020202020204" pitchFamily="34" charset="0"/>
              </a:rPr>
            </a:br>
            <a:r>
              <a:rPr lang="en-US" b="1" baseline="30000" dirty="0">
                <a:solidFill>
                  <a:srgbClr val="0D0D0D"/>
                </a:solidFill>
                <a:latin typeface="Arial" panose="020B0604020202020204" pitchFamily="34" charset="0"/>
                <a:ea typeface="ＭＳ Ｐゴシック" charset="0"/>
                <a:cs typeface="Arial" panose="020B0604020202020204" pitchFamily="34" charset="0"/>
              </a:rPr>
              <a:t>22 </a:t>
            </a:r>
            <a:r>
              <a:rPr lang="en-US" b="1" dirty="0">
                <a:solidFill>
                  <a:srgbClr val="0D0D0D"/>
                </a:solidFill>
                <a:latin typeface="Arial" panose="020B0604020202020204" pitchFamily="34" charset="0"/>
                <a:ea typeface="ＭＳ Ｐゴシック" charset="0"/>
                <a:cs typeface="Arial" panose="020B0604020202020204" pitchFamily="34" charset="0"/>
              </a:rPr>
              <a:t>The L</a:t>
            </a:r>
            <a:r>
              <a:rPr lang="en-US" sz="2800" b="1" dirty="0">
                <a:solidFill>
                  <a:srgbClr val="0D0D0D"/>
                </a:solidFill>
                <a:latin typeface="Arial" panose="020B0604020202020204" pitchFamily="34" charset="0"/>
                <a:ea typeface="ＭＳ Ｐゴシック" charset="0"/>
                <a:cs typeface="Arial" panose="020B0604020202020204" pitchFamily="34" charset="0"/>
              </a:rPr>
              <a:t>ORD</a:t>
            </a:r>
            <a:r>
              <a:rPr lang="en-US" b="1" dirty="0">
                <a:solidFill>
                  <a:srgbClr val="0D0D0D"/>
                </a:solidFill>
                <a:latin typeface="Arial" panose="020B0604020202020204" pitchFamily="34" charset="0"/>
                <a:ea typeface="ＭＳ Ｐゴシック" charset="0"/>
                <a:cs typeface="Arial" panose="020B0604020202020204" pitchFamily="34" charset="0"/>
              </a:rPr>
              <a:t> will rescue his servants; </a:t>
            </a:r>
            <a:br>
              <a:rPr lang="en-US" b="1" dirty="0">
                <a:solidFill>
                  <a:srgbClr val="0D0D0D"/>
                </a:solidFill>
                <a:latin typeface="Arial" panose="020B0604020202020204" pitchFamily="34" charset="0"/>
                <a:ea typeface="ＭＳ Ｐゴシック" charset="0"/>
                <a:cs typeface="Arial" panose="020B0604020202020204" pitchFamily="34" charset="0"/>
              </a:rPr>
            </a:br>
            <a:r>
              <a:rPr lang="en-US" b="1" dirty="0">
                <a:solidFill>
                  <a:srgbClr val="0D0D0D"/>
                </a:solidFill>
                <a:latin typeface="Arial" panose="020B0604020202020204" pitchFamily="34" charset="0"/>
                <a:ea typeface="ＭＳ Ｐゴシック" charset="0"/>
                <a:cs typeface="Arial" panose="020B0604020202020204" pitchFamily="34" charset="0"/>
              </a:rPr>
              <a:t>no one who takes refuge in him will be </a:t>
            </a:r>
            <a:r>
              <a:rPr lang="en-US" b="1">
                <a:solidFill>
                  <a:srgbClr val="0D0D0D"/>
                </a:solidFill>
                <a:latin typeface="Arial" panose="020B0604020202020204" pitchFamily="34" charset="0"/>
                <a:ea typeface="ＭＳ Ｐゴシック" charset="0"/>
                <a:cs typeface="Arial" panose="020B0604020202020204" pitchFamily="34" charset="0"/>
              </a:rPr>
              <a:t>condemned.</a:t>
            </a:r>
            <a:endParaRPr lang="en-US" b="1" dirty="0">
              <a:solidFill>
                <a:srgbClr val="0D0D0D"/>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01669613"/>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25940" y="0"/>
            <a:ext cx="9144000" cy="5151120"/>
            <a:chOff x="-25940" y="0"/>
            <a:chExt cx="9144000" cy="5151120"/>
          </a:xfrm>
        </p:grpSpPr>
        <p:pic>
          <p:nvPicPr>
            <p:cNvPr id="2" name="Picture 1" descr="Ps 34: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40" y="0"/>
              <a:ext cx="9144000" cy="5151120"/>
            </a:xfrm>
            <a:prstGeom prst="rect">
              <a:avLst/>
            </a:prstGeom>
          </p:spPr>
        </p:pic>
        <p:sp>
          <p:nvSpPr>
            <p:cNvPr id="3" name="Rectangle 2"/>
            <p:cNvSpPr/>
            <p:nvPr/>
          </p:nvSpPr>
          <p:spPr bwMode="auto">
            <a:xfrm>
              <a:off x="899592" y="3933056"/>
              <a:ext cx="7344816" cy="463846"/>
            </a:xfrm>
            <a:prstGeom prst="rect">
              <a:avLst/>
            </a:prstGeom>
            <a:solidFill>
              <a:srgbClr val="F22C2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ectangle 7"/>
            <p:cNvSpPr/>
            <p:nvPr/>
          </p:nvSpPr>
          <p:spPr bwMode="auto">
            <a:xfrm>
              <a:off x="2699792" y="4365104"/>
              <a:ext cx="3600400" cy="432048"/>
            </a:xfrm>
            <a:prstGeom prst="rect">
              <a:avLst/>
            </a:prstGeom>
            <a:solidFill>
              <a:srgbClr val="F22C2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87394" name="Text Box 2"/>
          <p:cNvSpPr txBox="1">
            <a:spLocks noChangeArrowheads="1"/>
          </p:cNvSpPr>
          <p:nvPr/>
        </p:nvSpPr>
        <p:spPr bwMode="auto">
          <a:xfrm>
            <a:off x="0" y="3645024"/>
            <a:ext cx="9144000" cy="150810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"The L</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ORD</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 is near the brokenhearted </a:t>
            </a:r>
            <a:b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b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and saves the crushed in spirit.”</a:t>
            </a: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b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Psalm 34:18</a:t>
            </a:r>
          </a:p>
        </p:txBody>
      </p:sp>
    </p:spTree>
    <p:extLst>
      <p:ext uri="{BB962C8B-B14F-4D97-AF65-F5344CB8AC3E}">
        <p14:creationId xmlns:p14="http://schemas.microsoft.com/office/powerpoint/2010/main" val="2758787301"/>
      </p:ext>
    </p:extLst>
  </p:cSld>
  <p:clrMapOvr>
    <a:overrideClrMapping bg1="lt1" tx1="dk1" bg2="lt2" tx2="dk2" accent1="accent1" accent2="accent2" accent3="accent3" accent4="accent4" accent5="accent5" accent6="accent6" hlink="hlink" folHlink="folHlink"/>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Psalm 56</a:t>
            </a:r>
          </a:p>
        </p:txBody>
      </p:sp>
      <p:sp>
        <p:nvSpPr>
          <p:cNvPr id="2" name="Title 2">
            <a:extLst>
              <a:ext uri="{FF2B5EF4-FFF2-40B4-BE49-F238E27FC236}">
                <a16:creationId xmlns:a16="http://schemas.microsoft.com/office/drawing/2014/main" id="{E9DE603A-6BA4-8B30-E07A-8B513FCEE925}"/>
              </a:ext>
            </a:extLst>
          </p:cNvPr>
          <p:cNvSpPr txBox="1">
            <a:spLocks/>
          </p:cNvSpPr>
          <p:nvPr/>
        </p:nvSpPr>
        <p:spPr bwMode="auto">
          <a:xfrm>
            <a:off x="161764" y="4221088"/>
            <a:ext cx="8820472" cy="2401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Lucida Grande" panose="020B0600040502020204" pitchFamily="34" charset="0"/>
                <a:ea typeface="Osaka"/>
              </a:rPr>
              <a:t>For the choir director: A psalm of David, regarding the time the Philistines seized him in Gath. To be sung to the tune “Dove on Distant Oaks.”</a:t>
            </a:r>
          </a:p>
        </p:txBody>
      </p:sp>
    </p:spTree>
    <p:extLst>
      <p:ext uri="{BB962C8B-B14F-4D97-AF65-F5344CB8AC3E}">
        <p14:creationId xmlns:p14="http://schemas.microsoft.com/office/powerpoint/2010/main" val="391238250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3"/>
          <p:cNvSpPr>
            <a:spLocks noChangeArrowheads="1"/>
          </p:cNvSpPr>
          <p:nvPr/>
        </p:nvSpPr>
        <p:spPr bwMode="auto">
          <a:xfrm>
            <a:off x="4572000" y="0"/>
            <a:ext cx="4686300" cy="6858000"/>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Osaka"/>
              <a:cs typeface="Arial"/>
            </a:endParaRPr>
          </a:p>
        </p:txBody>
      </p:sp>
      <p:sp>
        <p:nvSpPr>
          <p:cNvPr id="215044" name="Text Box 4"/>
          <p:cNvSpPr txBox="1">
            <a:spLocks noChangeArrowheads="1"/>
          </p:cNvSpPr>
          <p:nvPr/>
        </p:nvSpPr>
        <p:spPr bwMode="auto">
          <a:xfrm>
            <a:off x="251520" y="1295400"/>
            <a:ext cx="8712968" cy="5047536"/>
          </a:xfrm>
          <a:prstGeom prst="rect">
            <a:avLst/>
          </a:prstGeom>
          <a:noFill/>
          <a:ln w="9525">
            <a:noFill/>
            <a:miter lim="800000"/>
            <a:headEnd/>
            <a:tailEnd/>
          </a:ln>
          <a:effectLst/>
        </p:spPr>
        <p:txBody>
          <a:bodyPr wrap="square">
            <a:spAutoFit/>
          </a:bodyPr>
          <a:lstStyle>
            <a:defPPr>
              <a:defRPr lang="en-US"/>
            </a:defPPr>
            <a:lvl1pPr>
              <a:spcBef>
                <a:spcPct val="50000"/>
              </a:spcBef>
              <a:defRPr sz="4000" b="1">
                <a:solidFill>
                  <a:srgbClr val="FFFFFF"/>
                </a:solidFill>
                <a:effectLst>
                  <a:glow rad="228600">
                    <a:srgbClr val="100D00"/>
                  </a:glow>
                </a:effectLst>
                <a:latin typeface="Arial"/>
                <a:ea typeface="Times New Roman" charset="0"/>
                <a:cs typeface="Arial"/>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100D00"/>
                  </a:glow>
                </a:effectLst>
                <a:uLnTx/>
                <a:uFillTx/>
                <a:latin typeface="Arial"/>
                <a:cs typeface="Arial"/>
              </a:rPr>
              <a:t>O God, have mercy on me,</a:t>
            </a:r>
            <a:br>
              <a:rPr kumimoji="0" lang="en-US" sz="2800" b="1" i="0" u="none" strike="noStrike" kern="1200" cap="none" spc="0" normalizeH="0" baseline="0" noProof="0" dirty="0">
                <a:ln>
                  <a:noFill/>
                </a:ln>
                <a:solidFill>
                  <a:srgbClr val="FFFFFF"/>
                </a:solidFill>
                <a:effectLst>
                  <a:glow rad="228600">
                    <a:srgbClr val="100D00"/>
                  </a:glow>
                </a:effectLst>
                <a:uLnTx/>
                <a:uFillTx/>
                <a:latin typeface="Arial"/>
                <a:cs typeface="Arial"/>
              </a:rPr>
            </a:br>
            <a:r>
              <a:rPr kumimoji="0" lang="en-US" sz="2800" b="1" i="0" u="none" strike="noStrike" kern="1200" cap="none" spc="0" normalizeH="0" baseline="0" noProof="0" dirty="0">
                <a:ln>
                  <a:noFill/>
                </a:ln>
                <a:solidFill>
                  <a:srgbClr val="FFFFFF"/>
                </a:solidFill>
                <a:effectLst>
                  <a:glow rad="228600">
                    <a:srgbClr val="100D00"/>
                  </a:glow>
                </a:effectLst>
                <a:uLnTx/>
                <a:uFillTx/>
                <a:latin typeface="Arial"/>
                <a:cs typeface="Arial"/>
              </a:rPr>
              <a:t>for people are hounding me.</a:t>
            </a:r>
            <a:br>
              <a:rPr kumimoji="0" lang="en-US" sz="2800" b="1" i="0" u="none" strike="noStrike" kern="1200" cap="none" spc="0" normalizeH="0" baseline="0" noProof="0" dirty="0">
                <a:ln>
                  <a:noFill/>
                </a:ln>
                <a:solidFill>
                  <a:srgbClr val="FFFFFF"/>
                </a:solidFill>
                <a:effectLst>
                  <a:glow rad="228600">
                    <a:srgbClr val="100D00"/>
                  </a:glow>
                </a:effectLst>
                <a:uLnTx/>
                <a:uFillTx/>
                <a:latin typeface="Arial"/>
                <a:cs typeface="Arial"/>
              </a:rPr>
            </a:br>
            <a:r>
              <a:rPr kumimoji="0" lang="en-US" sz="2800" b="1" i="0" u="none" strike="noStrike" kern="1200" cap="none" spc="0" normalizeH="0" baseline="0" noProof="0" dirty="0">
                <a:ln>
                  <a:noFill/>
                </a:ln>
                <a:solidFill>
                  <a:srgbClr val="FFFFFF"/>
                </a:solidFill>
                <a:effectLst>
                  <a:glow rad="228600">
                    <a:srgbClr val="100D00"/>
                  </a:glow>
                </a:effectLst>
                <a:uLnTx/>
                <a:uFillTx/>
                <a:latin typeface="Arial"/>
                <a:cs typeface="Arial"/>
              </a:rPr>
              <a:t>My foes attack me all day long.</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glow rad="228600">
                    <a:srgbClr val="100D00"/>
                  </a:glow>
                </a:effectLst>
                <a:uLnTx/>
                <a:uFillTx/>
                <a:latin typeface="Arial"/>
                <a:cs typeface="Arial"/>
              </a:rPr>
              <a:t>2  </a:t>
            </a:r>
            <a:r>
              <a:rPr kumimoji="0" lang="en-US" sz="2800" b="1" i="0" u="none" strike="noStrike" kern="1200" cap="none" spc="0" normalizeH="0" baseline="0" noProof="0" dirty="0">
                <a:ln>
                  <a:noFill/>
                </a:ln>
                <a:solidFill>
                  <a:srgbClr val="FFFFFF"/>
                </a:solidFill>
                <a:effectLst>
                  <a:glow rad="228600">
                    <a:srgbClr val="100D00"/>
                  </a:glow>
                </a:effectLst>
                <a:uLnTx/>
                <a:uFillTx/>
                <a:latin typeface="Arial"/>
                <a:cs typeface="Arial"/>
              </a:rPr>
              <a:t>I am constantly hounded by those who slander me, and many are boldly attacking me.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glow rad="228600">
                    <a:srgbClr val="100D00"/>
                  </a:glow>
                </a:effectLst>
                <a:uLnTx/>
                <a:uFillTx/>
                <a:latin typeface="Arial"/>
                <a:cs typeface="Arial"/>
              </a:rPr>
              <a:t>3  </a:t>
            </a:r>
            <a:r>
              <a:rPr kumimoji="0" lang="en-US" sz="2800" b="1" i="0" u="none" strike="noStrike" kern="1200" cap="none" spc="0" normalizeH="0" baseline="0" noProof="0" dirty="0">
                <a:ln>
                  <a:noFill/>
                </a:ln>
                <a:solidFill>
                  <a:srgbClr val="FFFFFF"/>
                </a:solidFill>
                <a:effectLst>
                  <a:glow rad="228600">
                    <a:srgbClr val="100D00"/>
                  </a:glow>
                </a:effectLst>
                <a:uLnTx/>
                <a:uFillTx/>
                <a:latin typeface="Arial"/>
                <a:cs typeface="Arial"/>
              </a:rPr>
              <a:t>But when I am afraid,</a:t>
            </a:r>
            <a:br>
              <a:rPr kumimoji="0" lang="en-US" sz="2800" b="1" i="0" u="none" strike="noStrike" kern="1200" cap="none" spc="0" normalizeH="0" baseline="0" noProof="0" dirty="0">
                <a:ln>
                  <a:noFill/>
                </a:ln>
                <a:solidFill>
                  <a:srgbClr val="FFFFFF"/>
                </a:solidFill>
                <a:effectLst>
                  <a:glow rad="228600">
                    <a:srgbClr val="100D00"/>
                  </a:glow>
                </a:effectLst>
                <a:uLnTx/>
                <a:uFillTx/>
                <a:latin typeface="Arial"/>
                <a:cs typeface="Arial"/>
              </a:rPr>
            </a:br>
            <a:r>
              <a:rPr kumimoji="0" lang="en-US" sz="2800" b="1" i="0" u="none" strike="noStrike" kern="1200" cap="none" spc="0" normalizeH="0" baseline="0" noProof="0" dirty="0">
                <a:ln>
                  <a:noFill/>
                </a:ln>
                <a:solidFill>
                  <a:srgbClr val="FFFFFF"/>
                </a:solidFill>
                <a:effectLst>
                  <a:glow rad="228600">
                    <a:srgbClr val="100D00"/>
                  </a:glow>
                </a:effectLst>
                <a:uLnTx/>
                <a:uFillTx/>
                <a:latin typeface="Arial"/>
                <a:cs typeface="Arial"/>
              </a:rPr>
              <a:t>I will put my trust in you.</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glow rad="228600">
                    <a:srgbClr val="100D00"/>
                  </a:glow>
                </a:effectLst>
                <a:uLnTx/>
                <a:uFillTx/>
                <a:latin typeface="Arial"/>
                <a:cs typeface="Arial"/>
              </a:rPr>
              <a:t>4  </a:t>
            </a:r>
            <a:r>
              <a:rPr kumimoji="0" lang="en-US" sz="2800" b="1" i="0" u="none" strike="noStrike" kern="1200" cap="none" spc="0" normalizeH="0" baseline="0" noProof="0" dirty="0">
                <a:ln>
                  <a:noFill/>
                </a:ln>
                <a:solidFill>
                  <a:srgbClr val="FFFFFF"/>
                </a:solidFill>
                <a:effectLst>
                  <a:glow rad="228600">
                    <a:srgbClr val="100D00"/>
                  </a:glow>
                </a:effectLst>
                <a:uLnTx/>
                <a:uFillTx/>
                <a:latin typeface="Arial"/>
                <a:cs typeface="Arial"/>
              </a:rPr>
              <a:t>I praise God for what he has promised.</a:t>
            </a:r>
            <a:br>
              <a:rPr kumimoji="0" lang="en-US" sz="2800" b="1" i="0" u="none" strike="noStrike" kern="1200" cap="none" spc="0" normalizeH="0" baseline="0" noProof="0" dirty="0">
                <a:ln>
                  <a:noFill/>
                </a:ln>
                <a:solidFill>
                  <a:srgbClr val="FFFFFF"/>
                </a:solidFill>
                <a:effectLst>
                  <a:glow rad="228600">
                    <a:srgbClr val="100D00"/>
                  </a:glow>
                </a:effectLst>
                <a:uLnTx/>
                <a:uFillTx/>
                <a:latin typeface="Arial"/>
                <a:cs typeface="Arial"/>
              </a:rPr>
            </a:br>
            <a:r>
              <a:rPr kumimoji="0" lang="en-US" sz="2800" b="1" i="0" u="none" strike="noStrike" kern="1200" cap="none" spc="0" normalizeH="0" baseline="0" noProof="0" dirty="0">
                <a:ln>
                  <a:noFill/>
                </a:ln>
                <a:solidFill>
                  <a:srgbClr val="FFFFFF"/>
                </a:solidFill>
                <a:effectLst>
                  <a:glow rad="228600">
                    <a:srgbClr val="100D00"/>
                  </a:glow>
                </a:effectLst>
                <a:uLnTx/>
                <a:uFillTx/>
                <a:latin typeface="Arial"/>
                <a:cs typeface="Arial"/>
              </a:rPr>
              <a:t>I trust in God, so why should I be afraid?</a:t>
            </a:r>
            <a:br>
              <a:rPr kumimoji="0" lang="en-US" sz="2800" b="1" i="0" u="none" strike="noStrike" kern="1200" cap="none" spc="0" normalizeH="0" baseline="0" noProof="0" dirty="0">
                <a:ln>
                  <a:noFill/>
                </a:ln>
                <a:solidFill>
                  <a:srgbClr val="FFFFFF"/>
                </a:solidFill>
                <a:effectLst>
                  <a:glow rad="228600">
                    <a:srgbClr val="100D00"/>
                  </a:glow>
                </a:effectLst>
                <a:uLnTx/>
                <a:uFillTx/>
                <a:latin typeface="Arial"/>
                <a:cs typeface="Arial"/>
              </a:rPr>
            </a:br>
            <a:r>
              <a:rPr kumimoji="0" lang="en-US" sz="2800" b="1" i="0" u="none" strike="noStrike" kern="1200" cap="none" spc="0" normalizeH="0" baseline="0" noProof="0" dirty="0">
                <a:ln>
                  <a:noFill/>
                </a:ln>
                <a:solidFill>
                  <a:srgbClr val="FFFFFF"/>
                </a:solidFill>
                <a:effectLst>
                  <a:glow rad="228600">
                    <a:srgbClr val="100D00"/>
                  </a:glow>
                </a:effectLst>
                <a:uLnTx/>
                <a:uFillTx/>
                <a:latin typeface="Arial"/>
                <a:cs typeface="Arial"/>
              </a:rPr>
              <a:t>What can mere mortals do to me?</a:t>
            </a:r>
          </a:p>
        </p:txBody>
      </p:sp>
      <p:sp>
        <p:nvSpPr>
          <p:cNvPr id="215045" name="Text Box 5"/>
          <p:cNvSpPr txBox="1">
            <a:spLocks noChangeArrowheads="1"/>
          </p:cNvSpPr>
          <p:nvPr/>
        </p:nvSpPr>
        <p:spPr bwMode="auto">
          <a:xfrm>
            <a:off x="457200" y="212725"/>
            <a:ext cx="8229600" cy="707886"/>
          </a:xfrm>
          <a:prstGeom prst="rect">
            <a:avLst/>
          </a:prstGeom>
          <a:solidFill>
            <a:schemeClr val="accent2"/>
          </a:solidFill>
          <a:ln w="9525">
            <a:noFill/>
            <a:miter lim="800000"/>
            <a:headEnd/>
            <a:tailEnd/>
          </a:ln>
          <a:effectLst/>
        </p:spPr>
        <p:txBody>
          <a:bodyPr>
            <a:spAutoFit/>
          </a:bodyPr>
          <a:lstStyle>
            <a:defPPr>
              <a:defRPr lang="en-US"/>
            </a:defPPr>
            <a:lvl1pPr algn="ctr" eaLnBrk="1" hangingPunct="1">
              <a:spcBef>
                <a:spcPct val="50000"/>
              </a:spcBef>
              <a:defRPr sz="4000" b="1">
                <a:solidFill>
                  <a:srgbClr val="FFFFFF"/>
                </a:solidFill>
                <a:effectLst>
                  <a:glow rad="228600">
                    <a:srgbClr val="100D00"/>
                  </a:glow>
                </a:effectLst>
                <a:cs typeface="Times New Roman" charset="0"/>
              </a:defRPr>
            </a:lvl1pPr>
            <a:lvl2pPr marL="37931725" indent="-37474525" eaLnBrk="0" hangingPunct="0">
              <a:defRPr>
                <a:ea typeface="Arial" charset="0"/>
                <a:cs typeface="Arial" charset="0"/>
              </a:defRPr>
            </a:lvl2pPr>
            <a:lvl3pPr eaLnBrk="0" hangingPunct="0">
              <a:defRPr>
                <a:ea typeface="Arial" charset="0"/>
                <a:cs typeface="Arial" charset="0"/>
              </a:defRPr>
            </a:lvl3pPr>
            <a:lvl4pPr eaLnBrk="0" hangingPunct="0">
              <a:defRPr>
                <a:ea typeface="Arial" charset="0"/>
                <a:cs typeface="Arial" charset="0"/>
              </a:defRPr>
            </a:lvl4pPr>
            <a:lvl5pPr eaLnBrk="0" hangingPunct="0">
              <a:defRPr>
                <a:ea typeface="Arial" charset="0"/>
                <a:cs typeface="Arial" charset="0"/>
              </a:defRPr>
            </a:lvl5pPr>
            <a:lvl6pPr marL="457200" eaLnBrk="0" fontAlgn="base" hangingPunct="0">
              <a:spcBef>
                <a:spcPct val="0"/>
              </a:spcBef>
              <a:spcAft>
                <a:spcPct val="0"/>
              </a:spcAft>
              <a:defRPr>
                <a:ea typeface="Arial" charset="0"/>
                <a:cs typeface="Arial" charset="0"/>
              </a:defRPr>
            </a:lvl6pPr>
            <a:lvl7pPr marL="914400" eaLnBrk="0" fontAlgn="base" hangingPunct="0">
              <a:spcBef>
                <a:spcPct val="0"/>
              </a:spcBef>
              <a:spcAft>
                <a:spcPct val="0"/>
              </a:spcAft>
              <a:defRPr>
                <a:ea typeface="Arial" charset="0"/>
                <a:cs typeface="Arial" charset="0"/>
              </a:defRPr>
            </a:lvl7pPr>
            <a:lvl8pPr marL="1371600" eaLnBrk="0" fontAlgn="base" hangingPunct="0">
              <a:spcBef>
                <a:spcPct val="0"/>
              </a:spcBef>
              <a:spcAft>
                <a:spcPct val="0"/>
              </a:spcAft>
              <a:defRPr>
                <a:ea typeface="Arial" charset="0"/>
                <a:cs typeface="Arial" charset="0"/>
              </a:defRPr>
            </a:lvl8pPr>
            <a:lvl9pPr marL="1828800" eaLnBrk="0" fontAlgn="base" hangingPunct="0">
              <a:spcBef>
                <a:spcPct val="0"/>
              </a:spcBef>
              <a:spcAft>
                <a:spcPct val="0"/>
              </a:spcAft>
              <a:defRPr>
                <a:ea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t>Psalm 56:1-4 </a:t>
            </a:r>
            <a:r>
              <a:rPr kumimoji="0" lang="en-US" sz="32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t>NLT</a:t>
            </a:r>
            <a:endParaRPr kumimoji="0" lang="en-US"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3800443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44"/>
                                        </p:tgtEl>
                                        <p:attrNameLst>
                                          <p:attrName>style.visibility</p:attrName>
                                        </p:attrNameLst>
                                      </p:cBhvr>
                                      <p:to>
                                        <p:strVal val="visible"/>
                                      </p:to>
                                    </p:set>
                                    <p:animEffect transition="in" filter="dissolve">
                                      <p:cBhvr>
                                        <p:cTn id="7" dur="500"/>
                                        <p:tgtEl>
                                          <p:spTgt spid="215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4" grpId="0"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22</a:t>
            </a:r>
          </a:p>
        </p:txBody>
      </p:sp>
    </p:spTree>
    <p:extLst>
      <p:ext uri="{BB962C8B-B14F-4D97-AF65-F5344CB8AC3E}">
        <p14:creationId xmlns:p14="http://schemas.microsoft.com/office/powerpoint/2010/main" val="92299212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2400"/>
            <a:ext cx="9144000" cy="6527869"/>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4644008" y="4005064"/>
            <a:ext cx="4499992" cy="2852936"/>
          </a:xfrm>
          <a:effectLst>
            <a:outerShdw blurRad="63500" dist="38099" dir="2700000" algn="ctr" rotWithShape="0">
              <a:schemeClr val="tx2">
                <a:alpha val="74998"/>
              </a:schemeClr>
            </a:outerShdw>
          </a:effectLst>
        </p:spPr>
        <p:txBody>
          <a:bodyPr/>
          <a:lstStyle/>
          <a:p>
            <a:pPr eaLnBrk="1" hangingPunct="1">
              <a:defRPr/>
            </a:pPr>
            <a:r>
              <a:rPr lang="en-US" sz="3600" dirty="0">
                <a:solidFill>
                  <a:schemeClr val="bg1"/>
                </a:solidFill>
                <a:effectLst>
                  <a:glow rad="228600">
                    <a:schemeClr val="tx1"/>
                  </a:glow>
                </a:effectLst>
                <a:ea typeface="ＭＳ Ｐゴシック" charset="0"/>
              </a:rPr>
              <a:t>Saul killed the priests at Nob </a:t>
            </a:r>
            <a:br>
              <a:rPr lang="en-US" sz="3600" dirty="0">
                <a:solidFill>
                  <a:schemeClr val="bg1"/>
                </a:solidFill>
                <a:effectLst>
                  <a:glow rad="228600">
                    <a:schemeClr val="tx1"/>
                  </a:glow>
                </a:effectLst>
                <a:ea typeface="ＭＳ Ｐゴシック" charset="0"/>
              </a:rPr>
            </a:br>
            <a:r>
              <a:rPr lang="en-US" sz="3600" dirty="0">
                <a:solidFill>
                  <a:schemeClr val="bg1"/>
                </a:solidFill>
                <a:effectLst>
                  <a:glow rad="228600">
                    <a:schemeClr val="tx1"/>
                  </a:glow>
                </a:effectLst>
                <a:ea typeface="ＭＳ Ｐゴシック" charset="0"/>
              </a:rPr>
              <a:t>(1 Sam 22)</a:t>
            </a:r>
            <a:endParaRPr lang="en-US" sz="3600" dirty="0">
              <a:effectLst>
                <a:glow rad="228600">
                  <a:schemeClr val="tx1"/>
                </a:glow>
              </a:effectLst>
              <a:ea typeface="ＭＳ Ｐゴシック" charset="0"/>
            </a:endParaRPr>
          </a:p>
        </p:txBody>
      </p:sp>
    </p:spTree>
    <p:extLst>
      <p:ext uri="{BB962C8B-B14F-4D97-AF65-F5344CB8AC3E}">
        <p14:creationId xmlns:p14="http://schemas.microsoft.com/office/powerpoint/2010/main" val="3579801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8212110" y="-27480"/>
            <a:ext cx="931890" cy="48213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193</a:t>
            </a:r>
          </a:p>
        </p:txBody>
      </p:sp>
      <p:sp>
        <p:nvSpPr>
          <p:cNvPr id="149507" name="Rectangle 3"/>
          <p:cNvSpPr>
            <a:spLocks noGrp="1" noChangeArrowheads="1"/>
          </p:cNvSpPr>
          <p:nvPr>
            <p:ph type="title"/>
          </p:nvPr>
        </p:nvSpPr>
        <p:spPr>
          <a:xfrm>
            <a:off x="0" y="454650"/>
            <a:ext cx="9144000" cy="729000"/>
          </a:xfrm>
          <a:solidFill>
            <a:schemeClr val="tx1"/>
          </a:solidFill>
          <a:ln>
            <a:solidFill>
              <a:schemeClr val="tx1"/>
            </a:solidFill>
            <a:miter lim="800000"/>
            <a:headEnd/>
            <a:tailEnd/>
          </a:ln>
        </p:spPr>
        <p:txBody>
          <a:bodyPr anchor="ctr" anchorCtr="1"/>
          <a:lstStyle/>
          <a:p>
            <a:pPr algn="ctr" eaLnBrk="1" hangingPunct="1"/>
            <a:r>
              <a:rPr lang="en-US" altLang="zh-CN" sz="3600" b="1" dirty="0">
                <a:solidFill>
                  <a:schemeClr val="bg1"/>
                </a:solidFill>
                <a:latin typeface="Arial"/>
                <a:ea typeface="宋体" charset="0"/>
                <a:cs typeface="Arial"/>
              </a:rPr>
              <a:t>The </a:t>
            </a:r>
            <a:r>
              <a:rPr lang="en-US" altLang="zh-CN" sz="3600" b="1" dirty="0">
                <a:solidFill>
                  <a:schemeClr val="bg1"/>
                </a:solidFill>
                <a:latin typeface="Arial" charset="0"/>
                <a:ea typeface="宋体" charset="0"/>
                <a:cs typeface="宋体" charset="0"/>
              </a:rPr>
              <a:t>Theology of Judges-Ruth-Samuel</a:t>
            </a:r>
            <a:endParaRPr lang="en-US" sz="1600" dirty="0">
              <a:solidFill>
                <a:schemeClr val="bg1"/>
              </a:solidFill>
              <a:latin typeface="Arial"/>
              <a:ea typeface="宋体" charset="0"/>
              <a:cs typeface="Arial"/>
            </a:endParaRPr>
          </a:p>
        </p:txBody>
      </p:sp>
      <p:sp>
        <p:nvSpPr>
          <p:cNvPr id="149508" name="Rectangle 7"/>
          <p:cNvSpPr>
            <a:spLocks noChangeArrowheads="1"/>
          </p:cNvSpPr>
          <p:nvPr/>
        </p:nvSpPr>
        <p:spPr bwMode="auto">
          <a:xfrm>
            <a:off x="1668542" y="150495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Judges</a:t>
            </a:r>
          </a:p>
        </p:txBody>
      </p:sp>
      <p:sp>
        <p:nvSpPr>
          <p:cNvPr id="149509" name="Rectangle 8"/>
          <p:cNvSpPr>
            <a:spLocks noChangeArrowheads="1"/>
          </p:cNvSpPr>
          <p:nvPr/>
        </p:nvSpPr>
        <p:spPr bwMode="auto">
          <a:xfrm>
            <a:off x="3827124" y="150495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Ruth</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10" name="Rectangle 9"/>
          <p:cNvSpPr>
            <a:spLocks noChangeArrowheads="1"/>
          </p:cNvSpPr>
          <p:nvPr/>
        </p:nvSpPr>
        <p:spPr bwMode="auto">
          <a:xfrm>
            <a:off x="5835804" y="150495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Samuel</a:t>
            </a:r>
          </a:p>
        </p:txBody>
      </p:sp>
      <p:grpSp>
        <p:nvGrpSpPr>
          <p:cNvPr id="2" name="Group 11"/>
          <p:cNvGrpSpPr>
            <a:grpSpLocks/>
          </p:cNvGrpSpPr>
          <p:nvPr/>
        </p:nvGrpSpPr>
        <p:grpSpPr bwMode="auto">
          <a:xfrm>
            <a:off x="1674813" y="5145088"/>
            <a:ext cx="1892745" cy="1096962"/>
            <a:chOff x="0" y="0"/>
            <a:chExt cx="20000" cy="20000"/>
          </a:xfrm>
        </p:grpSpPr>
        <p:sp>
          <p:nvSpPr>
            <p:cNvPr id="149533" name="Freeform 12"/>
            <p:cNvSpPr>
              <a:spLocks/>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34" name="Rectangle 13"/>
            <p:cNvSpPr>
              <a:spLocks noChangeArrowheads="1"/>
            </p:cNvSpPr>
            <p:nvPr/>
          </p:nvSpPr>
          <p:spPr bwMode="auto">
            <a:xfrm>
              <a:off x="3999" y="3331"/>
              <a:ext cx="13336" cy="8341"/>
            </a:xfrm>
            <a:prstGeom prst="rect">
              <a:avLst/>
            </a:prstGeom>
            <a:noFill/>
            <a:ln>
              <a:noFill/>
            </a:ln>
            <a:extLst>
              <a:ext uri="{91240B29-F687-4f45-9708-019B960494DF}">
                <a14:hiddenLine xmlns="" xmlns:a14="http://schemas.microsoft.com/office/drawing/2010/main" w="254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Monarchy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 Needed</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grpSp>
        <p:nvGrpSpPr>
          <p:cNvPr id="3" name="Group 14"/>
          <p:cNvGrpSpPr>
            <a:grpSpLocks/>
          </p:cNvGrpSpPr>
          <p:nvPr/>
        </p:nvGrpSpPr>
        <p:grpSpPr bwMode="auto">
          <a:xfrm>
            <a:off x="3687763" y="5145088"/>
            <a:ext cx="1453831" cy="822325"/>
            <a:chOff x="4" y="0"/>
            <a:chExt cx="22720" cy="20000"/>
          </a:xfrm>
        </p:grpSpPr>
        <p:sp>
          <p:nvSpPr>
            <p:cNvPr id="149531" name="Oval 15"/>
            <p:cNvSpPr>
              <a:spLocks noChangeArrowheads="1"/>
            </p:cNvSpPr>
            <p:nvPr/>
          </p:nvSpPr>
          <p:spPr bwMode="auto">
            <a:xfrm>
              <a:off x="4" y="0"/>
              <a:ext cx="22720" cy="20000"/>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32" name="Rectangle 16"/>
            <p:cNvSpPr>
              <a:spLocks noChangeArrowheads="1"/>
            </p:cNvSpPr>
            <p:nvPr/>
          </p:nvSpPr>
          <p:spPr bwMode="auto">
            <a:xfrm>
              <a:off x="2859" y="4441"/>
              <a:ext cx="19865" cy="11102"/>
            </a:xfrm>
            <a:prstGeom prst="rect">
              <a:avLst/>
            </a:prstGeom>
            <a:noFill/>
            <a:ln>
              <a:noFill/>
            </a:ln>
            <a:extLst>
              <a:ext uri="{91240B29-F687-4f45-9708-019B960494DF}">
                <a14:hiddenLine xmlns="" xmlns:a14="http://schemas.microsoft.com/office/drawing/2010/main" w="508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Monarchy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 Prepared</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sp>
        <p:nvSpPr>
          <p:cNvPr id="39960" name="Line 24"/>
          <p:cNvSpPr>
            <a:spLocks noChangeShapeType="1"/>
          </p:cNvSpPr>
          <p:nvPr/>
        </p:nvSpPr>
        <p:spPr bwMode="auto">
          <a:xfrm flipV="1">
            <a:off x="3633986" y="3390454"/>
            <a:ext cx="361950" cy="182562"/>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1" name="Line 25"/>
          <p:cNvSpPr>
            <a:spLocks noChangeShapeType="1"/>
          </p:cNvSpPr>
          <p:nvPr/>
        </p:nvSpPr>
        <p:spPr bwMode="auto">
          <a:xfrm flipV="1">
            <a:off x="5273675" y="2800350"/>
            <a:ext cx="363538" cy="182563"/>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2" name="Line 26"/>
          <p:cNvSpPr>
            <a:spLocks noChangeShapeType="1"/>
          </p:cNvSpPr>
          <p:nvPr/>
        </p:nvSpPr>
        <p:spPr bwMode="auto">
          <a:xfrm>
            <a:off x="3773488" y="4503738"/>
            <a:ext cx="1866900" cy="346075"/>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5" name="Text Box 29"/>
          <p:cNvSpPr txBox="1">
            <a:spLocks noChangeArrowheads="1"/>
          </p:cNvSpPr>
          <p:nvPr/>
        </p:nvSpPr>
        <p:spPr bwMode="auto">
          <a:xfrm>
            <a:off x="675575" y="2609850"/>
            <a:ext cx="202331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Arial"/>
                <a:ea typeface="ＭＳ Ｐゴシック" charset="0"/>
                <a:cs typeface="Arial"/>
              </a:rPr>
              <a:t>Bethlehem</a:t>
            </a:r>
          </a:p>
        </p:txBody>
      </p:sp>
      <p:sp>
        <p:nvSpPr>
          <p:cNvPr id="39966" name="Text Box 30"/>
          <p:cNvSpPr txBox="1">
            <a:spLocks noChangeArrowheads="1"/>
          </p:cNvSpPr>
          <p:nvPr/>
        </p:nvSpPr>
        <p:spPr bwMode="auto">
          <a:xfrm>
            <a:off x="1301890" y="3105150"/>
            <a:ext cx="2443298" cy="90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Idolatry (17–18)</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Concubine (19)</a:t>
            </a:r>
          </a:p>
        </p:txBody>
      </p:sp>
      <p:sp>
        <p:nvSpPr>
          <p:cNvPr id="39967" name="Text Box 31"/>
          <p:cNvSpPr txBox="1">
            <a:spLocks noChangeArrowheads="1"/>
          </p:cNvSpPr>
          <p:nvPr/>
        </p:nvSpPr>
        <p:spPr bwMode="auto">
          <a:xfrm>
            <a:off x="706356" y="4019550"/>
            <a:ext cx="140294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sng" strike="noStrike" kern="1200" cap="none" spc="0" normalizeH="0" baseline="0" noProof="0">
                <a:ln>
                  <a:noFill/>
                </a:ln>
                <a:solidFill>
                  <a:srgbClr val="000000"/>
                </a:solidFill>
                <a:effectLst/>
                <a:uLnTx/>
                <a:uFillTx/>
                <a:latin typeface="Arial"/>
                <a:ea typeface="ＭＳ Ｐゴシック" charset="0"/>
                <a:cs typeface="Arial"/>
              </a:rPr>
              <a:t>Gibeah</a:t>
            </a:r>
          </a:p>
        </p:txBody>
      </p:sp>
      <p:sp>
        <p:nvSpPr>
          <p:cNvPr id="39968" name="Text Box 32"/>
          <p:cNvSpPr txBox="1">
            <a:spLocks noChangeArrowheads="1"/>
          </p:cNvSpPr>
          <p:nvPr/>
        </p:nvSpPr>
        <p:spPr bwMode="auto">
          <a:xfrm>
            <a:off x="1274902" y="4400550"/>
            <a:ext cx="237597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Murder (19–20)</a:t>
            </a:r>
          </a:p>
        </p:txBody>
      </p:sp>
      <p:sp>
        <p:nvSpPr>
          <p:cNvPr id="39969" name="Text Box 33"/>
          <p:cNvSpPr txBox="1">
            <a:spLocks noChangeArrowheads="1"/>
          </p:cNvSpPr>
          <p:nvPr/>
        </p:nvSpPr>
        <p:spPr bwMode="auto">
          <a:xfrm>
            <a:off x="3978275" y="2724150"/>
            <a:ext cx="2289409" cy="90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Boaz</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Bethlehemites</a:t>
            </a:r>
          </a:p>
        </p:txBody>
      </p:sp>
      <p:sp>
        <p:nvSpPr>
          <p:cNvPr id="39970" name="Text Box 34"/>
          <p:cNvSpPr txBox="1">
            <a:spLocks noChangeArrowheads="1"/>
          </p:cNvSpPr>
          <p:nvPr/>
        </p:nvSpPr>
        <p:spPr bwMode="auto">
          <a:xfrm>
            <a:off x="5937250" y="4585430"/>
            <a:ext cx="83388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Saul</a:t>
            </a:r>
          </a:p>
        </p:txBody>
      </p:sp>
      <p:sp>
        <p:nvSpPr>
          <p:cNvPr id="39971" name="Text Box 35"/>
          <p:cNvSpPr txBox="1">
            <a:spLocks noChangeArrowheads="1"/>
          </p:cNvSpPr>
          <p:nvPr/>
        </p:nvSpPr>
        <p:spPr bwMode="auto">
          <a:xfrm>
            <a:off x="5915025" y="2571750"/>
            <a:ext cx="10230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David</a:t>
            </a:r>
          </a:p>
        </p:txBody>
      </p:sp>
      <p:grpSp>
        <p:nvGrpSpPr>
          <p:cNvPr id="4" name="Group 36"/>
          <p:cNvGrpSpPr>
            <a:grpSpLocks/>
          </p:cNvGrpSpPr>
          <p:nvPr/>
        </p:nvGrpSpPr>
        <p:grpSpPr bwMode="auto">
          <a:xfrm>
            <a:off x="5610225" y="5022849"/>
            <a:ext cx="1295400" cy="906463"/>
            <a:chOff x="3456" y="3404"/>
            <a:chExt cx="816" cy="571"/>
          </a:xfrm>
        </p:grpSpPr>
        <p:sp>
          <p:nvSpPr>
            <p:cNvPr id="149525" name="Rectangle 27"/>
            <p:cNvSpPr>
              <a:spLocks noChangeArrowheads="1"/>
            </p:cNvSpPr>
            <p:nvPr/>
          </p:nvSpPr>
          <p:spPr bwMode="auto">
            <a:xfrm>
              <a:off x="3456" y="3462"/>
              <a:ext cx="816" cy="43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6"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7"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8"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9" name="Rectangle 23"/>
            <p:cNvSpPr>
              <a:spLocks noChangeArrowheads="1"/>
            </p:cNvSpPr>
            <p:nvPr/>
          </p:nvSpPr>
          <p:spPr bwMode="auto">
            <a:xfrm>
              <a:off x="3482" y="3552"/>
              <a:ext cx="771" cy="231"/>
            </a:xfrm>
            <a:prstGeom prst="rect">
              <a:avLst/>
            </a:prstGeom>
            <a:noFill/>
            <a:ln>
              <a:noFill/>
            </a:ln>
            <a:extLst>
              <a:ext uri="{91240B29-F687-4f45-9708-019B960494DF}">
                <a14:hiddenLine xmlns="" xmlns:a14="http://schemas.microsoft.com/office/drawing/2010/main" w="25400">
                  <a:solidFill>
                    <a:srgbClr val="000000"/>
                  </a:solidFill>
                  <a:miter lim="800000"/>
                  <a:headEnd/>
                  <a:tailEnd/>
                </a14:hiddenLine>
              </a:ext>
            </a:extLst>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Monarchy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Established</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30" name="Freeform 22"/>
            <p:cNvSpPr>
              <a:spLocks/>
            </p:cNvSpPr>
            <p:nvPr/>
          </p:nvSpPr>
          <p:spPr bwMode="auto">
            <a:xfrm rot="10800000">
              <a:off x="3456" y="3404"/>
              <a:ext cx="807" cy="58"/>
            </a:xfrm>
            <a:custGeom>
              <a:avLst/>
              <a:gdLst>
                <a:gd name="T0" fmla="*/ 0 w 20000"/>
                <a:gd name="T1" fmla="*/ 0 h 20000"/>
                <a:gd name="T2" fmla="*/ 58 w 20000"/>
                <a:gd name="T3" fmla="*/ 58 h 20000"/>
                <a:gd name="T4" fmla="*/ 115 w 20000"/>
                <a:gd name="T5" fmla="*/ 0 h 20000"/>
                <a:gd name="T6" fmla="*/ 173 w 20000"/>
                <a:gd name="T7" fmla="*/ 58 h 20000"/>
                <a:gd name="T8" fmla="*/ 230 w 20000"/>
                <a:gd name="T9" fmla="*/ 0 h 20000"/>
                <a:gd name="T10" fmla="*/ 288 w 20000"/>
                <a:gd name="T11" fmla="*/ 58 h 20000"/>
                <a:gd name="T12" fmla="*/ 346 w 20000"/>
                <a:gd name="T13" fmla="*/ 0 h 20000"/>
                <a:gd name="T14" fmla="*/ 403 w 20000"/>
                <a:gd name="T15" fmla="*/ 58 h 20000"/>
                <a:gd name="T16" fmla="*/ 461 w 20000"/>
                <a:gd name="T17" fmla="*/ 0 h 20000"/>
                <a:gd name="T18" fmla="*/ 519 w 20000"/>
                <a:gd name="T19" fmla="*/ 58 h 20000"/>
                <a:gd name="T20" fmla="*/ 576 w 20000"/>
                <a:gd name="T21" fmla="*/ 0 h 20000"/>
                <a:gd name="T22" fmla="*/ 634 w 20000"/>
                <a:gd name="T23" fmla="*/ 58 h 20000"/>
                <a:gd name="T24" fmla="*/ 691 w 20000"/>
                <a:gd name="T25" fmla="*/ 0 h 20000"/>
                <a:gd name="T26" fmla="*/ 749 w 20000"/>
                <a:gd name="T27" fmla="*/ 58 h 20000"/>
                <a:gd name="T28" fmla="*/ 807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149524" name="Text Box 37"/>
          <p:cNvSpPr txBox="1">
            <a:spLocks noChangeArrowheads="1"/>
          </p:cNvSpPr>
          <p:nvPr/>
        </p:nvSpPr>
        <p:spPr bwMode="auto">
          <a:xfrm>
            <a:off x="0" y="6309320"/>
            <a:ext cx="9144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宋体" charset="0"/>
                <a:cs typeface="Arial"/>
              </a:rPr>
              <a:t>Adapted from Thomas L. Constable, "A Theology of Joshua, Ruth, and Judges," </a:t>
            </a:r>
            <a:br>
              <a:rPr kumimoji="0" lang="en-US" altLang="zh-CN" sz="1600" b="1" i="0" u="none" strike="noStrike" kern="1200" cap="none" spc="0" normalizeH="0" baseline="0" noProof="0" dirty="0">
                <a:ln>
                  <a:noFill/>
                </a:ln>
                <a:solidFill>
                  <a:srgbClr val="000000"/>
                </a:solidFill>
                <a:effectLst/>
                <a:uLnTx/>
                <a:uFillTx/>
                <a:latin typeface="Arial"/>
                <a:ea typeface="宋体" charset="0"/>
                <a:cs typeface="Arial"/>
              </a:rPr>
            </a:br>
            <a:r>
              <a:rPr kumimoji="0" lang="en-US" altLang="zh-CN" sz="1600" b="1" i="0" u="none" strike="noStrike" kern="1200" cap="none" spc="0" normalizeH="0" baseline="0" noProof="0" dirty="0">
                <a:ln>
                  <a:noFill/>
                </a:ln>
                <a:solidFill>
                  <a:srgbClr val="000000"/>
                </a:solidFill>
                <a:effectLst/>
                <a:uLnTx/>
                <a:uFillTx/>
                <a:latin typeface="Arial"/>
                <a:ea typeface="宋体" charset="0"/>
                <a:cs typeface="Arial"/>
              </a:rPr>
              <a:t>in </a:t>
            </a:r>
            <a:r>
              <a:rPr kumimoji="0" lang="en-US" altLang="zh-CN" sz="1600" b="1" i="1" u="none" strike="noStrike" kern="1200" cap="none" spc="0" normalizeH="0" baseline="0" noProof="0" dirty="0">
                <a:ln>
                  <a:noFill/>
                </a:ln>
                <a:solidFill>
                  <a:srgbClr val="000000"/>
                </a:solidFill>
                <a:effectLst/>
                <a:uLnTx/>
                <a:uFillTx/>
                <a:latin typeface="Arial"/>
                <a:ea typeface="宋体" charset="0"/>
                <a:cs typeface="Arial"/>
              </a:rPr>
              <a:t>A Biblical Theology of the OT</a:t>
            </a:r>
            <a:r>
              <a:rPr kumimoji="0" lang="en-US" altLang="zh-CN" sz="1600" b="1" i="0" u="none" strike="noStrike" kern="1200" cap="none" spc="0" normalizeH="0" baseline="0" noProof="0" dirty="0">
                <a:ln>
                  <a:noFill/>
                </a:ln>
                <a:solidFill>
                  <a:srgbClr val="000000"/>
                </a:solidFill>
                <a:effectLst/>
                <a:uLnTx/>
                <a:uFillTx/>
                <a:latin typeface="Arial"/>
                <a:ea typeface="宋体" charset="0"/>
                <a:cs typeface="Arial"/>
              </a:rPr>
              <a:t>, ed. Roy B. Zuck, 95-96, 117</a:t>
            </a:r>
            <a:endParaRPr kumimoji="0" lang="en-US" sz="1600" b="1" i="0" u="none" strike="noStrike" kern="1200" cap="none" spc="0" normalizeH="0" baseline="0" noProof="0" dirty="0">
              <a:ln>
                <a:noFill/>
              </a:ln>
              <a:solidFill>
                <a:srgbClr val="000000"/>
              </a:solidFill>
              <a:effectLst/>
              <a:uLnTx/>
              <a:uFillTx/>
              <a:latin typeface="Arial"/>
              <a:ea typeface="宋体" charset="0"/>
              <a:cs typeface="Arial"/>
            </a:endParaRPr>
          </a:p>
        </p:txBody>
      </p:sp>
    </p:spTree>
    <p:extLst>
      <p:ext uri="{BB962C8B-B14F-4D97-AF65-F5344CB8AC3E}">
        <p14:creationId xmlns:p14="http://schemas.microsoft.com/office/powerpoint/2010/main" val="19489583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965"/>
                                        </p:tgtEl>
                                        <p:attrNameLst>
                                          <p:attrName>style.visibility</p:attrName>
                                        </p:attrNameLst>
                                      </p:cBhvr>
                                      <p:to>
                                        <p:strVal val="visible"/>
                                      </p:to>
                                    </p:set>
                                    <p:animEffect transition="in" filter="wipe(left)">
                                      <p:cBhvr>
                                        <p:cTn id="12" dur="500"/>
                                        <p:tgtEl>
                                          <p:spTgt spid="399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966"/>
                                        </p:tgtEl>
                                        <p:attrNameLst>
                                          <p:attrName>style.visibility</p:attrName>
                                        </p:attrNameLst>
                                      </p:cBhvr>
                                      <p:to>
                                        <p:strVal val="visible"/>
                                      </p:to>
                                    </p:set>
                                    <p:animEffect transition="in" filter="wipe(left)">
                                      <p:cBhvr>
                                        <p:cTn id="17" dur="500"/>
                                        <p:tgtEl>
                                          <p:spTgt spid="399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7"/>
                                        </p:tgtEl>
                                        <p:attrNameLst>
                                          <p:attrName>style.visibility</p:attrName>
                                        </p:attrNameLst>
                                      </p:cBhvr>
                                      <p:to>
                                        <p:strVal val="visible"/>
                                      </p:to>
                                    </p:set>
                                    <p:animEffect transition="in" filter="wipe(left)">
                                      <p:cBhvr>
                                        <p:cTn id="22" dur="500"/>
                                        <p:tgtEl>
                                          <p:spTgt spid="399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968"/>
                                        </p:tgtEl>
                                        <p:attrNameLst>
                                          <p:attrName>style.visibility</p:attrName>
                                        </p:attrNameLst>
                                      </p:cBhvr>
                                      <p:to>
                                        <p:strVal val="visible"/>
                                      </p:to>
                                    </p:set>
                                    <p:animEffect transition="in" filter="wipe(left)">
                                      <p:cBhvr>
                                        <p:cTn id="27" dur="500"/>
                                        <p:tgtEl>
                                          <p:spTgt spid="399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9970"/>
                                        </p:tgtEl>
                                        <p:attrNameLst>
                                          <p:attrName>style.visibility</p:attrName>
                                        </p:attrNameLst>
                                      </p:cBhvr>
                                      <p:to>
                                        <p:strVal val="visible"/>
                                      </p:to>
                                    </p:set>
                                    <p:animEffect transition="in" filter="wipe(left)">
                                      <p:cBhvr>
                                        <p:cTn id="42" dur="500"/>
                                        <p:tgtEl>
                                          <p:spTgt spid="3997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9962"/>
                                        </p:tgtEl>
                                        <p:attrNameLst>
                                          <p:attrName>style.visibility</p:attrName>
                                        </p:attrNameLst>
                                      </p:cBhvr>
                                      <p:to>
                                        <p:strVal val="visible"/>
                                      </p:to>
                                    </p:set>
                                    <p:animEffect transition="in" filter="wipe(left)">
                                      <p:cBhvr>
                                        <p:cTn id="47" dur="500"/>
                                        <p:tgtEl>
                                          <p:spTgt spid="3996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9960"/>
                                        </p:tgtEl>
                                        <p:attrNameLst>
                                          <p:attrName>style.visibility</p:attrName>
                                        </p:attrNameLst>
                                      </p:cBhvr>
                                      <p:to>
                                        <p:strVal val="visible"/>
                                      </p:to>
                                    </p:set>
                                    <p:animEffect transition="in" filter="wipe(left)">
                                      <p:cBhvr>
                                        <p:cTn id="52" dur="500"/>
                                        <p:tgtEl>
                                          <p:spTgt spid="39960"/>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9969"/>
                                        </p:tgtEl>
                                        <p:attrNameLst>
                                          <p:attrName>style.visibility</p:attrName>
                                        </p:attrNameLst>
                                      </p:cBhvr>
                                      <p:to>
                                        <p:strVal val="visible"/>
                                      </p:to>
                                    </p:set>
                                    <p:animEffect transition="in" filter="wipe(left)">
                                      <p:cBhvr>
                                        <p:cTn id="55" dur="500"/>
                                        <p:tgtEl>
                                          <p:spTgt spid="3996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9961"/>
                                        </p:tgtEl>
                                        <p:attrNameLst>
                                          <p:attrName>style.visibility</p:attrName>
                                        </p:attrNameLst>
                                      </p:cBhvr>
                                      <p:to>
                                        <p:strVal val="visible"/>
                                      </p:to>
                                    </p:set>
                                    <p:animEffect transition="in" filter="wipe(left)">
                                      <p:cBhvr>
                                        <p:cTn id="60" dur="500"/>
                                        <p:tgtEl>
                                          <p:spTgt spid="39961"/>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9971"/>
                                        </p:tgtEl>
                                        <p:attrNameLst>
                                          <p:attrName>style.visibility</p:attrName>
                                        </p:attrNameLst>
                                      </p:cBhvr>
                                      <p:to>
                                        <p:strVal val="visible"/>
                                      </p:to>
                                    </p:set>
                                    <p:animEffect transition="in" filter="wipe(left)">
                                      <p:cBhvr>
                                        <p:cTn id="63" dur="500"/>
                                        <p:tgtEl>
                                          <p:spTgt spid="39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23</a:t>
            </a:r>
          </a:p>
        </p:txBody>
      </p:sp>
    </p:spTree>
    <p:extLst>
      <p:ext uri="{BB962C8B-B14F-4D97-AF65-F5344CB8AC3E}">
        <p14:creationId xmlns:p14="http://schemas.microsoft.com/office/powerpoint/2010/main" val="299354170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Psalm 54</a:t>
            </a:r>
          </a:p>
        </p:txBody>
      </p:sp>
      <p:sp>
        <p:nvSpPr>
          <p:cNvPr id="2" name="Title 2">
            <a:extLst>
              <a:ext uri="{FF2B5EF4-FFF2-40B4-BE49-F238E27FC236}">
                <a16:creationId xmlns:a16="http://schemas.microsoft.com/office/drawing/2014/main" id="{CA89744F-84A1-92ED-1BB0-D26F0EC5A87F}"/>
              </a:ext>
            </a:extLst>
          </p:cNvPr>
          <p:cNvSpPr txBox="1">
            <a:spLocks/>
          </p:cNvSpPr>
          <p:nvPr/>
        </p:nvSpPr>
        <p:spPr bwMode="auto">
          <a:xfrm>
            <a:off x="161764" y="4221088"/>
            <a:ext cx="8820472" cy="2401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sz="2800" dirty="0">
                <a:effectLst/>
                <a:latin typeface="Lucida Grande" panose="020B0600040502020204" pitchFamily="34" charset="0"/>
              </a:rPr>
              <a:t>For the choir director; on stringed instruments. A Maskil of David, when the Ziphites came and said to Saul, “Is not David hiding himself among us?”</a:t>
            </a:r>
          </a:p>
        </p:txBody>
      </p:sp>
    </p:spTree>
    <p:extLst>
      <p:ext uri="{BB962C8B-B14F-4D97-AF65-F5344CB8AC3E}">
        <p14:creationId xmlns:p14="http://schemas.microsoft.com/office/powerpoint/2010/main" val="208896920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n on King David and the Kings">
            <a:extLst>
              <a:ext uri="{FF2B5EF4-FFF2-40B4-BE49-F238E27FC236}">
                <a16:creationId xmlns:a16="http://schemas.microsoft.com/office/drawing/2014/main" id="{810DCC5D-F156-9B05-553D-3D8E2D5A6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620688"/>
            <a:ext cx="8255000" cy="6197600"/>
          </a:xfrm>
          <a:prstGeom prst="rect">
            <a:avLst/>
          </a:prstGeom>
          <a:noFill/>
          <a:extLst>
            <a:ext uri="{909E8E84-426E-40DD-AFC4-6F175D3DCCD1}">
              <a14:hiddenFill xmlns:a14="http://schemas.microsoft.com/office/drawing/2010/main">
                <a:solidFill>
                  <a:srgbClr val="FFFFFF"/>
                </a:solidFill>
              </a14:hiddenFill>
            </a:ext>
          </a:extLst>
        </p:spPr>
      </p:pic>
      <p:sp>
        <p:nvSpPr>
          <p:cNvPr id="215044" name="Text Box 4"/>
          <p:cNvSpPr txBox="1">
            <a:spLocks noChangeArrowheads="1"/>
          </p:cNvSpPr>
          <p:nvPr/>
        </p:nvSpPr>
        <p:spPr bwMode="auto">
          <a:xfrm>
            <a:off x="457200" y="1141700"/>
            <a:ext cx="8229600" cy="4185761"/>
          </a:xfrm>
          <a:prstGeom prst="rect">
            <a:avLst/>
          </a:prstGeom>
          <a:noFill/>
          <a:ln w="9525">
            <a:noFill/>
            <a:miter lim="800000"/>
            <a:headEnd/>
            <a:tailEnd/>
          </a:ln>
          <a:effectLst/>
        </p:spPr>
        <p:txBody>
          <a:bodyPr wrap="square">
            <a:spAutoFit/>
          </a:bodyPr>
          <a:lstStyle>
            <a:defPPr>
              <a:defRPr lang="en-US"/>
            </a:defPPr>
            <a:lvl1pPr>
              <a:spcBef>
                <a:spcPct val="50000"/>
              </a:spcBef>
              <a:defRPr sz="4000" b="1">
                <a:solidFill>
                  <a:srgbClr val="FFFFFF"/>
                </a:solidFill>
                <a:effectLst>
                  <a:glow rad="228600">
                    <a:srgbClr val="100D00"/>
                  </a:glow>
                </a:effectLst>
                <a:latin typeface="Arial"/>
                <a:ea typeface="Times New Roman" charset="0"/>
                <a:cs typeface="Arial"/>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100D00"/>
                  </a:glow>
                </a:effectLst>
                <a:uLnTx/>
                <a:uFillTx/>
                <a:latin typeface="Arial"/>
                <a:cs typeface="Arial"/>
              </a:rPr>
              <a:t>Come with great power, O God, and rescue me!</a:t>
            </a:r>
            <a:br>
              <a:rPr kumimoji="0" lang="en-US" sz="2800" b="1" i="0" u="none" strike="noStrike" kern="1200" cap="none" spc="0" normalizeH="0" baseline="0" noProof="0" dirty="0">
                <a:ln>
                  <a:noFill/>
                </a:ln>
                <a:solidFill>
                  <a:srgbClr val="FFFFFF"/>
                </a:solidFill>
                <a:effectLst>
                  <a:glow rad="228600">
                    <a:srgbClr val="100D00"/>
                  </a:glow>
                </a:effectLst>
                <a:uLnTx/>
                <a:uFillTx/>
                <a:latin typeface="Arial"/>
                <a:cs typeface="Arial"/>
              </a:rPr>
            </a:br>
            <a:r>
              <a:rPr kumimoji="0" lang="en-US" sz="2800" b="1" i="0" u="none" strike="noStrike" kern="1200" cap="none" spc="0" normalizeH="0" baseline="0" noProof="0" dirty="0">
                <a:ln>
                  <a:noFill/>
                </a:ln>
                <a:solidFill>
                  <a:srgbClr val="FFFFFF"/>
                </a:solidFill>
                <a:effectLst>
                  <a:glow rad="228600">
                    <a:srgbClr val="100D00"/>
                  </a:glow>
                </a:effectLst>
                <a:uLnTx/>
                <a:uFillTx/>
                <a:latin typeface="Arial"/>
                <a:cs typeface="Arial"/>
              </a:rPr>
              <a:t>Defend me with your might.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glow rad="228600">
                    <a:srgbClr val="100D00"/>
                  </a:glow>
                </a:effectLst>
                <a:uLnTx/>
                <a:uFillTx/>
                <a:latin typeface="Arial"/>
                <a:cs typeface="Arial"/>
              </a:rPr>
              <a:t>2  </a:t>
            </a:r>
            <a:r>
              <a:rPr kumimoji="0" lang="en-US" sz="2800" b="1" i="0" u="none" strike="noStrike" kern="1200" cap="none" spc="0" normalizeH="0" baseline="0" noProof="0" dirty="0">
                <a:ln>
                  <a:noFill/>
                </a:ln>
                <a:solidFill>
                  <a:srgbClr val="FFFFFF"/>
                </a:solidFill>
                <a:effectLst>
                  <a:glow rad="228600">
                    <a:srgbClr val="100D00"/>
                  </a:glow>
                </a:effectLst>
                <a:uLnTx/>
                <a:uFillTx/>
                <a:latin typeface="Arial"/>
                <a:cs typeface="Arial"/>
              </a:rPr>
              <a:t>Listen to my prayer, O God.</a:t>
            </a:r>
            <a:br>
              <a:rPr kumimoji="0" lang="en-US" sz="2800" b="1" i="0" u="none" strike="noStrike" kern="1200" cap="none" spc="0" normalizeH="0" baseline="0" noProof="0" dirty="0">
                <a:ln>
                  <a:noFill/>
                </a:ln>
                <a:solidFill>
                  <a:srgbClr val="FFFFFF"/>
                </a:solidFill>
                <a:effectLst>
                  <a:glow rad="228600">
                    <a:srgbClr val="100D00"/>
                  </a:glow>
                </a:effectLst>
                <a:uLnTx/>
                <a:uFillTx/>
                <a:latin typeface="Arial"/>
                <a:cs typeface="Arial"/>
              </a:rPr>
            </a:br>
            <a:r>
              <a:rPr kumimoji="0" lang="en-US" sz="2800" b="1" i="0" u="none" strike="noStrike" kern="1200" cap="none" spc="0" normalizeH="0" baseline="0" noProof="0" dirty="0">
                <a:ln>
                  <a:noFill/>
                </a:ln>
                <a:solidFill>
                  <a:srgbClr val="FFFFFF"/>
                </a:solidFill>
                <a:effectLst>
                  <a:glow rad="228600">
                    <a:srgbClr val="100D00"/>
                  </a:glow>
                </a:effectLst>
                <a:uLnTx/>
                <a:uFillTx/>
                <a:latin typeface="Arial"/>
                <a:cs typeface="Arial"/>
              </a:rPr>
              <a:t>Pay attention to my plea.</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glow rad="228600">
                    <a:srgbClr val="100D00"/>
                  </a:glow>
                </a:effectLst>
                <a:uLnTx/>
                <a:uFillTx/>
                <a:latin typeface="Arial"/>
                <a:cs typeface="Arial"/>
              </a:rPr>
              <a:t>3  </a:t>
            </a:r>
            <a:r>
              <a:rPr kumimoji="0" lang="en-US" sz="2800" b="1" i="0" u="none" strike="noStrike" kern="1200" cap="none" spc="0" normalizeH="0" baseline="0" noProof="0" dirty="0">
                <a:ln>
                  <a:noFill/>
                </a:ln>
                <a:solidFill>
                  <a:srgbClr val="FFFFFF"/>
                </a:solidFill>
                <a:effectLst>
                  <a:glow rad="228600">
                    <a:srgbClr val="100D00"/>
                  </a:glow>
                </a:effectLst>
                <a:uLnTx/>
                <a:uFillTx/>
                <a:latin typeface="Arial"/>
                <a:cs typeface="Arial"/>
              </a:rPr>
              <a:t>For strangers are attacking me;</a:t>
            </a:r>
            <a:br>
              <a:rPr kumimoji="0" lang="en-US" sz="2800" b="1" i="0" u="none" strike="noStrike" kern="1200" cap="none" spc="0" normalizeH="0" baseline="0" noProof="0" dirty="0">
                <a:ln>
                  <a:noFill/>
                </a:ln>
                <a:solidFill>
                  <a:srgbClr val="FFFFFF"/>
                </a:solidFill>
                <a:effectLst>
                  <a:glow rad="228600">
                    <a:srgbClr val="100D00"/>
                  </a:glow>
                </a:effectLst>
                <a:uLnTx/>
                <a:uFillTx/>
                <a:latin typeface="Arial"/>
                <a:cs typeface="Arial"/>
              </a:rPr>
            </a:br>
            <a:r>
              <a:rPr kumimoji="0" lang="en-US" sz="2800" b="1" i="0" u="none" strike="noStrike" kern="1200" cap="none" spc="0" normalizeH="0" baseline="0" noProof="0" dirty="0">
                <a:ln>
                  <a:noFill/>
                </a:ln>
                <a:solidFill>
                  <a:srgbClr val="FFFFFF"/>
                </a:solidFill>
                <a:effectLst>
                  <a:glow rad="228600">
                    <a:srgbClr val="100D00"/>
                  </a:glow>
                </a:effectLst>
                <a:uLnTx/>
                <a:uFillTx/>
                <a:latin typeface="Arial"/>
                <a:cs typeface="Arial"/>
              </a:rPr>
              <a:t>violent people are trying to kill me.</a:t>
            </a:r>
            <a:br>
              <a:rPr kumimoji="0" lang="en-US" sz="2800" b="1" i="0" u="none" strike="noStrike" kern="1200" cap="none" spc="0" normalizeH="0" baseline="0" noProof="0" dirty="0">
                <a:ln>
                  <a:noFill/>
                </a:ln>
                <a:solidFill>
                  <a:srgbClr val="FFFFFF"/>
                </a:solidFill>
                <a:effectLst>
                  <a:glow rad="228600">
                    <a:srgbClr val="100D00"/>
                  </a:glow>
                </a:effectLst>
                <a:uLnTx/>
                <a:uFillTx/>
                <a:latin typeface="Arial"/>
                <a:cs typeface="Arial"/>
              </a:rPr>
            </a:br>
            <a:r>
              <a:rPr kumimoji="0" lang="en-US" sz="2800" b="1" i="0" u="none" strike="noStrike" kern="1200" cap="none" spc="0" normalizeH="0" baseline="0" noProof="0" dirty="0">
                <a:ln>
                  <a:noFill/>
                </a:ln>
                <a:solidFill>
                  <a:srgbClr val="FFFFFF"/>
                </a:solidFill>
                <a:effectLst>
                  <a:glow rad="228600">
                    <a:srgbClr val="100D00"/>
                  </a:glow>
                </a:effectLst>
                <a:uLnTx/>
                <a:uFillTx/>
                <a:latin typeface="Arial"/>
                <a:cs typeface="Arial"/>
              </a:rPr>
              <a:t>They care nothing for God.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100D00"/>
                  </a:glow>
                </a:effectLst>
                <a:uLnTx/>
                <a:uFillTx/>
                <a:latin typeface="Arial"/>
                <a:cs typeface="Arial"/>
              </a:rPr>
              <a:t>Interlude</a:t>
            </a:r>
          </a:p>
        </p:txBody>
      </p:sp>
      <p:sp>
        <p:nvSpPr>
          <p:cNvPr id="215045" name="Text Box 5"/>
          <p:cNvSpPr txBox="1">
            <a:spLocks noChangeArrowheads="1"/>
          </p:cNvSpPr>
          <p:nvPr/>
        </p:nvSpPr>
        <p:spPr bwMode="auto">
          <a:xfrm>
            <a:off x="431800" y="212725"/>
            <a:ext cx="8255000" cy="707886"/>
          </a:xfrm>
          <a:prstGeom prst="rect">
            <a:avLst/>
          </a:prstGeom>
          <a:solidFill>
            <a:srgbClr val="863E58"/>
          </a:solidFill>
          <a:ln w="9525">
            <a:noFill/>
            <a:miter lim="800000"/>
            <a:headEnd/>
            <a:tailEnd/>
          </a:ln>
          <a:effectLst/>
        </p:spPr>
        <p:txBody>
          <a:bodyPr wrap="square">
            <a:spAutoFit/>
          </a:bodyPr>
          <a:lstStyle>
            <a:defPPr>
              <a:defRPr lang="en-US"/>
            </a:defPPr>
            <a:lvl1pPr algn="ctr" eaLnBrk="1" hangingPunct="1">
              <a:spcBef>
                <a:spcPct val="50000"/>
              </a:spcBef>
              <a:defRPr sz="4000" b="1">
                <a:solidFill>
                  <a:srgbClr val="FFFFFF"/>
                </a:solidFill>
                <a:effectLst>
                  <a:glow rad="228600">
                    <a:srgbClr val="100D00"/>
                  </a:glow>
                </a:effectLst>
                <a:cs typeface="Times New Roman" charset="0"/>
              </a:defRPr>
            </a:lvl1pPr>
            <a:lvl2pPr marL="37931725" indent="-37474525" eaLnBrk="0" hangingPunct="0">
              <a:defRPr>
                <a:ea typeface="Arial" charset="0"/>
                <a:cs typeface="Arial" charset="0"/>
              </a:defRPr>
            </a:lvl2pPr>
            <a:lvl3pPr eaLnBrk="0" hangingPunct="0">
              <a:defRPr>
                <a:ea typeface="Arial" charset="0"/>
                <a:cs typeface="Arial" charset="0"/>
              </a:defRPr>
            </a:lvl3pPr>
            <a:lvl4pPr eaLnBrk="0" hangingPunct="0">
              <a:defRPr>
                <a:ea typeface="Arial" charset="0"/>
                <a:cs typeface="Arial" charset="0"/>
              </a:defRPr>
            </a:lvl4pPr>
            <a:lvl5pPr eaLnBrk="0" hangingPunct="0">
              <a:defRPr>
                <a:ea typeface="Arial" charset="0"/>
                <a:cs typeface="Arial" charset="0"/>
              </a:defRPr>
            </a:lvl5pPr>
            <a:lvl6pPr marL="457200" eaLnBrk="0" fontAlgn="base" hangingPunct="0">
              <a:spcBef>
                <a:spcPct val="0"/>
              </a:spcBef>
              <a:spcAft>
                <a:spcPct val="0"/>
              </a:spcAft>
              <a:defRPr>
                <a:ea typeface="Arial" charset="0"/>
                <a:cs typeface="Arial" charset="0"/>
              </a:defRPr>
            </a:lvl6pPr>
            <a:lvl7pPr marL="914400" eaLnBrk="0" fontAlgn="base" hangingPunct="0">
              <a:spcBef>
                <a:spcPct val="0"/>
              </a:spcBef>
              <a:spcAft>
                <a:spcPct val="0"/>
              </a:spcAft>
              <a:defRPr>
                <a:ea typeface="Arial" charset="0"/>
                <a:cs typeface="Arial" charset="0"/>
              </a:defRPr>
            </a:lvl7pPr>
            <a:lvl8pPr marL="1371600" eaLnBrk="0" fontAlgn="base" hangingPunct="0">
              <a:spcBef>
                <a:spcPct val="0"/>
              </a:spcBef>
              <a:spcAft>
                <a:spcPct val="0"/>
              </a:spcAft>
              <a:defRPr>
                <a:ea typeface="Arial" charset="0"/>
                <a:cs typeface="Arial" charset="0"/>
              </a:defRPr>
            </a:lvl8pPr>
            <a:lvl9pPr marL="1828800" eaLnBrk="0" fontAlgn="base" hangingPunct="0">
              <a:spcBef>
                <a:spcPct val="0"/>
              </a:spcBef>
              <a:spcAft>
                <a:spcPct val="0"/>
              </a:spcAft>
              <a:defRPr>
                <a:ea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t>Psalm 54:1-3 </a:t>
            </a:r>
            <a:r>
              <a:rPr kumimoji="0" lang="en-US" sz="32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t>NLT</a:t>
            </a:r>
            <a:endParaRPr kumimoji="0" lang="en-US"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2114820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44"/>
                                        </p:tgtEl>
                                        <p:attrNameLst>
                                          <p:attrName>style.visibility</p:attrName>
                                        </p:attrNameLst>
                                      </p:cBhvr>
                                      <p:to>
                                        <p:strVal val="visible"/>
                                      </p:to>
                                    </p:set>
                                    <p:animEffect transition="in" filter="dissolve">
                                      <p:cBhvr>
                                        <p:cTn id="7" dur="500"/>
                                        <p:tgtEl>
                                          <p:spTgt spid="215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4" grpId="0"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7025" name="Rectangle 2"/>
          <p:cNvSpPr>
            <a:spLocks noChangeArrowheads="1"/>
          </p:cNvSpPr>
          <p:nvPr/>
        </p:nvSpPr>
        <p:spPr bwMode="auto">
          <a:xfrm>
            <a:off x="0" y="5181600"/>
            <a:ext cx="91440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pPr>
            <a:r>
              <a:rPr lang="en-US">
                <a:solidFill>
                  <a:srgbClr val="FFFFFF"/>
                </a:solidFill>
                <a:latin typeface="Arial" charset="0"/>
                <a:cs typeface="Arial" charset="0"/>
              </a:rPr>
              <a:t>Above En Gedi, looking up the canyon from west to the east with the Dead Sea in back, here David found refuge from Saul (1 Sam. 23:29; 24:1)</a:t>
            </a:r>
          </a:p>
        </p:txBody>
      </p:sp>
      <p:pic>
        <p:nvPicPr>
          <p:cNvPr id="25702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7" name="Text Box 5"/>
          <p:cNvSpPr txBox="1">
            <a:spLocks noChangeArrowheads="1"/>
          </p:cNvSpPr>
          <p:nvPr/>
        </p:nvSpPr>
        <p:spPr bwMode="auto">
          <a:xfrm>
            <a:off x="8153400" y="6613525"/>
            <a:ext cx="1111250"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1000" b="0">
                <a:solidFill>
                  <a:srgbClr val="000000"/>
                </a:solidFill>
                <a:latin typeface="Arial" charset="0"/>
                <a:cs typeface="Arial" charset="0"/>
              </a:rPr>
              <a:t>Zondervan Atlas</a:t>
            </a:r>
          </a:p>
        </p:txBody>
      </p:sp>
      <p:sp>
        <p:nvSpPr>
          <p:cNvPr id="6" name="Text Box 6"/>
          <p:cNvSpPr txBox="1">
            <a:spLocks noChangeArrowheads="1"/>
          </p:cNvSpPr>
          <p:nvPr/>
        </p:nvSpPr>
        <p:spPr bwMode="auto">
          <a:xfrm>
            <a:off x="8101013" y="9525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rgbClr val="000000"/>
                </a:solidFill>
                <a:latin typeface="Arial"/>
                <a:cs typeface="Arial"/>
              </a:rPr>
              <a:t>199</a:t>
            </a:r>
          </a:p>
        </p:txBody>
      </p:sp>
      <p:sp>
        <p:nvSpPr>
          <p:cNvPr id="257029" name="Title 1"/>
          <p:cNvSpPr>
            <a:spLocks noGrp="1"/>
          </p:cNvSpPr>
          <p:nvPr>
            <p:ph type="title" idx="4294967295"/>
          </p:nvPr>
        </p:nvSpPr>
        <p:spPr>
          <a:xfrm>
            <a:off x="0" y="333375"/>
            <a:ext cx="9144000" cy="1143000"/>
          </a:xfrm>
        </p:spPr>
        <p:txBody>
          <a:bodyPr/>
          <a:lstStyle/>
          <a:p>
            <a:r>
              <a:rPr lang="en-US">
                <a:latin typeface="Arial" charset="0"/>
                <a:ea typeface="ＭＳ Ｐゴシック" charset="0"/>
              </a:rPr>
              <a:t>En Gedi Refuge</a:t>
            </a:r>
          </a:p>
        </p:txBody>
      </p:sp>
    </p:spTree>
    <p:extLst>
      <p:ext uri="{BB962C8B-B14F-4D97-AF65-F5344CB8AC3E}">
        <p14:creationId xmlns:p14="http://schemas.microsoft.com/office/powerpoint/2010/main" val="911772446"/>
      </p:ext>
    </p:extLst>
  </p:cSld>
  <p:clrMapOvr>
    <a:overrideClrMapping bg1="lt1" tx1="dk1" bg2="lt2" tx2="dk2" accent1="accent1" accent2="accent2" accent3="accent3" accent4="accent4" accent5="accent5" accent6="accent6" hlink="hlink" folHlink="folHlink"/>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24</a:t>
            </a:r>
          </a:p>
        </p:txBody>
      </p:sp>
    </p:spTree>
    <p:extLst>
      <p:ext uri="{BB962C8B-B14F-4D97-AF65-F5344CB8AC3E}">
        <p14:creationId xmlns:p14="http://schemas.microsoft.com/office/powerpoint/2010/main" val="185000119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DE2B64C2-C9D6-5F13-53D5-1B82C43B5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8049" name="Rectangle 3"/>
          <p:cNvSpPr>
            <a:spLocks noChangeArrowheads="1"/>
          </p:cNvSpPr>
          <p:nvPr/>
        </p:nvSpPr>
        <p:spPr bwMode="auto">
          <a:xfrm>
            <a:off x="6732588" y="6248400"/>
            <a:ext cx="23844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l"/>
            <a:r>
              <a:rPr lang="en-US" sz="2400" i="1">
                <a:solidFill>
                  <a:schemeClr val="bg1"/>
                </a:solidFill>
                <a:latin typeface="Arial" charset="0"/>
                <a:cs typeface="Arial" charset="0"/>
              </a:rPr>
              <a:t>1 Sam. 24 &amp; 26</a:t>
            </a:r>
          </a:p>
        </p:txBody>
      </p:sp>
      <p:sp>
        <p:nvSpPr>
          <p:cNvPr id="114692" name="Text Box 4"/>
          <p:cNvSpPr txBox="1">
            <a:spLocks noChangeArrowheads="1"/>
          </p:cNvSpPr>
          <p:nvPr/>
        </p:nvSpPr>
        <p:spPr bwMode="auto">
          <a:xfrm>
            <a:off x="2514600" y="1705442"/>
            <a:ext cx="4114800" cy="4402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dirty="0">
                <a:solidFill>
                  <a:schemeClr val="bg1"/>
                </a:solidFill>
                <a:latin typeface="Arial" charset="0"/>
                <a:cs typeface="Arial" charset="0"/>
              </a:rPr>
              <a:t>Called Saul </a:t>
            </a:r>
          </a:p>
          <a:p>
            <a:pPr eaLnBrk="1" hangingPunct="1"/>
            <a:r>
              <a:rPr lang="en-US" altLang="ja-JP" dirty="0">
                <a:solidFill>
                  <a:schemeClr val="bg1"/>
                </a:solidFill>
                <a:latin typeface="Arial" charset="0"/>
                <a:cs typeface="Arial" charset="0"/>
              </a:rPr>
              <a:t>"the L</a:t>
            </a:r>
            <a:r>
              <a:rPr lang="en-US" altLang="ja-JP" sz="2400" dirty="0">
                <a:solidFill>
                  <a:schemeClr val="bg1"/>
                </a:solidFill>
                <a:latin typeface="Arial" charset="0"/>
                <a:cs typeface="Arial" charset="0"/>
              </a:rPr>
              <a:t>ORD</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anointed" </a:t>
            </a:r>
          </a:p>
          <a:p>
            <a:pPr eaLnBrk="1" hangingPunct="1"/>
            <a:r>
              <a:rPr lang="en-US" dirty="0">
                <a:solidFill>
                  <a:schemeClr val="bg1"/>
                </a:solidFill>
                <a:latin typeface="Arial" charset="0"/>
                <a:cs typeface="Arial" charset="0"/>
              </a:rPr>
              <a:t>(7x in chaps. 24 &amp; 26)</a:t>
            </a:r>
          </a:p>
          <a:p>
            <a:pPr eaLnBrk="1" hangingPunct="1"/>
            <a:endParaRPr lang="en-US" dirty="0">
              <a:solidFill>
                <a:schemeClr val="bg1"/>
              </a:solidFill>
              <a:latin typeface="Arial" charset="0"/>
              <a:cs typeface="Arial" charset="0"/>
            </a:endParaRPr>
          </a:p>
          <a:p>
            <a:pPr eaLnBrk="1" hangingPunct="1"/>
            <a:r>
              <a:rPr lang="en-US" dirty="0">
                <a:solidFill>
                  <a:schemeClr val="bg1"/>
                </a:solidFill>
                <a:latin typeface="Arial" charset="0"/>
                <a:cs typeface="Arial" charset="0"/>
              </a:rPr>
              <a:t>David respected God</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appointed king</a:t>
            </a:r>
          </a:p>
          <a:p>
            <a:pPr eaLnBrk="1" hangingPunct="1"/>
            <a:endParaRPr lang="en-US" dirty="0">
              <a:solidFill>
                <a:schemeClr val="bg1"/>
              </a:solidFill>
              <a:latin typeface="Arial" charset="0"/>
              <a:cs typeface="Arial" charset="0"/>
            </a:endParaRPr>
          </a:p>
          <a:p>
            <a:pPr eaLnBrk="1" hangingPunct="1"/>
            <a:r>
              <a:rPr lang="en-US" dirty="0">
                <a:solidFill>
                  <a:schemeClr val="bg1"/>
                </a:solidFill>
                <a:latin typeface="Arial" charset="0"/>
                <a:cs typeface="Arial" charset="0"/>
              </a:rPr>
              <a:t>David spared Saul</a:t>
            </a:r>
            <a:r>
              <a:rPr lang="fr-FR" altLang="ja-JP" dirty="0">
                <a:solidFill>
                  <a:schemeClr val="bg1"/>
                </a:solidFill>
                <a:latin typeface="Arial" charset="0"/>
                <a:cs typeface="Arial" charset="0"/>
              </a:rPr>
              <a:t>'</a:t>
            </a:r>
            <a:r>
              <a:rPr lang="en-US" altLang="ja-JP" dirty="0">
                <a:solidFill>
                  <a:schemeClr val="bg1"/>
                </a:solidFill>
                <a:latin typeface="Arial" charset="0"/>
                <a:cs typeface="Arial" charset="0"/>
              </a:rPr>
              <a:t>s life even though Saul was trying to kill him</a:t>
            </a:r>
            <a:endParaRPr lang="en-US" dirty="0">
              <a:solidFill>
                <a:schemeClr val="bg1"/>
              </a:solidFill>
              <a:latin typeface="Arial" charset="0"/>
              <a:cs typeface="Arial" charset="0"/>
            </a:endParaRPr>
          </a:p>
        </p:txBody>
      </p:sp>
      <p:sp>
        <p:nvSpPr>
          <p:cNvPr id="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en-US" sz="2400" dirty="0">
                <a:solidFill>
                  <a:srgbClr val="000000"/>
                </a:solidFill>
                <a:latin typeface="Arial"/>
                <a:cs typeface="Arial"/>
              </a:rPr>
              <a:t>199</a:t>
            </a:r>
          </a:p>
        </p:txBody>
      </p:sp>
      <p:sp>
        <p:nvSpPr>
          <p:cNvPr id="2" name="Title 1"/>
          <p:cNvSpPr>
            <a:spLocks noGrp="1"/>
          </p:cNvSpPr>
          <p:nvPr>
            <p:ph type="title" idx="4294967295"/>
          </p:nvPr>
        </p:nvSpPr>
        <p:spPr>
          <a:xfrm>
            <a:off x="0" y="115888"/>
            <a:ext cx="9144000" cy="876300"/>
          </a:xfrm>
        </p:spPr>
        <p:txBody>
          <a:bodyPr/>
          <a:lstStyle/>
          <a:p>
            <a:pPr eaLnBrk="1" hangingPunct="1">
              <a:defRPr/>
            </a:pPr>
            <a:r>
              <a:rPr lang="en-US" kern="1200" dirty="0">
                <a:solidFill>
                  <a:srgbClr val="000000"/>
                </a:solidFill>
                <a:ea typeface="ＭＳ Ｐゴシック"/>
              </a:rPr>
              <a:t>David Spared Saul</a:t>
            </a:r>
            <a:r>
              <a:rPr lang="fr-FR" kern="1200" dirty="0">
                <a:solidFill>
                  <a:srgbClr val="000000"/>
                </a:solidFill>
                <a:ea typeface="ＭＳ Ｐゴシック"/>
              </a:rPr>
              <a:t>'</a:t>
            </a:r>
            <a:r>
              <a:rPr lang="en-US" kern="1200" dirty="0">
                <a:solidFill>
                  <a:srgbClr val="000000"/>
                </a:solidFill>
                <a:ea typeface="ＭＳ Ｐゴシック"/>
              </a:rPr>
              <a:t>s Life</a:t>
            </a:r>
            <a:endParaRPr lang="en-US" sz="5400" dirty="0"/>
          </a:p>
        </p:txBody>
      </p:sp>
    </p:spTree>
    <p:extLst>
      <p:ext uri="{BB962C8B-B14F-4D97-AF65-F5344CB8AC3E}">
        <p14:creationId xmlns:p14="http://schemas.microsoft.com/office/powerpoint/2010/main" val="18471062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14692">
                                            <p:txEl>
                                              <p:pRg st="0" end="0"/>
                                            </p:txEl>
                                          </p:spTgt>
                                        </p:tgtEl>
                                        <p:attrNameLst>
                                          <p:attrName>style.visibility</p:attrName>
                                        </p:attrNameLst>
                                      </p:cBhvr>
                                      <p:to>
                                        <p:strVal val="visible"/>
                                      </p:to>
                                    </p:set>
                                    <p:animEffect transition="in" filter="strips(downRight)">
                                      <p:cBhvr>
                                        <p:cTn id="7" dur="500"/>
                                        <p:tgtEl>
                                          <p:spTgt spid="1146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14692">
                                            <p:txEl>
                                              <p:pRg st="1" end="1"/>
                                            </p:txEl>
                                          </p:spTgt>
                                        </p:tgtEl>
                                        <p:attrNameLst>
                                          <p:attrName>style.visibility</p:attrName>
                                        </p:attrNameLst>
                                      </p:cBhvr>
                                      <p:to>
                                        <p:strVal val="visible"/>
                                      </p:to>
                                    </p:set>
                                    <p:animEffect transition="in" filter="strips(downRight)">
                                      <p:cBhvr>
                                        <p:cTn id="12" dur="500"/>
                                        <p:tgtEl>
                                          <p:spTgt spid="11469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14692">
                                            <p:txEl>
                                              <p:pRg st="2" end="2"/>
                                            </p:txEl>
                                          </p:spTgt>
                                        </p:tgtEl>
                                        <p:attrNameLst>
                                          <p:attrName>style.visibility</p:attrName>
                                        </p:attrNameLst>
                                      </p:cBhvr>
                                      <p:to>
                                        <p:strVal val="visible"/>
                                      </p:to>
                                    </p:set>
                                    <p:animEffect transition="in" filter="strips(downRight)">
                                      <p:cBhvr>
                                        <p:cTn id="17" dur="500"/>
                                        <p:tgtEl>
                                          <p:spTgt spid="11469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114692">
                                            <p:txEl>
                                              <p:pRg st="4" end="4"/>
                                            </p:txEl>
                                          </p:spTgt>
                                        </p:tgtEl>
                                        <p:attrNameLst>
                                          <p:attrName>style.visibility</p:attrName>
                                        </p:attrNameLst>
                                      </p:cBhvr>
                                      <p:to>
                                        <p:strVal val="visible"/>
                                      </p:to>
                                    </p:set>
                                    <p:animEffect transition="in" filter="strips(downRight)">
                                      <p:cBhvr>
                                        <p:cTn id="22" dur="500"/>
                                        <p:tgtEl>
                                          <p:spTgt spid="114692">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114692">
                                            <p:txEl>
                                              <p:pRg st="6" end="6"/>
                                            </p:txEl>
                                          </p:spTgt>
                                        </p:tgtEl>
                                        <p:attrNameLst>
                                          <p:attrName>style.visibility</p:attrName>
                                        </p:attrNameLst>
                                      </p:cBhvr>
                                      <p:to>
                                        <p:strVal val="visible"/>
                                      </p:to>
                                    </p:set>
                                    <p:animEffect transition="in" filter="strips(downRight)">
                                      <p:cBhvr>
                                        <p:cTn id="27" dur="500"/>
                                        <p:tgtEl>
                                          <p:spTgt spid="11469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2" grpId="0" build="p"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7"/>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Psalm 142</a:t>
            </a:r>
          </a:p>
        </p:txBody>
      </p:sp>
    </p:spTree>
    <p:extLst>
      <p:ext uri="{BB962C8B-B14F-4D97-AF65-F5344CB8AC3E}">
        <p14:creationId xmlns:p14="http://schemas.microsoft.com/office/powerpoint/2010/main" val="284697398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260648"/>
            <a:ext cx="8392450" cy="304698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For the L</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ORD</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said, “I will also banish Judah from my presence just as I have banished Israel. And I will reject my chosen city of Jerusalem and the Temple where my name was to be honored”</a:t>
            </a:r>
            <a:b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(NLT).</a:t>
            </a:r>
          </a:p>
        </p:txBody>
      </p:sp>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Psalm 142 (NLT)</a:t>
            </a:r>
          </a:p>
        </p:txBody>
      </p:sp>
      <p:grpSp>
        <p:nvGrpSpPr>
          <p:cNvPr id="8" name="Group 7">
            <a:extLst>
              <a:ext uri="{FF2B5EF4-FFF2-40B4-BE49-F238E27FC236}">
                <a16:creationId xmlns:a16="http://schemas.microsoft.com/office/drawing/2014/main" id="{53F3B14D-78FA-0146-B4CF-645DEE1CB659}"/>
              </a:ext>
            </a:extLst>
          </p:cNvPr>
          <p:cNvGrpSpPr/>
          <p:nvPr/>
        </p:nvGrpSpPr>
        <p:grpSpPr>
          <a:xfrm>
            <a:off x="17184" y="0"/>
            <a:ext cx="9126816" cy="5609216"/>
            <a:chOff x="17184" y="0"/>
            <a:chExt cx="9126816" cy="5609216"/>
          </a:xfrm>
        </p:grpSpPr>
        <p:pic>
          <p:nvPicPr>
            <p:cNvPr id="1026" name="Picture 2" descr="Image result for psalm 142">
              <a:extLst>
                <a:ext uri="{FF2B5EF4-FFF2-40B4-BE49-F238E27FC236}">
                  <a16:creationId xmlns:a16="http://schemas.microsoft.com/office/drawing/2014/main" id="{E883AC79-C1B8-2342-888A-A48420332A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390"/>
            <a:stretch/>
          </p:blipFill>
          <p:spPr bwMode="auto">
            <a:xfrm>
              <a:off x="17184" y="0"/>
              <a:ext cx="9126816" cy="56092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psalm 142">
              <a:extLst>
                <a:ext uri="{FF2B5EF4-FFF2-40B4-BE49-F238E27FC236}">
                  <a16:creationId xmlns:a16="http://schemas.microsoft.com/office/drawing/2014/main" id="{CB4318CF-8B03-2A43-A3E0-93206EFD79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127" r="68358"/>
            <a:stretch/>
          </p:blipFill>
          <p:spPr bwMode="auto">
            <a:xfrm>
              <a:off x="18360" y="0"/>
              <a:ext cx="3257496" cy="28328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psalm 142">
              <a:extLst>
                <a:ext uri="{FF2B5EF4-FFF2-40B4-BE49-F238E27FC236}">
                  <a16:creationId xmlns:a16="http://schemas.microsoft.com/office/drawing/2014/main" id="{A16A1CF0-8C63-7247-B1E9-33F2445F3F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127" r="68358"/>
            <a:stretch/>
          </p:blipFill>
          <p:spPr bwMode="auto">
            <a:xfrm>
              <a:off x="1979712" y="36576"/>
              <a:ext cx="2676888" cy="232792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75BDD8BA-A44B-EA41-BF19-F888C043FCE6}"/>
              </a:ext>
            </a:extLst>
          </p:cNvPr>
          <p:cNvSpPr/>
          <p:nvPr/>
        </p:nvSpPr>
        <p:spPr>
          <a:xfrm>
            <a:off x="375775" y="290400"/>
            <a:ext cx="4916305" cy="181588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A psalm of David, regarding his experience in the cave. A prayer.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16598049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260648"/>
            <a:ext cx="8392450" cy="304698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For the L</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ORD</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said, “I will also banish Judah from my presence just as I have banished Israel. And I will reject my chosen city of Jerusalem and the Temple where my name was to be honored”</a:t>
            </a:r>
            <a:b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(NLT).</a:t>
            </a:r>
          </a:p>
        </p:txBody>
      </p:sp>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Psalm 142 (NLT)</a:t>
            </a:r>
          </a:p>
        </p:txBody>
      </p:sp>
      <p:grpSp>
        <p:nvGrpSpPr>
          <p:cNvPr id="8" name="Group 7">
            <a:extLst>
              <a:ext uri="{FF2B5EF4-FFF2-40B4-BE49-F238E27FC236}">
                <a16:creationId xmlns:a16="http://schemas.microsoft.com/office/drawing/2014/main" id="{53F3B14D-78FA-0146-B4CF-645DEE1CB659}"/>
              </a:ext>
            </a:extLst>
          </p:cNvPr>
          <p:cNvGrpSpPr/>
          <p:nvPr/>
        </p:nvGrpSpPr>
        <p:grpSpPr>
          <a:xfrm>
            <a:off x="17184" y="0"/>
            <a:ext cx="9126816" cy="5609216"/>
            <a:chOff x="17184" y="0"/>
            <a:chExt cx="9126816" cy="5609216"/>
          </a:xfrm>
        </p:grpSpPr>
        <p:pic>
          <p:nvPicPr>
            <p:cNvPr id="1026" name="Picture 2" descr="Image result for psalm 142">
              <a:extLst>
                <a:ext uri="{FF2B5EF4-FFF2-40B4-BE49-F238E27FC236}">
                  <a16:creationId xmlns:a16="http://schemas.microsoft.com/office/drawing/2014/main" id="{E883AC79-C1B8-2342-888A-A48420332A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390"/>
            <a:stretch/>
          </p:blipFill>
          <p:spPr bwMode="auto">
            <a:xfrm>
              <a:off x="17184" y="0"/>
              <a:ext cx="9126816" cy="56092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psalm 142">
              <a:extLst>
                <a:ext uri="{FF2B5EF4-FFF2-40B4-BE49-F238E27FC236}">
                  <a16:creationId xmlns:a16="http://schemas.microsoft.com/office/drawing/2014/main" id="{CB4318CF-8B03-2A43-A3E0-93206EFD79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127" r="68358"/>
            <a:stretch/>
          </p:blipFill>
          <p:spPr bwMode="auto">
            <a:xfrm>
              <a:off x="18360" y="0"/>
              <a:ext cx="3257496" cy="28328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psalm 142">
              <a:extLst>
                <a:ext uri="{FF2B5EF4-FFF2-40B4-BE49-F238E27FC236}">
                  <a16:creationId xmlns:a16="http://schemas.microsoft.com/office/drawing/2014/main" id="{A16A1CF0-8C63-7247-B1E9-33F2445F3F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127" r="68358"/>
            <a:stretch/>
          </p:blipFill>
          <p:spPr bwMode="auto">
            <a:xfrm>
              <a:off x="1979712" y="36576"/>
              <a:ext cx="2676888" cy="232792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75BDD8BA-A44B-EA41-BF19-F888C043FCE6}"/>
              </a:ext>
            </a:extLst>
          </p:cNvPr>
          <p:cNvSpPr/>
          <p:nvPr/>
        </p:nvSpPr>
        <p:spPr>
          <a:xfrm>
            <a:off x="375775" y="290400"/>
            <a:ext cx="5996425" cy="397031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I cry out to the L</a:t>
            </a:r>
            <a:r>
              <a:rPr kumimoji="0" lang="en-US" sz="24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ORD</a:t>
            </a:r>
            <a:r>
              <a:rPr kumimoji="0" 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I plead for the L</a:t>
            </a:r>
            <a:r>
              <a:rPr kumimoji="0" lang="en-US" sz="24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ORD’s</a:t>
            </a:r>
            <a:r>
              <a:rPr kumimoji="0" 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mercy.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2</a:t>
            </a:r>
            <a:r>
              <a:rPr kumimoji="0" 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I pour out my complaints before him and tell him all my troubles.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3</a:t>
            </a:r>
            <a:r>
              <a:rPr kumimoji="0" 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When I am overwhelmed,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you alone know the way I should turn. Wherever I go, my enemies have set traps for me.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363494102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260648"/>
            <a:ext cx="8392450" cy="304698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For the L</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ORD</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said, “I will also banish Judah from my presence just as I have banished Israel. And I will reject my chosen city of Jerusalem and the Temple where my name was to be honored”</a:t>
            </a:r>
            <a:b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(NLT).</a:t>
            </a:r>
          </a:p>
        </p:txBody>
      </p:sp>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Psalm 142 (NLT)</a:t>
            </a:r>
          </a:p>
        </p:txBody>
      </p:sp>
      <p:grpSp>
        <p:nvGrpSpPr>
          <p:cNvPr id="8" name="Group 7">
            <a:extLst>
              <a:ext uri="{FF2B5EF4-FFF2-40B4-BE49-F238E27FC236}">
                <a16:creationId xmlns:a16="http://schemas.microsoft.com/office/drawing/2014/main" id="{53F3B14D-78FA-0146-B4CF-645DEE1CB659}"/>
              </a:ext>
            </a:extLst>
          </p:cNvPr>
          <p:cNvGrpSpPr/>
          <p:nvPr/>
        </p:nvGrpSpPr>
        <p:grpSpPr>
          <a:xfrm>
            <a:off x="17184" y="0"/>
            <a:ext cx="9126816" cy="5609216"/>
            <a:chOff x="17184" y="0"/>
            <a:chExt cx="9126816" cy="5609216"/>
          </a:xfrm>
        </p:grpSpPr>
        <p:pic>
          <p:nvPicPr>
            <p:cNvPr id="1026" name="Picture 2" descr="Image result for psalm 142">
              <a:extLst>
                <a:ext uri="{FF2B5EF4-FFF2-40B4-BE49-F238E27FC236}">
                  <a16:creationId xmlns:a16="http://schemas.microsoft.com/office/drawing/2014/main" id="{E883AC79-C1B8-2342-888A-A48420332A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390"/>
            <a:stretch/>
          </p:blipFill>
          <p:spPr bwMode="auto">
            <a:xfrm>
              <a:off x="17184" y="0"/>
              <a:ext cx="9126816" cy="56092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psalm 142">
              <a:extLst>
                <a:ext uri="{FF2B5EF4-FFF2-40B4-BE49-F238E27FC236}">
                  <a16:creationId xmlns:a16="http://schemas.microsoft.com/office/drawing/2014/main" id="{CB4318CF-8B03-2A43-A3E0-93206EFD79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127" r="68358"/>
            <a:stretch/>
          </p:blipFill>
          <p:spPr bwMode="auto">
            <a:xfrm>
              <a:off x="18360" y="0"/>
              <a:ext cx="3257496" cy="28328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psalm 142">
              <a:extLst>
                <a:ext uri="{FF2B5EF4-FFF2-40B4-BE49-F238E27FC236}">
                  <a16:creationId xmlns:a16="http://schemas.microsoft.com/office/drawing/2014/main" id="{A16A1CF0-8C63-7247-B1E9-33F2445F3F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127" r="68358"/>
            <a:stretch/>
          </p:blipFill>
          <p:spPr bwMode="auto">
            <a:xfrm>
              <a:off x="1979712" y="36576"/>
              <a:ext cx="2676888" cy="232792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75BDD8BA-A44B-EA41-BF19-F888C043FCE6}"/>
              </a:ext>
            </a:extLst>
          </p:cNvPr>
          <p:cNvSpPr/>
          <p:nvPr/>
        </p:nvSpPr>
        <p:spPr>
          <a:xfrm>
            <a:off x="375775" y="290400"/>
            <a:ext cx="6500481" cy="310854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I look for someone to come and help me, but no one gives me a passing thought! No one will help me; no one cares a bit what happens to me.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5 </a:t>
            </a:r>
            <a:r>
              <a:rPr kumimoji="0" 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Then I pray to you, O L</a:t>
            </a:r>
            <a:r>
              <a:rPr kumimoji="0" lang="en-US" sz="24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ORD</a:t>
            </a:r>
            <a:r>
              <a:rPr kumimoji="0" 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I say, “You are my place of refuge. You are all I really want in life.”</a:t>
            </a:r>
          </a:p>
        </p:txBody>
      </p:sp>
    </p:spTree>
    <p:extLst>
      <p:ext uri="{BB962C8B-B14F-4D97-AF65-F5344CB8AC3E}">
        <p14:creationId xmlns:p14="http://schemas.microsoft.com/office/powerpoint/2010/main" val="1162491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96" y="-1"/>
            <a:ext cx="9138604" cy="608288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a:t>
            </a:r>
            <a:r>
              <a:rPr lang="en-US" sz="4800" b="1" dirty="0">
                <a:solidFill>
                  <a:srgbClr val="FFFF00"/>
                </a:solidFill>
                <a:effectLst>
                  <a:glow rad="127000">
                    <a:schemeClr val="tx1"/>
                  </a:glow>
                </a:effectLst>
                <a:latin typeface="Arial" charset="0"/>
                <a:ea typeface="ＭＳ Ｐゴシック" charset="0"/>
                <a:cs typeface="ＭＳ Ｐゴシック" charset="0"/>
              </a:rPr>
              <a:t>initiates</a:t>
            </a:r>
            <a:r>
              <a:rPr lang="en-US" sz="4800" b="1" dirty="0">
                <a:effectLst>
                  <a:glow rad="127000">
                    <a:schemeClr val="tx1"/>
                  </a:glow>
                </a:effectLst>
                <a:latin typeface="Arial" charset="0"/>
                <a:ea typeface="ＭＳ Ｐゴシック" charset="0"/>
                <a:cs typeface="ＭＳ Ｐゴシック" charset="0"/>
              </a:rPr>
              <a:t> change to fulfill his plans for us.</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Main Idea of 1 Samuel</a:t>
            </a:r>
          </a:p>
        </p:txBody>
      </p:sp>
    </p:spTree>
    <p:extLst>
      <p:ext uri="{BB962C8B-B14F-4D97-AF65-F5344CB8AC3E}">
        <p14:creationId xmlns:p14="http://schemas.microsoft.com/office/powerpoint/2010/main" val="28877898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260648"/>
            <a:ext cx="8392450" cy="304698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For the L</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ORD</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said, “I will also banish Judah from my presence just as I have banished Israel. And I will reject my chosen city of Jerusalem and the Temple where my name was to be honored”</a:t>
            </a:r>
            <a:b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(NLT).</a:t>
            </a:r>
          </a:p>
        </p:txBody>
      </p:sp>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Psalm 142 (NLT)</a:t>
            </a:r>
          </a:p>
        </p:txBody>
      </p:sp>
      <p:grpSp>
        <p:nvGrpSpPr>
          <p:cNvPr id="8" name="Group 7">
            <a:extLst>
              <a:ext uri="{FF2B5EF4-FFF2-40B4-BE49-F238E27FC236}">
                <a16:creationId xmlns:a16="http://schemas.microsoft.com/office/drawing/2014/main" id="{53F3B14D-78FA-0146-B4CF-645DEE1CB659}"/>
              </a:ext>
            </a:extLst>
          </p:cNvPr>
          <p:cNvGrpSpPr/>
          <p:nvPr/>
        </p:nvGrpSpPr>
        <p:grpSpPr>
          <a:xfrm>
            <a:off x="17184" y="0"/>
            <a:ext cx="9126816" cy="5609216"/>
            <a:chOff x="17184" y="0"/>
            <a:chExt cx="9126816" cy="5609216"/>
          </a:xfrm>
        </p:grpSpPr>
        <p:pic>
          <p:nvPicPr>
            <p:cNvPr id="1026" name="Picture 2" descr="Image result for psalm 142">
              <a:extLst>
                <a:ext uri="{FF2B5EF4-FFF2-40B4-BE49-F238E27FC236}">
                  <a16:creationId xmlns:a16="http://schemas.microsoft.com/office/drawing/2014/main" id="{E883AC79-C1B8-2342-888A-A48420332A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390"/>
            <a:stretch/>
          </p:blipFill>
          <p:spPr bwMode="auto">
            <a:xfrm>
              <a:off x="17184" y="0"/>
              <a:ext cx="9126816" cy="56092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psalm 142">
              <a:extLst>
                <a:ext uri="{FF2B5EF4-FFF2-40B4-BE49-F238E27FC236}">
                  <a16:creationId xmlns:a16="http://schemas.microsoft.com/office/drawing/2014/main" id="{CB4318CF-8B03-2A43-A3E0-93206EFD79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127" r="68358"/>
            <a:stretch/>
          </p:blipFill>
          <p:spPr bwMode="auto">
            <a:xfrm>
              <a:off x="18360" y="0"/>
              <a:ext cx="3257496" cy="28328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psalm 142">
              <a:extLst>
                <a:ext uri="{FF2B5EF4-FFF2-40B4-BE49-F238E27FC236}">
                  <a16:creationId xmlns:a16="http://schemas.microsoft.com/office/drawing/2014/main" id="{A16A1CF0-8C63-7247-B1E9-33F2445F3F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127" r="68358"/>
            <a:stretch/>
          </p:blipFill>
          <p:spPr bwMode="auto">
            <a:xfrm>
              <a:off x="1979712" y="36576"/>
              <a:ext cx="2676888" cy="232792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75BDD8BA-A44B-EA41-BF19-F888C043FCE6}"/>
              </a:ext>
            </a:extLst>
          </p:cNvPr>
          <p:cNvSpPr/>
          <p:nvPr/>
        </p:nvSpPr>
        <p:spPr>
          <a:xfrm>
            <a:off x="375775" y="290400"/>
            <a:ext cx="6212449" cy="310854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6</a:t>
            </a:r>
            <a:r>
              <a:rPr kumimoji="0" 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“Hear my cry, for I am very low.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Rescue me from my persecutors,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for they are too strong for me.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7</a:t>
            </a:r>
            <a:r>
              <a:rPr kumimoji="0" 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Bring me out of prison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so I can thank you.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The godly will crowd around me,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for you are good to me.”</a:t>
            </a:r>
          </a:p>
        </p:txBody>
      </p:sp>
    </p:spTree>
    <p:extLst>
      <p:ext uri="{BB962C8B-B14F-4D97-AF65-F5344CB8AC3E}">
        <p14:creationId xmlns:p14="http://schemas.microsoft.com/office/powerpoint/2010/main" val="303254336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25</a:t>
            </a:r>
          </a:p>
        </p:txBody>
      </p:sp>
    </p:spTree>
    <p:extLst>
      <p:ext uri="{BB962C8B-B14F-4D97-AF65-F5344CB8AC3E}">
        <p14:creationId xmlns:p14="http://schemas.microsoft.com/office/powerpoint/2010/main" val="67962092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2"/>
          <p:cNvSpPr>
            <a:spLocks noChangeArrowheads="1"/>
          </p:cNvSpPr>
          <p:nvPr/>
        </p:nvSpPr>
        <p:spPr bwMode="auto">
          <a:xfrm>
            <a:off x="7380288" y="6248400"/>
            <a:ext cx="168116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en-US" sz="2400" i="1">
                <a:solidFill>
                  <a:srgbClr val="FFFFFF"/>
                </a:solidFill>
                <a:latin typeface="Arial" charset="0"/>
                <a:cs typeface="Arial" charset="0"/>
              </a:rPr>
              <a:t>1 Sam. 25</a:t>
            </a:r>
          </a:p>
        </p:txBody>
      </p:sp>
      <p:pic>
        <p:nvPicPr>
          <p:cNvPr id="260098" name="Picture 11" descr="j023864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8800" y="3040063"/>
            <a:ext cx="4953000" cy="347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p:spPr>
        <p:txBody>
          <a:bodyPr anchor="ctr"/>
          <a:lstStyle/>
          <a:p>
            <a:pPr algn="r">
              <a:spcBef>
                <a:spcPct val="50000"/>
              </a:spcBef>
              <a:defRPr/>
            </a:pPr>
            <a:r>
              <a:rPr lang="en-US" sz="2400" dirty="0">
                <a:solidFill>
                  <a:srgbClr val="FFFFFF"/>
                </a:solidFill>
                <a:latin typeface="Arial"/>
                <a:ea typeface="Osaka"/>
                <a:cs typeface="Arial"/>
              </a:rPr>
              <a:t>199</a:t>
            </a:r>
          </a:p>
        </p:txBody>
      </p:sp>
      <p:sp>
        <p:nvSpPr>
          <p:cNvPr id="2" name="Title 1"/>
          <p:cNvSpPr>
            <a:spLocks noGrp="1"/>
          </p:cNvSpPr>
          <p:nvPr>
            <p:ph type="title" idx="4294967295"/>
          </p:nvPr>
        </p:nvSpPr>
        <p:spPr/>
        <p:txBody>
          <a:bodyPr/>
          <a:lstStyle/>
          <a:p>
            <a:pPr eaLnBrk="1" hangingPunct="1">
              <a:defRPr/>
            </a:pPr>
            <a:r>
              <a:rPr lang="en-US" sz="6600" kern="1200" dirty="0">
                <a:solidFill>
                  <a:srgbClr val="FFFFFF"/>
                </a:solidFill>
                <a:ea typeface="ＭＳ Ｐゴシック"/>
              </a:rPr>
              <a:t>Samuel Died</a:t>
            </a:r>
            <a:endParaRPr lang="en-US" dirty="0">
              <a:solidFill>
                <a:srgbClr val="FFFFFF"/>
              </a:solidFill>
            </a:endParaRPr>
          </a:p>
        </p:txBody>
      </p:sp>
    </p:spTree>
    <p:extLst>
      <p:ext uri="{BB962C8B-B14F-4D97-AF65-F5344CB8AC3E}">
        <p14:creationId xmlns:p14="http://schemas.microsoft.com/office/powerpoint/2010/main" val="26896758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Expecting Reward (1 Sam 25)</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391416074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5715000"/>
            <a:ext cx="9129157" cy="1143000"/>
          </a:xfrm>
          <a:effectLst>
            <a:outerShdw blurRad="63500" dist="38099" dir="2700000" algn="ctr" rotWithShape="0">
              <a:schemeClr val="tx2">
                <a:alpha val="74998"/>
              </a:schemeClr>
            </a:outerShdw>
          </a:effectLst>
        </p:spPr>
        <p:txBody>
          <a:bodyPr/>
          <a:lstStyle/>
          <a:p>
            <a:pPr eaLnBrk="1" hangingPunct="1">
              <a:defRPr/>
            </a:pPr>
            <a:r>
              <a:rPr lang="en-US" sz="3600" dirty="0">
                <a:solidFill>
                  <a:schemeClr val="bg1"/>
                </a:solidFill>
                <a:effectLst>
                  <a:glow rad="228600">
                    <a:schemeClr val="tx1"/>
                  </a:glow>
                </a:effectLst>
                <a:ea typeface="ＭＳ Ｐゴシック" charset="0"/>
              </a:rPr>
              <a:t>Abigail, Nabal &amp; David (1 Sam 25)</a:t>
            </a:r>
            <a:endParaRPr lang="en-US" sz="3600" dirty="0">
              <a:effectLst>
                <a:glow rad="228600">
                  <a:schemeClr val="tx1"/>
                </a:glow>
              </a:effectLst>
              <a:ea typeface="ＭＳ Ｐゴシック" charset="0"/>
            </a:endParaRPr>
          </a:p>
        </p:txBody>
      </p:sp>
      <p:pic>
        <p:nvPicPr>
          <p:cNvPr id="2" name="Picture 1"/>
          <p:cNvPicPr>
            <a:picLocks noChangeAspect="1"/>
          </p:cNvPicPr>
          <p:nvPr/>
        </p:nvPicPr>
        <p:blipFill rotWithShape="1">
          <a:blip r:embed="rId3"/>
          <a:srcRect l="48551" t="5643" r="14367" b="6230"/>
          <a:stretch/>
        </p:blipFill>
        <p:spPr>
          <a:xfrm>
            <a:off x="4439457" y="838863"/>
            <a:ext cx="3390768" cy="4532194"/>
          </a:xfrm>
          <a:prstGeom prst="rect">
            <a:avLst/>
          </a:prstGeom>
        </p:spPr>
      </p:pic>
    </p:spTree>
    <p:extLst>
      <p:ext uri="{BB962C8B-B14F-4D97-AF65-F5344CB8AC3E}">
        <p14:creationId xmlns:p14="http://schemas.microsoft.com/office/powerpoint/2010/main" val="139986309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26</a:t>
            </a:r>
          </a:p>
        </p:txBody>
      </p:sp>
    </p:spTree>
    <p:extLst>
      <p:ext uri="{BB962C8B-B14F-4D97-AF65-F5344CB8AC3E}">
        <p14:creationId xmlns:p14="http://schemas.microsoft.com/office/powerpoint/2010/main" val="406240588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112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51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5715000"/>
            <a:ext cx="9129157"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David spares Saul’s life (26:5)</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258262134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27</a:t>
            </a:r>
          </a:p>
        </p:txBody>
      </p:sp>
    </p:spTree>
    <p:extLst>
      <p:ext uri="{BB962C8B-B14F-4D97-AF65-F5344CB8AC3E}">
        <p14:creationId xmlns:p14="http://schemas.microsoft.com/office/powerpoint/2010/main" val="37398624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5F35D7-18F0-B442-8465-15EAA32400D4}"/>
              </a:ext>
            </a:extLst>
          </p:cNvPr>
          <p:cNvGrpSpPr/>
          <p:nvPr/>
        </p:nvGrpSpPr>
        <p:grpSpPr>
          <a:xfrm>
            <a:off x="-108520" y="65088"/>
            <a:ext cx="4748132" cy="6858000"/>
            <a:chOff x="265113" y="65088"/>
            <a:chExt cx="4748132" cy="6858000"/>
          </a:xfrm>
        </p:grpSpPr>
        <p:pic>
          <p:nvPicPr>
            <p:cNvPr id="1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21210547">
              <a:off x="265113" y="65088"/>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bwMode="auto">
            <a:xfrm rot="21228184">
              <a:off x="441065" y="4072219"/>
              <a:ext cx="4572180" cy="2019988"/>
            </a:xfrm>
            <a:prstGeom prst="rect">
              <a:avLst/>
            </a:prstGeom>
            <a:solidFill>
              <a:srgbClr val="460046"/>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r>
                <a:rPr lang="en-US">
                  <a:solidFill>
                    <a:srgbClr val="FFFFFF"/>
                  </a:solidFill>
                  <a:latin typeface="Arial" charset="0"/>
                </a:rPr>
                <a:t>A TALE OF</a:t>
              </a:r>
            </a:p>
            <a:p>
              <a:pPr algn="ctr" eaLnBrk="1" hangingPunct="1"/>
              <a:r>
                <a:rPr lang="en-US">
                  <a:solidFill>
                    <a:srgbClr val="FFFFFF"/>
                  </a:solidFill>
                  <a:latin typeface="Arial" charset="0"/>
                </a:rPr>
                <a:t>THREE KINGS</a:t>
              </a:r>
              <a:br>
                <a:rPr lang="en-US">
                  <a:solidFill>
                    <a:srgbClr val="FFFFFF"/>
                  </a:solidFill>
                  <a:latin typeface="Arial" charset="0"/>
                </a:rPr>
              </a:br>
              <a:r>
                <a:rPr lang="en-US" sz="3200" i="1">
                  <a:solidFill>
                    <a:srgbClr val="FFFFFF"/>
                  </a:solidFill>
                  <a:latin typeface="Arial" charset="0"/>
                </a:rPr>
                <a:t>A study in brokeness</a:t>
              </a:r>
              <a:endParaRPr lang="en-US">
                <a:solidFill>
                  <a:srgbClr val="FFFFFF"/>
                </a:solidFill>
                <a:latin typeface="Arial" charset="0"/>
              </a:endParaRPr>
            </a:p>
          </p:txBody>
        </p:sp>
      </p:grpSp>
      <p:sp>
        <p:nvSpPr>
          <p:cNvPr id="6" name="Text Box 6"/>
          <p:cNvSpPr txBox="1">
            <a:spLocks noChangeArrowheads="1"/>
          </p:cNvSpPr>
          <p:nvPr/>
        </p:nvSpPr>
        <p:spPr bwMode="auto">
          <a:xfrm>
            <a:off x="8320088" y="-459432"/>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0" y="6832470"/>
            <a:ext cx="9129157"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A Tale of Three Kings</a:t>
            </a:r>
            <a:endParaRPr lang="en-US" dirty="0">
              <a:effectLst>
                <a:glow rad="228600">
                  <a:schemeClr val="tx1"/>
                </a:glow>
              </a:effectLst>
              <a:ea typeface="ＭＳ Ｐゴシック" charset="0"/>
            </a:endParaRPr>
          </a:p>
        </p:txBody>
      </p:sp>
      <p:pic>
        <p:nvPicPr>
          <p:cNvPr id="3" name="Picture 2"/>
          <p:cNvPicPr>
            <a:picLocks noChangeAspect="1"/>
          </p:cNvPicPr>
          <p:nvPr/>
        </p:nvPicPr>
        <p:blipFill>
          <a:blip r:embed="rId4"/>
          <a:stretch>
            <a:fillRect/>
          </a:stretch>
        </p:blipFill>
        <p:spPr>
          <a:xfrm>
            <a:off x="4885964" y="764704"/>
            <a:ext cx="1990292" cy="1990292"/>
          </a:xfrm>
          <a:prstGeom prst="rect">
            <a:avLst/>
          </a:prstGeom>
        </p:spPr>
      </p:pic>
      <p:pic>
        <p:nvPicPr>
          <p:cNvPr id="9" name="Picture 8"/>
          <p:cNvPicPr>
            <a:picLocks noChangeAspect="1"/>
          </p:cNvPicPr>
          <p:nvPr/>
        </p:nvPicPr>
        <p:blipFill>
          <a:blip r:embed="rId4"/>
          <a:stretch>
            <a:fillRect/>
          </a:stretch>
        </p:blipFill>
        <p:spPr>
          <a:xfrm>
            <a:off x="4885964" y="2528900"/>
            <a:ext cx="1990292" cy="1990292"/>
          </a:xfrm>
          <a:prstGeom prst="rect">
            <a:avLst/>
          </a:prstGeom>
        </p:spPr>
      </p:pic>
      <p:pic>
        <p:nvPicPr>
          <p:cNvPr id="10" name="Picture 9"/>
          <p:cNvPicPr>
            <a:picLocks noChangeAspect="1"/>
          </p:cNvPicPr>
          <p:nvPr/>
        </p:nvPicPr>
        <p:blipFill>
          <a:blip r:embed="rId4"/>
          <a:stretch>
            <a:fillRect/>
          </a:stretch>
        </p:blipFill>
        <p:spPr>
          <a:xfrm>
            <a:off x="4885964" y="4293096"/>
            <a:ext cx="1990292" cy="1990292"/>
          </a:xfrm>
          <a:prstGeom prst="rect">
            <a:avLst/>
          </a:prstGeom>
        </p:spPr>
      </p:pic>
      <p:sp>
        <p:nvSpPr>
          <p:cNvPr id="7" name="Rectangle 3"/>
          <p:cNvSpPr txBox="1">
            <a:spLocks noChangeArrowheads="1"/>
          </p:cNvSpPr>
          <p:nvPr/>
        </p:nvSpPr>
        <p:spPr bwMode="auto">
          <a:xfrm>
            <a:off x="4600541" y="188640"/>
            <a:ext cx="4363947" cy="66693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r" eaLnBrk="1" hangingPunct="1">
              <a:defRPr/>
            </a:pPr>
            <a:r>
              <a:rPr lang="en-US" sz="4000" dirty="0">
                <a:solidFill>
                  <a:srgbClr val="FFFFFF"/>
                </a:solidFill>
                <a:effectLst>
                  <a:glow rad="228600">
                    <a:srgbClr val="000000"/>
                  </a:glow>
                </a:effectLst>
                <a:ea typeface="ＭＳ Ｐゴシック" charset="0"/>
              </a:rPr>
              <a:t>The Three Kings:</a:t>
            </a:r>
          </a:p>
          <a:p>
            <a:pPr algn="r" eaLnBrk="1" hangingPunct="1">
              <a:defRPr/>
            </a:pPr>
            <a:endParaRPr lang="en-US" sz="4000" dirty="0">
              <a:solidFill>
                <a:srgbClr val="FFFFFF"/>
              </a:solidFill>
              <a:effectLst>
                <a:glow rad="228600">
                  <a:srgbClr val="000000"/>
                </a:glow>
              </a:effectLst>
              <a:ea typeface="ＭＳ Ｐゴシック" charset="0"/>
            </a:endParaRPr>
          </a:p>
          <a:p>
            <a:pPr algn="r" eaLnBrk="1" hangingPunct="1">
              <a:defRPr/>
            </a:pPr>
            <a:r>
              <a:rPr lang="en-US" sz="4000" dirty="0">
                <a:solidFill>
                  <a:srgbClr val="FFFFFF"/>
                </a:solidFill>
                <a:effectLst>
                  <a:glow rad="228600">
                    <a:srgbClr val="000000"/>
                  </a:glow>
                </a:effectLst>
                <a:ea typeface="ＭＳ Ｐゴシック" charset="0"/>
              </a:rPr>
              <a:t>Saul</a:t>
            </a:r>
          </a:p>
          <a:p>
            <a:pPr algn="r" eaLnBrk="1" hangingPunct="1">
              <a:defRPr/>
            </a:pPr>
            <a:endParaRPr lang="en-US" sz="4000" dirty="0">
              <a:solidFill>
                <a:srgbClr val="FFFFFF"/>
              </a:solidFill>
              <a:effectLst>
                <a:glow rad="228600">
                  <a:srgbClr val="000000"/>
                </a:glow>
              </a:effectLst>
              <a:ea typeface="ＭＳ Ｐゴシック" charset="0"/>
            </a:endParaRPr>
          </a:p>
          <a:p>
            <a:pPr algn="r" eaLnBrk="1" hangingPunct="1">
              <a:defRPr/>
            </a:pPr>
            <a:endParaRPr lang="en-US" sz="4000" dirty="0">
              <a:solidFill>
                <a:srgbClr val="FFFFFF"/>
              </a:solidFill>
              <a:effectLst>
                <a:glow rad="228600">
                  <a:srgbClr val="000000"/>
                </a:glow>
              </a:effectLst>
              <a:ea typeface="ＭＳ Ｐゴシック" charset="0"/>
            </a:endParaRPr>
          </a:p>
          <a:p>
            <a:pPr algn="r" eaLnBrk="1" hangingPunct="1">
              <a:defRPr/>
            </a:pPr>
            <a:r>
              <a:rPr lang="en-US" sz="4000" dirty="0">
                <a:solidFill>
                  <a:srgbClr val="FFFFFF"/>
                </a:solidFill>
                <a:effectLst>
                  <a:glow rad="228600">
                    <a:srgbClr val="000000"/>
                  </a:glow>
                </a:effectLst>
                <a:ea typeface="ＭＳ Ｐゴシック" charset="0"/>
              </a:rPr>
              <a:t>David</a:t>
            </a:r>
          </a:p>
          <a:p>
            <a:pPr algn="r" eaLnBrk="1" hangingPunct="1">
              <a:defRPr/>
            </a:pPr>
            <a:endParaRPr lang="en-US" sz="4000" dirty="0">
              <a:solidFill>
                <a:srgbClr val="FFFFFF"/>
              </a:solidFill>
              <a:effectLst>
                <a:glow rad="228600">
                  <a:srgbClr val="000000"/>
                </a:glow>
              </a:effectLst>
              <a:ea typeface="ＭＳ Ｐゴシック" charset="0"/>
            </a:endParaRPr>
          </a:p>
          <a:p>
            <a:pPr algn="r" eaLnBrk="1" hangingPunct="1">
              <a:defRPr/>
            </a:pPr>
            <a:endParaRPr lang="en-US" sz="4000" dirty="0">
              <a:solidFill>
                <a:srgbClr val="FFFFFF"/>
              </a:solidFill>
              <a:effectLst>
                <a:glow rad="228600">
                  <a:srgbClr val="000000"/>
                </a:glow>
              </a:effectLst>
              <a:ea typeface="ＭＳ Ｐゴシック" charset="0"/>
            </a:endParaRPr>
          </a:p>
          <a:p>
            <a:pPr algn="r" eaLnBrk="1" hangingPunct="1">
              <a:defRPr/>
            </a:pPr>
            <a:r>
              <a:rPr lang="en-US" sz="4000" dirty="0">
                <a:solidFill>
                  <a:srgbClr val="FFFFFF"/>
                </a:solidFill>
                <a:effectLst>
                  <a:glow rad="228600">
                    <a:srgbClr val="000000"/>
                  </a:glow>
                </a:effectLst>
                <a:ea typeface="ＭＳ Ｐゴシック" charset="0"/>
              </a:rPr>
              <a:t>Absalom</a:t>
            </a:r>
            <a:endParaRPr lang="en-US" sz="4000" dirty="0">
              <a:solidFill>
                <a:srgbClr val="000000"/>
              </a:solidFill>
              <a:effectLst>
                <a:glow rad="228600">
                  <a:srgbClr val="000000"/>
                </a:glow>
              </a:effectLst>
              <a:ea typeface="ＭＳ Ｐゴシック" charset="0"/>
            </a:endParaRPr>
          </a:p>
        </p:txBody>
      </p:sp>
    </p:spTree>
    <p:extLst>
      <p:ext uri="{BB962C8B-B14F-4D97-AF65-F5344CB8AC3E}">
        <p14:creationId xmlns:p14="http://schemas.microsoft.com/office/powerpoint/2010/main" val="13266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3170" name="Picture 1"/>
          <p:cNvPicPr>
            <a:picLocks noChangeAspect="1"/>
          </p:cNvPicPr>
          <p:nvPr/>
        </p:nvPicPr>
        <p:blipFill rotWithShape="1">
          <a:blip r:embed="rId2">
            <a:extLst>
              <a:ext uri="{28A0092B-C50C-407E-A947-70E740481C1C}">
                <a14:useLocalDpi xmlns:a14="http://schemas.microsoft.com/office/drawing/2010/main"/>
              </a:ext>
            </a:extLst>
          </a:blip>
          <a:srcRect b="2230"/>
          <a:stretch/>
        </p:blipFill>
        <p:spPr bwMode="auto">
          <a:xfrm>
            <a:off x="0" y="-33337"/>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David exults in God alone</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2857617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90500"/>
            <a:ext cx="9144000" cy="6554611"/>
            <a:chOff x="0" y="190500"/>
            <a:chExt cx="9144000" cy="6554611"/>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90500"/>
              <a:ext cx="9144000" cy="6554611"/>
            </a:xfrm>
            <a:prstGeom prst="rect">
              <a:avLst/>
            </a:prstGeom>
          </p:spPr>
        </p:pic>
        <p:sp>
          <p:nvSpPr>
            <p:cNvPr id="3" name="Right Triangle 2"/>
            <p:cNvSpPr/>
            <p:nvPr/>
          </p:nvSpPr>
          <p:spPr bwMode="auto">
            <a:xfrm rot="10527313">
              <a:off x="929832" y="331313"/>
              <a:ext cx="7610323" cy="4387245"/>
            </a:xfrm>
            <a:prstGeom prst="rtTriangl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0528" y="116632"/>
            <a:ext cx="9144000" cy="2065493"/>
          </a:xfrm>
          <a:effectLst>
            <a:outerShdw blurRad="63500" dist="35921" dir="2700000" algn="ctr" rotWithShape="0">
              <a:schemeClr val="tx2">
                <a:alpha val="74998"/>
              </a:schemeClr>
            </a:outerShdw>
          </a:effectLst>
        </p:spPr>
        <p:txBody>
          <a:bodyPr/>
          <a:lstStyle/>
          <a:p>
            <a:pPr algn="r">
              <a:defRPr/>
            </a:pPr>
            <a:r>
              <a:rPr lang="en-US" sz="4800" b="1" dirty="0">
                <a:effectLst>
                  <a:glow rad="127000">
                    <a:schemeClr val="tx1"/>
                  </a:glow>
                </a:effectLst>
                <a:latin typeface="Times New Roman"/>
                <a:ea typeface="ＭＳ Ｐゴシック" charset="0"/>
                <a:cs typeface="Times New Roman"/>
              </a:rPr>
              <a:t>If nothing ever changed,</a:t>
            </a:r>
            <a:br>
              <a:rPr lang="en-US" sz="4800" b="1" dirty="0">
                <a:effectLst>
                  <a:glow rad="127000">
                    <a:schemeClr val="tx1"/>
                  </a:glow>
                </a:effectLst>
                <a:latin typeface="Times New Roman"/>
                <a:ea typeface="ＭＳ Ｐゴシック" charset="0"/>
                <a:cs typeface="Times New Roman"/>
              </a:rPr>
            </a:br>
            <a:r>
              <a:rPr lang="en-US" sz="4800" b="1" dirty="0">
                <a:effectLst>
                  <a:glow rad="127000">
                    <a:schemeClr val="tx1"/>
                  </a:glow>
                </a:effectLst>
                <a:latin typeface="Times New Roman"/>
                <a:ea typeface="ＭＳ Ｐゴシック" charset="0"/>
                <a:cs typeface="Times New Roman"/>
              </a:rPr>
              <a:t>there'd be no butterflies.</a:t>
            </a:r>
            <a:br>
              <a:rPr lang="en-US" sz="4800" b="1" dirty="0">
                <a:effectLst>
                  <a:glow rad="127000">
                    <a:schemeClr val="tx1"/>
                  </a:glow>
                </a:effectLst>
                <a:latin typeface="Times New Roman"/>
                <a:ea typeface="ＭＳ Ｐゴシック" charset="0"/>
                <a:cs typeface="Times New Roman"/>
              </a:rPr>
            </a:br>
            <a:r>
              <a:rPr lang="en-US" sz="3600" b="1" i="1" dirty="0">
                <a:effectLst>
                  <a:glow rad="127000">
                    <a:schemeClr val="tx1"/>
                  </a:glow>
                </a:effectLst>
                <a:latin typeface="Times New Roman"/>
                <a:ea typeface="ＭＳ Ｐゴシック" charset="0"/>
                <a:cs typeface="Times New Roman"/>
              </a:rPr>
              <a:t>—Unknown</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Samuel</a:t>
            </a:r>
          </a:p>
        </p:txBody>
      </p:sp>
    </p:spTree>
    <p:extLst>
      <p:ext uri="{BB962C8B-B14F-4D97-AF65-F5344CB8AC3E}">
        <p14:creationId xmlns:p14="http://schemas.microsoft.com/office/powerpoint/2010/main" val="183065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28</a:t>
            </a:r>
          </a:p>
        </p:txBody>
      </p:sp>
    </p:spTree>
    <p:extLst>
      <p:ext uri="{BB962C8B-B14F-4D97-AF65-F5344CB8AC3E}">
        <p14:creationId xmlns:p14="http://schemas.microsoft.com/office/powerpoint/2010/main" val="200134969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200</a:t>
            </a:r>
          </a:p>
        </p:txBody>
      </p:sp>
      <p:pic>
        <p:nvPicPr>
          <p:cNvPr id="2" name="Picture 1"/>
          <p:cNvPicPr>
            <a:picLocks noChangeAspect="1"/>
          </p:cNvPicPr>
          <p:nvPr/>
        </p:nvPicPr>
        <p:blipFill>
          <a:blip r:embed="rId2"/>
          <a:stretch>
            <a:fillRect/>
          </a:stretch>
        </p:blipFill>
        <p:spPr>
          <a:xfrm>
            <a:off x="0" y="-724061"/>
            <a:ext cx="5796136" cy="7737841"/>
          </a:xfrm>
          <a:prstGeom prst="rect">
            <a:avLst/>
          </a:prstGeom>
        </p:spPr>
      </p:pic>
      <p:sp>
        <p:nvSpPr>
          <p:cNvPr id="44035" name="Rectangle 3"/>
          <p:cNvSpPr>
            <a:spLocks noGrp="1" noChangeArrowheads="1"/>
          </p:cNvSpPr>
          <p:nvPr>
            <p:ph type="title" idx="4294967295"/>
          </p:nvPr>
        </p:nvSpPr>
        <p:spPr>
          <a:xfrm>
            <a:off x="179512" y="0"/>
            <a:ext cx="3419871" cy="1800200"/>
          </a:xfrm>
          <a:solidFill>
            <a:srgbClr val="000000"/>
          </a:solidFill>
          <a:effectLst/>
        </p:spPr>
        <p:txBody>
          <a:bodyPr/>
          <a:lstStyle/>
          <a:p>
            <a:r>
              <a:rPr lang="en-US" sz="2800" dirty="0">
                <a:solidFill>
                  <a:schemeClr val="bg1"/>
                </a:solidFill>
                <a:effectLst>
                  <a:glow rad="228600">
                    <a:schemeClr val="tx1"/>
                  </a:glow>
                </a:effectLst>
                <a:ea typeface="ＭＳ Ｐゴシック" charset="0"/>
              </a:rPr>
              <a:t>Philistines and Saul Assemble for Battle at Mt. Gilboa</a:t>
            </a:r>
            <a:br>
              <a:rPr lang="en-US" sz="2800" dirty="0">
                <a:solidFill>
                  <a:schemeClr val="bg1"/>
                </a:solidFill>
                <a:effectLst>
                  <a:glow rad="228600">
                    <a:schemeClr val="tx1"/>
                  </a:glow>
                </a:effectLst>
                <a:ea typeface="ＭＳ Ｐゴシック" charset="0"/>
              </a:rPr>
            </a:br>
            <a:r>
              <a:rPr lang="en-US" sz="2800" dirty="0">
                <a:solidFill>
                  <a:schemeClr val="bg1"/>
                </a:solidFill>
                <a:effectLst>
                  <a:glow rad="228600">
                    <a:schemeClr val="tx1"/>
                  </a:glow>
                </a:effectLst>
                <a:ea typeface="ＭＳ Ｐゴシック" charset="0"/>
              </a:rPr>
              <a:t>1 Samuel 28–29</a:t>
            </a:r>
          </a:p>
        </p:txBody>
      </p:sp>
    </p:spTree>
    <p:extLst>
      <p:ext uri="{BB962C8B-B14F-4D97-AF65-F5344CB8AC3E}">
        <p14:creationId xmlns:p14="http://schemas.microsoft.com/office/powerpoint/2010/main" val="97772395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7" name="Rectangle 2"/>
          <p:cNvSpPr>
            <a:spLocks noChangeArrowheads="1"/>
          </p:cNvSpPr>
          <p:nvPr/>
        </p:nvSpPr>
        <p:spPr bwMode="auto">
          <a:xfrm>
            <a:off x="6588125" y="6248400"/>
            <a:ext cx="2286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n-US" sz="2400" i="1">
                <a:solidFill>
                  <a:srgbClr val="FFFFFF"/>
                </a:solidFill>
                <a:latin typeface="Arial" charset="0"/>
                <a:cs typeface="Arial" charset="0"/>
              </a:rPr>
              <a:t>1 Sam. 28</a:t>
            </a:r>
          </a:p>
        </p:txBody>
      </p:sp>
      <p:sp>
        <p:nvSpPr>
          <p:cNvPr id="10243" name="Text Box 3"/>
          <p:cNvSpPr txBox="1">
            <a:spLocks noChangeArrowheads="1"/>
          </p:cNvSpPr>
          <p:nvPr/>
        </p:nvSpPr>
        <p:spPr bwMode="auto">
          <a:xfrm>
            <a:off x="4724400" y="1403350"/>
            <a:ext cx="4240088" cy="4401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buFontTx/>
              <a:buChar char="-"/>
            </a:pPr>
            <a:r>
              <a:rPr lang="en-US">
                <a:solidFill>
                  <a:srgbClr val="FFFFFF"/>
                </a:solidFill>
                <a:latin typeface="Arial" charset="0"/>
                <a:cs typeface="Arial" charset="0"/>
              </a:rPr>
              <a:t> Philistines set up camp and Saul was afraid </a:t>
            </a:r>
          </a:p>
          <a:p>
            <a:pPr eaLnBrk="1" hangingPunct="1"/>
            <a:r>
              <a:rPr lang="en-US">
                <a:solidFill>
                  <a:srgbClr val="FFFFFF"/>
                </a:solidFill>
                <a:latin typeface="Arial" charset="0"/>
                <a:cs typeface="Arial" charset="0"/>
              </a:rPr>
              <a:t> </a:t>
            </a:r>
          </a:p>
          <a:p>
            <a:pPr eaLnBrk="1" hangingPunct="1">
              <a:buFontTx/>
              <a:buChar char="-"/>
            </a:pPr>
            <a:r>
              <a:rPr lang="en-US">
                <a:solidFill>
                  <a:srgbClr val="FFFFFF"/>
                </a:solidFill>
                <a:latin typeface="Arial" charset="0"/>
                <a:cs typeface="Arial" charset="0"/>
              </a:rPr>
              <a:t> Inquired of the L</a:t>
            </a:r>
            <a:r>
              <a:rPr lang="en-US" sz="2400">
                <a:solidFill>
                  <a:srgbClr val="FFFFFF"/>
                </a:solidFill>
                <a:latin typeface="Arial" charset="0"/>
                <a:cs typeface="Arial" charset="0"/>
              </a:rPr>
              <a:t>ORD</a:t>
            </a:r>
            <a:r>
              <a:rPr lang="en-US">
                <a:solidFill>
                  <a:srgbClr val="FFFFFF"/>
                </a:solidFill>
                <a:latin typeface="Arial" charset="0"/>
                <a:cs typeface="Arial" charset="0"/>
              </a:rPr>
              <a:t> how to deal with the Philistine army</a:t>
            </a:r>
          </a:p>
          <a:p>
            <a:pPr eaLnBrk="1" hangingPunct="1"/>
            <a:endParaRPr lang="en-US">
              <a:solidFill>
                <a:srgbClr val="FFFFFF"/>
              </a:solidFill>
              <a:latin typeface="Arial" charset="0"/>
              <a:cs typeface="Arial" charset="0"/>
            </a:endParaRPr>
          </a:p>
          <a:p>
            <a:pPr eaLnBrk="1" hangingPunct="1"/>
            <a:r>
              <a:rPr lang="en-US">
                <a:solidFill>
                  <a:srgbClr val="FFFFFF"/>
                </a:solidFill>
                <a:latin typeface="Arial" charset="0"/>
                <a:cs typeface="Arial" charset="0"/>
              </a:rPr>
              <a:t>- What did the L</a:t>
            </a:r>
            <a:r>
              <a:rPr lang="en-US" sz="2400">
                <a:solidFill>
                  <a:srgbClr val="FFFFFF"/>
                </a:solidFill>
                <a:latin typeface="Arial" charset="0"/>
                <a:cs typeface="Arial" charset="0"/>
              </a:rPr>
              <a:t>ORD</a:t>
            </a:r>
            <a:r>
              <a:rPr lang="en-US">
                <a:solidFill>
                  <a:srgbClr val="FFFFFF"/>
                </a:solidFill>
                <a:latin typeface="Arial" charset="0"/>
                <a:cs typeface="Arial" charset="0"/>
              </a:rPr>
              <a:t> say?</a:t>
            </a:r>
          </a:p>
        </p:txBody>
      </p:sp>
      <p:grpSp>
        <p:nvGrpSpPr>
          <p:cNvPr id="2" name="Group 12"/>
          <p:cNvGrpSpPr>
            <a:grpSpLocks/>
          </p:cNvGrpSpPr>
          <p:nvPr/>
        </p:nvGrpSpPr>
        <p:grpSpPr bwMode="auto">
          <a:xfrm>
            <a:off x="152400" y="1371600"/>
            <a:ext cx="4876800" cy="4114800"/>
            <a:chOff x="3264" y="1152"/>
            <a:chExt cx="2051" cy="1961"/>
          </a:xfrm>
        </p:grpSpPr>
        <p:pic>
          <p:nvPicPr>
            <p:cNvPr id="265222" name="Picture 9" descr="no-sign">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64" y="1152"/>
              <a:ext cx="2051" cy="1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23" name="WordArt 11"/>
            <p:cNvSpPr>
              <a:spLocks noChangeArrowheads="1" noChangeShapeType="1" noTextEdit="1"/>
            </p:cNvSpPr>
            <p:nvPr/>
          </p:nvSpPr>
          <p:spPr bwMode="auto">
            <a:xfrm>
              <a:off x="3648" y="1434"/>
              <a:ext cx="1344" cy="1350"/>
            </a:xfrm>
            <a:prstGeom prst="rect">
              <a:avLst/>
            </a:prstGeom>
          </p:spPr>
          <p:txBody>
            <a:bodyPr wrap="none" fromWordArt="1">
              <a:prstTxWarp prst="textSlantUp">
                <a:avLst>
                  <a:gd name="adj" fmla="val 55556"/>
                </a:avLst>
              </a:prstTxWarp>
            </a:bodyPr>
            <a:lstStyle/>
            <a:p>
              <a:r>
                <a:rPr lang="en-US" sz="3600" kern="10" dirty="0">
                  <a:ln w="9525" cap="sq">
                    <a:solidFill>
                      <a:srgbClr val="000000"/>
                    </a:solidFill>
                    <a:round/>
                    <a:headEnd/>
                    <a:tailEnd/>
                  </a:ln>
                  <a:solidFill>
                    <a:schemeClr val="bg1"/>
                  </a:solidFill>
                  <a:latin typeface="Arial"/>
                  <a:ea typeface="Arial"/>
                  <a:cs typeface="Arial"/>
                </a:rPr>
                <a:t>Reply</a:t>
              </a:r>
            </a:p>
          </p:txBody>
        </p:sp>
      </p:grpSp>
      <p:sp>
        <p:nvSpPr>
          <p:cNvPr id="8"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en-US" sz="2400" dirty="0">
                <a:solidFill>
                  <a:srgbClr val="FFFFFF"/>
                </a:solidFill>
                <a:latin typeface="Arial"/>
                <a:cs typeface="Arial"/>
              </a:rPr>
              <a:t>199</a:t>
            </a:r>
          </a:p>
        </p:txBody>
      </p:sp>
      <p:sp>
        <p:nvSpPr>
          <p:cNvPr id="3" name="Title 2"/>
          <p:cNvSpPr>
            <a:spLocks noGrp="1"/>
          </p:cNvSpPr>
          <p:nvPr>
            <p:ph type="title" idx="4294967295"/>
          </p:nvPr>
        </p:nvSpPr>
        <p:spPr>
          <a:xfrm>
            <a:off x="0" y="115888"/>
            <a:ext cx="9144000" cy="1143000"/>
          </a:xfrm>
        </p:spPr>
        <p:txBody>
          <a:bodyPr/>
          <a:lstStyle/>
          <a:p>
            <a:pPr eaLnBrk="1" hangingPunct="1">
              <a:defRPr/>
            </a:pPr>
            <a:r>
              <a:rPr lang="en-US" kern="1200" dirty="0">
                <a:solidFill>
                  <a:srgbClr val="FFFFFF"/>
                </a:solidFill>
                <a:ea typeface="ＭＳ Ｐゴシック"/>
              </a:rPr>
              <a:t>Saul</a:t>
            </a:r>
            <a:r>
              <a:rPr lang="fr-FR" kern="1200" dirty="0">
                <a:solidFill>
                  <a:srgbClr val="FFFFFF"/>
                </a:solidFill>
                <a:ea typeface="ＭＳ Ｐゴシック"/>
              </a:rPr>
              <a:t>'</a:t>
            </a:r>
            <a:r>
              <a:rPr lang="en-US" kern="1200" dirty="0">
                <a:solidFill>
                  <a:srgbClr val="FFFFFF"/>
                </a:solidFill>
                <a:ea typeface="ＭＳ Ｐゴシック"/>
              </a:rPr>
              <a:t>s Final Decline!</a:t>
            </a:r>
            <a:endParaRPr lang="en-US" sz="6000" dirty="0">
              <a:solidFill>
                <a:srgbClr val="FFFFFF"/>
              </a:solidFill>
            </a:endParaRPr>
          </a:p>
        </p:txBody>
      </p:sp>
    </p:spTree>
    <p:extLst>
      <p:ext uri="{BB962C8B-B14F-4D97-AF65-F5344CB8AC3E}">
        <p14:creationId xmlns:p14="http://schemas.microsoft.com/office/powerpoint/2010/main" val="30628817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p:cTn id="7" dur="500" fill="hold"/>
                                        <p:tgtEl>
                                          <p:spTgt spid="102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0243">
                                            <p:txEl>
                                              <p:pRg st="2" end="2"/>
                                            </p:txEl>
                                          </p:spTgt>
                                        </p:tgtEl>
                                        <p:attrNameLst>
                                          <p:attrName>style.visibility</p:attrName>
                                        </p:attrNameLst>
                                      </p:cBhvr>
                                      <p:to>
                                        <p:strVal val="visible"/>
                                      </p:to>
                                    </p:set>
                                    <p:anim calcmode="lin" valueType="num">
                                      <p:cBhvr>
                                        <p:cTn id="13" dur="500" fill="hold"/>
                                        <p:tgtEl>
                                          <p:spTgt spid="10243">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024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0243">
                                            <p:txEl>
                                              <p:pRg st="4" end="4"/>
                                            </p:txEl>
                                          </p:spTgt>
                                        </p:tgtEl>
                                        <p:attrNameLst>
                                          <p:attrName>style.visibility</p:attrName>
                                        </p:attrNameLst>
                                      </p:cBhvr>
                                      <p:to>
                                        <p:strVal val="visible"/>
                                      </p:to>
                                    </p:set>
                                    <p:anim calcmode="lin" valueType="num">
                                      <p:cBhvr>
                                        <p:cTn id="19" dur="500" fill="hold"/>
                                        <p:tgtEl>
                                          <p:spTgt spid="10243">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1024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0-#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570" t="2377" r="3305" b="2527"/>
          <a:stretch/>
        </p:blipFill>
        <p:spPr>
          <a:xfrm>
            <a:off x="-36512" y="0"/>
            <a:ext cx="9180512" cy="6885384"/>
          </a:xfrm>
          <a:prstGeom prst="rect">
            <a:avLst/>
          </a:prstGeom>
        </p:spPr>
      </p:pic>
      <p:sp>
        <p:nvSpPr>
          <p:cNvPr id="266242" name="Rectangle 4"/>
          <p:cNvSpPr>
            <a:spLocks noChangeArrowheads="1"/>
          </p:cNvSpPr>
          <p:nvPr/>
        </p:nvSpPr>
        <p:spPr bwMode="auto">
          <a:xfrm>
            <a:off x="6126163" y="6386830"/>
            <a:ext cx="3017837" cy="461963"/>
          </a:xfrm>
          <a:prstGeom prst="rect">
            <a:avLst/>
          </a:prstGeom>
          <a:solidFill>
            <a:srgbClr val="000000"/>
          </a:solidFill>
          <a:ln>
            <a:noFill/>
          </a:ln>
        </p:spPr>
        <p:txBody>
          <a:bodyPr>
            <a:spAutoFit/>
          </a:bodyPr>
          <a:lstStyle/>
          <a:p>
            <a:r>
              <a:rPr lang="en-US" sz="2400" i="1">
                <a:solidFill>
                  <a:srgbClr val="FFFFFF"/>
                </a:solidFill>
                <a:latin typeface="Arial" charset="0"/>
                <a:cs typeface="Arial" charset="0"/>
              </a:rPr>
              <a:t>1 Sam. 28</a:t>
            </a:r>
          </a:p>
        </p:txBody>
      </p:sp>
      <p:sp>
        <p:nvSpPr>
          <p:cNvPr id="141317" name="Text Box 5"/>
          <p:cNvSpPr txBox="1">
            <a:spLocks noChangeArrowheads="1"/>
          </p:cNvSpPr>
          <p:nvPr/>
        </p:nvSpPr>
        <p:spPr bwMode="auto">
          <a:xfrm>
            <a:off x="5292080" y="3212976"/>
            <a:ext cx="3429000" cy="283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3600">
                <a:solidFill>
                  <a:schemeClr val="bg1"/>
                </a:solidFill>
                <a:effectLst>
                  <a:glow rad="228600">
                    <a:schemeClr val="tx1"/>
                  </a:glow>
                </a:effectLst>
                <a:latin typeface="Arial" charset="0"/>
                <a:cs typeface="Arial" charset="0"/>
              </a:rPr>
              <a:t>Succumbed to</a:t>
            </a:r>
          </a:p>
          <a:p>
            <a:pPr eaLnBrk="1" hangingPunct="1"/>
            <a:r>
              <a:rPr lang="en-US" sz="3600">
                <a:solidFill>
                  <a:schemeClr val="bg1"/>
                </a:solidFill>
                <a:effectLst>
                  <a:glow rad="228600">
                    <a:schemeClr val="tx1"/>
                  </a:glow>
                </a:effectLst>
                <a:latin typeface="Arial" charset="0"/>
                <a:cs typeface="Arial" charset="0"/>
              </a:rPr>
              <a:t> idol worship</a:t>
            </a:r>
          </a:p>
          <a:p>
            <a:pPr eaLnBrk="1" hangingPunct="1"/>
            <a:endParaRPr lang="en-US" sz="3600">
              <a:solidFill>
                <a:schemeClr val="bg1"/>
              </a:solidFill>
              <a:effectLst>
                <a:glow rad="228600">
                  <a:schemeClr val="tx1"/>
                </a:glow>
              </a:effectLst>
              <a:latin typeface="Arial" charset="0"/>
              <a:cs typeface="Arial" charset="0"/>
            </a:endParaRPr>
          </a:p>
          <a:p>
            <a:pPr eaLnBrk="1" hangingPunct="1"/>
            <a:r>
              <a:rPr lang="en-US" sz="3600">
                <a:solidFill>
                  <a:schemeClr val="bg1"/>
                </a:solidFill>
                <a:effectLst>
                  <a:glow rad="228600">
                    <a:schemeClr val="tx1"/>
                  </a:glow>
                </a:effectLst>
                <a:latin typeface="Arial" charset="0"/>
                <a:cs typeface="Arial" charset="0"/>
              </a:rPr>
              <a:t>Disobeyed the L</a:t>
            </a:r>
            <a:r>
              <a:rPr lang="en-US" sz="3200">
                <a:solidFill>
                  <a:schemeClr val="bg1"/>
                </a:solidFill>
                <a:effectLst>
                  <a:glow rad="228600">
                    <a:schemeClr val="tx1"/>
                  </a:glow>
                </a:effectLst>
                <a:latin typeface="Arial" charset="0"/>
                <a:cs typeface="Arial" charset="0"/>
              </a:rPr>
              <a:t>ORD</a:t>
            </a:r>
            <a:r>
              <a:rPr lang="en-US" sz="3600">
                <a:solidFill>
                  <a:schemeClr val="bg1"/>
                </a:solidFill>
                <a:effectLst>
                  <a:glow rad="228600">
                    <a:schemeClr val="tx1"/>
                  </a:glow>
                </a:effectLst>
                <a:latin typeface="Arial" charset="0"/>
                <a:cs typeface="Arial" charset="0"/>
              </a:rPr>
              <a:t>!</a:t>
            </a:r>
          </a:p>
        </p:txBody>
      </p:sp>
      <p:sp>
        <p:nvSpPr>
          <p:cNvPr id="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p:spPr>
        <p:txBody>
          <a:bodyPr anchor="ctr"/>
          <a:lstStyle/>
          <a:p>
            <a:pPr algn="r">
              <a:spcBef>
                <a:spcPct val="50000"/>
              </a:spcBef>
              <a:defRPr/>
            </a:pPr>
            <a:r>
              <a:rPr lang="en-US" sz="2400" dirty="0">
                <a:solidFill>
                  <a:srgbClr val="FFFFFF"/>
                </a:solidFill>
                <a:latin typeface="Arial"/>
                <a:ea typeface="+mn-ea"/>
                <a:cs typeface="Arial"/>
              </a:rPr>
              <a:t>199</a:t>
            </a:r>
          </a:p>
        </p:txBody>
      </p:sp>
      <p:sp>
        <p:nvSpPr>
          <p:cNvPr id="2" name="Title 1"/>
          <p:cNvSpPr>
            <a:spLocks noGrp="1"/>
          </p:cNvSpPr>
          <p:nvPr>
            <p:ph type="title" idx="4294967295"/>
          </p:nvPr>
        </p:nvSpPr>
        <p:spPr>
          <a:xfrm>
            <a:off x="0" y="44624"/>
            <a:ext cx="9144000" cy="936402"/>
          </a:xfrm>
        </p:spPr>
        <p:txBody>
          <a:bodyPr/>
          <a:lstStyle/>
          <a:p>
            <a:pPr>
              <a:defRPr/>
            </a:pPr>
            <a:r>
              <a:rPr lang="en-US" kern="1200" dirty="0">
                <a:solidFill>
                  <a:schemeClr val="bg1"/>
                </a:solidFill>
                <a:effectLst>
                  <a:glow rad="228600">
                    <a:schemeClr val="tx1"/>
                  </a:glow>
                </a:effectLst>
                <a:ea typeface="ＭＳ Ｐゴシック"/>
              </a:rPr>
              <a:t>Saul Consulted a Medium</a:t>
            </a:r>
            <a:endParaRPr lang="en-US" sz="5400" dirty="0">
              <a:solidFill>
                <a:schemeClr val="bg1"/>
              </a:solidFill>
              <a:effectLst>
                <a:glow rad="228600">
                  <a:schemeClr val="tx1"/>
                </a:glow>
              </a:effectLst>
            </a:endParaRPr>
          </a:p>
        </p:txBody>
      </p:sp>
    </p:spTree>
    <p:extLst>
      <p:ext uri="{BB962C8B-B14F-4D97-AF65-F5344CB8AC3E}">
        <p14:creationId xmlns:p14="http://schemas.microsoft.com/office/powerpoint/2010/main" val="702898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1317"/>
                                        </p:tgtEl>
                                        <p:attrNameLst>
                                          <p:attrName>style.visibility</p:attrName>
                                        </p:attrNameLst>
                                      </p:cBhvr>
                                      <p:to>
                                        <p:strVal val="visible"/>
                                      </p:to>
                                    </p:set>
                                    <p:anim calcmode="lin" valueType="num">
                                      <p:cBhvr additive="base">
                                        <p:cTn id="7" dur="500" fill="hold"/>
                                        <p:tgtEl>
                                          <p:spTgt spid="141317"/>
                                        </p:tgtEl>
                                        <p:attrNameLst>
                                          <p:attrName>ppt_x</p:attrName>
                                        </p:attrNameLst>
                                      </p:cBhvr>
                                      <p:tavLst>
                                        <p:tav tm="0">
                                          <p:val>
                                            <p:strVal val="0-#ppt_w/2"/>
                                          </p:val>
                                        </p:tav>
                                        <p:tav tm="100000">
                                          <p:val>
                                            <p:strVal val="#ppt_x"/>
                                          </p:val>
                                        </p:tav>
                                      </p:tavLst>
                                    </p:anim>
                                    <p:anim calcmode="lin" valueType="num">
                                      <p:cBhvr additive="base">
                                        <p:cTn id="8" dur="500" fill="hold"/>
                                        <p:tgtEl>
                                          <p:spTgt spid="1413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7" grpId="0"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pic>
        <p:nvPicPr>
          <p:cNvPr id="267268"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64163"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The witch of </a:t>
            </a:r>
            <a:r>
              <a:rPr lang="en-US" dirty="0" err="1">
                <a:solidFill>
                  <a:schemeClr val="bg1"/>
                </a:solidFill>
                <a:effectLst>
                  <a:glow rad="228600">
                    <a:schemeClr val="tx1"/>
                  </a:glow>
                </a:effectLst>
                <a:ea typeface="ＭＳ Ｐゴシック" charset="0"/>
              </a:rPr>
              <a:t>Endor</a:t>
            </a:r>
            <a:r>
              <a:rPr lang="en-US" dirty="0">
                <a:solidFill>
                  <a:schemeClr val="bg1"/>
                </a:solidFill>
                <a:effectLst>
                  <a:glow rad="228600">
                    <a:schemeClr val="tx1"/>
                  </a:glow>
                </a:effectLst>
                <a:ea typeface="ＭＳ Ｐゴシック" charset="0"/>
              </a:rPr>
              <a:t> was a fake</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106684243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29</a:t>
            </a:r>
          </a:p>
        </p:txBody>
      </p:sp>
    </p:spTree>
    <p:extLst>
      <p:ext uri="{BB962C8B-B14F-4D97-AF65-F5344CB8AC3E}">
        <p14:creationId xmlns:p14="http://schemas.microsoft.com/office/powerpoint/2010/main" val="405171989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182640" y="43012"/>
            <a:ext cx="4317352"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David Enlisted by Achish &amp; Rejected</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4800" dirty="0">
                <a:solidFill>
                  <a:srgbClr val="FFFFFF"/>
                </a:solidFill>
                <a:effectLst>
                  <a:glow rad="101600">
                    <a:srgbClr val="000000">
                      <a:alpha val="75000"/>
                    </a:srgbClr>
                  </a:glow>
                </a:effectLst>
                <a:latin typeface="Arial"/>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en-US" dirty="0">
                <a:solidFill>
                  <a:srgbClr val="FFFFFF"/>
                </a:solidFill>
                <a:latin typeface="Arial" charset="0"/>
                <a:cs typeface="Arial" charset="0"/>
              </a:rPr>
              <a:t>140</a:t>
            </a:r>
          </a:p>
        </p:txBody>
      </p:sp>
      <p:sp>
        <p:nvSpPr>
          <p:cNvPr id="50" name="Rectangle 2"/>
          <p:cNvSpPr txBox="1">
            <a:spLocks noChangeArrowheads="1"/>
          </p:cNvSpPr>
          <p:nvPr/>
        </p:nvSpPr>
        <p:spPr bwMode="auto">
          <a:xfrm>
            <a:off x="186622" y="2420888"/>
            <a:ext cx="3521282" cy="8659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i="1" dirty="0">
                <a:solidFill>
                  <a:srgbClr val="FFFFFF"/>
                </a:solidFill>
                <a:effectLst>
                  <a:glow rad="127000">
                    <a:srgbClr val="000000"/>
                  </a:glow>
                </a:effectLst>
                <a:latin typeface="Arial" charset="0"/>
                <a:ea typeface="ＭＳ Ｐゴシック" charset="0"/>
                <a:cs typeface="ＭＳ Ｐゴシック" charset="0"/>
              </a:rPr>
              <a:t>1 Samuel 29</a:t>
            </a:r>
            <a:endParaRPr lang="en-US" sz="2800"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Egypt</a:t>
            </a:r>
          </a:p>
        </p:txBody>
      </p:sp>
      <p:sp>
        <p:nvSpPr>
          <p:cNvPr id="18" name="Text Box 6"/>
          <p:cNvSpPr txBox="1">
            <a:spLocks noChangeArrowheads="1"/>
          </p:cNvSpPr>
          <p:nvPr/>
        </p:nvSpPr>
        <p:spPr bwMode="auto">
          <a:xfrm rot="17809876">
            <a:off x="3026150" y="388392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Phoenicia</a:t>
            </a:r>
          </a:p>
        </p:txBody>
      </p:sp>
      <p:sp>
        <p:nvSpPr>
          <p:cNvPr id="20" name="Text Box 6"/>
          <p:cNvSpPr txBox="1">
            <a:spLocks noChangeArrowheads="1"/>
          </p:cNvSpPr>
          <p:nvPr/>
        </p:nvSpPr>
        <p:spPr bwMode="auto">
          <a:xfrm>
            <a:off x="5292080" y="2319263"/>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400" dirty="0">
                <a:solidFill>
                  <a:srgbClr val="FFFFFF"/>
                </a:solidFill>
                <a:effectLst>
                  <a:glow rad="101600">
                    <a:srgbClr val="000000">
                      <a:alpha val="75000"/>
                    </a:srgbClr>
                  </a:glow>
                </a:effectLst>
                <a:latin typeface="Arial"/>
                <a:cs typeface="Arial"/>
              </a:rPr>
              <a:t>Gilboa</a:t>
            </a:r>
          </a:p>
        </p:txBody>
      </p:sp>
      <p:sp>
        <p:nvSpPr>
          <p:cNvPr id="21" name="Line 40"/>
          <p:cNvSpPr>
            <a:spLocks noChangeShapeType="1"/>
          </p:cNvSpPr>
          <p:nvPr/>
        </p:nvSpPr>
        <p:spPr bwMode="auto">
          <a:xfrm rot="20390226" flipH="1">
            <a:off x="4644888" y="2404741"/>
            <a:ext cx="992326" cy="140833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
        <p:nvSpPr>
          <p:cNvPr id="22" name="Line 40"/>
          <p:cNvSpPr>
            <a:spLocks noChangeShapeType="1"/>
          </p:cNvSpPr>
          <p:nvPr/>
        </p:nvSpPr>
        <p:spPr bwMode="auto">
          <a:xfrm rot="20390226" flipH="1" flipV="1">
            <a:off x="5543845" y="2075561"/>
            <a:ext cx="557683" cy="3065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grpSp>
        <p:nvGrpSpPr>
          <p:cNvPr id="23" name="Group 64"/>
          <p:cNvGrpSpPr>
            <a:grpSpLocks/>
          </p:cNvGrpSpPr>
          <p:nvPr/>
        </p:nvGrpSpPr>
        <p:grpSpPr bwMode="auto">
          <a:xfrm>
            <a:off x="4634161" y="4056112"/>
            <a:ext cx="369887" cy="381000"/>
            <a:chOff x="1293990" y="4843883"/>
            <a:chExt cx="369930" cy="380904"/>
          </a:xfrm>
        </p:grpSpPr>
        <p:sp>
          <p:nvSpPr>
            <p:cNvPr id="24"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sp>
          <p:nvSpPr>
            <p:cNvPr id="25"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grpSp>
    </p:spTree>
    <p:extLst>
      <p:ext uri="{BB962C8B-B14F-4D97-AF65-F5344CB8AC3E}">
        <p14:creationId xmlns:p14="http://schemas.microsoft.com/office/powerpoint/2010/main" val="424223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8289" name="Rectangle 3"/>
          <p:cNvSpPr>
            <a:spLocks noChangeArrowheads="1"/>
          </p:cNvSpPr>
          <p:nvPr/>
        </p:nvSpPr>
        <p:spPr bwMode="auto">
          <a:xfrm>
            <a:off x="6156325" y="6248400"/>
            <a:ext cx="26574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n-US" sz="2400" i="1">
                <a:solidFill>
                  <a:srgbClr val="000000"/>
                </a:solidFill>
                <a:latin typeface="Arial" charset="0"/>
                <a:cs typeface="Arial" charset="0"/>
              </a:rPr>
              <a:t>1 Sam. 29</a:t>
            </a:r>
          </a:p>
        </p:txBody>
      </p:sp>
      <p:sp>
        <p:nvSpPr>
          <p:cNvPr id="143364" name="Text Box 4"/>
          <p:cNvSpPr txBox="1">
            <a:spLocks noChangeArrowheads="1"/>
          </p:cNvSpPr>
          <p:nvPr/>
        </p:nvSpPr>
        <p:spPr bwMode="auto">
          <a:xfrm>
            <a:off x="5489575" y="2541588"/>
            <a:ext cx="36195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3200">
                <a:solidFill>
                  <a:srgbClr val="FFFFFF"/>
                </a:solidFill>
                <a:latin typeface="Arial" charset="0"/>
                <a:cs typeface="Arial" charset="0"/>
              </a:rPr>
              <a:t>Found strength in the L</a:t>
            </a:r>
            <a:r>
              <a:rPr lang="en-US">
                <a:solidFill>
                  <a:srgbClr val="FFFFFF"/>
                </a:solidFill>
                <a:latin typeface="Arial" charset="0"/>
                <a:cs typeface="Arial" charset="0"/>
              </a:rPr>
              <a:t>ORD</a:t>
            </a:r>
            <a:r>
              <a:rPr lang="en-US" sz="3200">
                <a:solidFill>
                  <a:srgbClr val="FFFFFF"/>
                </a:solidFill>
                <a:latin typeface="Arial" charset="0"/>
                <a:cs typeface="Arial" charset="0"/>
              </a:rPr>
              <a:t> and continued to pursue and obey the L</a:t>
            </a:r>
            <a:r>
              <a:rPr lang="en-US">
                <a:solidFill>
                  <a:srgbClr val="FFFFFF"/>
                </a:solidFill>
                <a:latin typeface="Arial" charset="0"/>
                <a:cs typeface="Arial" charset="0"/>
              </a:rPr>
              <a:t>ORD</a:t>
            </a:r>
            <a:r>
              <a:rPr lang="en-US" sz="3200">
                <a:solidFill>
                  <a:srgbClr val="FFFFFF"/>
                </a:solidFill>
                <a:latin typeface="Arial" charset="0"/>
                <a:cs typeface="Arial" charset="0"/>
              </a:rPr>
              <a:t> in his undertaking</a:t>
            </a:r>
          </a:p>
        </p:txBody>
      </p:sp>
      <p:sp>
        <p:nvSpPr>
          <p:cNvPr id="268291" name="WordArt 10"/>
          <p:cNvSpPr>
            <a:spLocks noChangeArrowheads="1" noChangeShapeType="1" noTextEdit="1"/>
          </p:cNvSpPr>
          <p:nvPr/>
        </p:nvSpPr>
        <p:spPr bwMode="auto">
          <a:xfrm>
            <a:off x="685800" y="500063"/>
            <a:ext cx="6553200" cy="1176337"/>
          </a:xfrm>
          <a:prstGeom prst="rect">
            <a:avLst/>
          </a:prstGeom>
        </p:spPr>
        <p:txBody>
          <a:bodyPr wrap="none" fromWordArt="1">
            <a:prstTxWarp prst="textDoubleWave1">
              <a:avLst>
                <a:gd name="adj1" fmla="val 6500"/>
                <a:gd name="adj2" fmla="val 0"/>
              </a:avLst>
            </a:prstTxWarp>
          </a:bodyPr>
          <a:lstStyle/>
          <a:p>
            <a:r>
              <a:rPr lang="en-US" sz="3600" kern="10" spc="300">
                <a:ln w="12700" cap="sq">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What about David?</a:t>
            </a:r>
          </a:p>
        </p:txBody>
      </p:sp>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p:spPr>
        <p:txBody>
          <a:bodyPr anchor="ctr"/>
          <a:lstStyle/>
          <a:p>
            <a:pPr algn="r">
              <a:spcBef>
                <a:spcPct val="50000"/>
              </a:spcBef>
              <a:defRPr/>
            </a:pPr>
            <a:r>
              <a:rPr lang="en-US" sz="2400" dirty="0">
                <a:solidFill>
                  <a:srgbClr val="FFFFFF"/>
                </a:solidFill>
                <a:latin typeface="Arial"/>
                <a:cs typeface="Arial"/>
              </a:rPr>
              <a:t>200</a:t>
            </a:r>
          </a:p>
        </p:txBody>
      </p:sp>
      <p:pic>
        <p:nvPicPr>
          <p:cNvPr id="26829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133600"/>
            <a:ext cx="5430838"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8294" name="Title 2"/>
          <p:cNvSpPr>
            <a:spLocks noGrp="1"/>
          </p:cNvSpPr>
          <p:nvPr>
            <p:ph type="title" idx="4294967295"/>
          </p:nvPr>
        </p:nvSpPr>
        <p:spPr>
          <a:xfrm>
            <a:off x="0" y="4941888"/>
            <a:ext cx="5653088" cy="1593850"/>
          </a:xfrm>
        </p:spPr>
        <p:txBody>
          <a:bodyPr/>
          <a:lstStyle/>
          <a:p>
            <a:r>
              <a:rPr lang="en-US" sz="3600">
                <a:solidFill>
                  <a:srgbClr val="FFFFFF"/>
                </a:solidFill>
                <a:latin typeface="Arial" charset="0"/>
                <a:ea typeface="ＭＳ Ｐゴシック" charset="0"/>
              </a:rPr>
              <a:t>David Pretended to Befriend Philistines</a:t>
            </a:r>
          </a:p>
        </p:txBody>
      </p:sp>
    </p:spTree>
    <p:extLst>
      <p:ext uri="{BB962C8B-B14F-4D97-AF65-F5344CB8AC3E}">
        <p14:creationId xmlns:p14="http://schemas.microsoft.com/office/powerpoint/2010/main" val="30365626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anim calcmode="lin" valueType="num">
                                      <p:cBhvr additive="base">
                                        <p:cTn id="7" dur="500" fill="hold"/>
                                        <p:tgtEl>
                                          <p:spTgt spid="143364"/>
                                        </p:tgtEl>
                                        <p:attrNameLst>
                                          <p:attrName>ppt_x</p:attrName>
                                        </p:attrNameLst>
                                      </p:cBhvr>
                                      <p:tavLst>
                                        <p:tav tm="0">
                                          <p:val>
                                            <p:strVal val="1+#ppt_w/2"/>
                                          </p:val>
                                        </p:tav>
                                        <p:tav tm="100000">
                                          <p:val>
                                            <p:strVal val="#ppt_x"/>
                                          </p:val>
                                        </p:tav>
                                      </p:tavLst>
                                    </p:anim>
                                    <p:anim calcmode="lin" valueType="num">
                                      <p:cBhvr additive="base">
                                        <p:cTn id="8" dur="500" fill="hold"/>
                                        <p:tgtEl>
                                          <p:spTgt spid="1433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30</a:t>
            </a:r>
          </a:p>
        </p:txBody>
      </p:sp>
    </p:spTree>
    <p:extLst>
      <p:ext uri="{BB962C8B-B14F-4D97-AF65-F5344CB8AC3E}">
        <p14:creationId xmlns:p14="http://schemas.microsoft.com/office/powerpoint/2010/main" val="95944086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182640" y="43012"/>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David Pursues the Amalekites</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4800" dirty="0">
                <a:solidFill>
                  <a:srgbClr val="FFFFFF"/>
                </a:solidFill>
                <a:effectLst>
                  <a:glow rad="101600">
                    <a:srgbClr val="000000">
                      <a:alpha val="75000"/>
                    </a:srgbClr>
                  </a:glow>
                </a:effectLst>
                <a:latin typeface="Arial"/>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en-US" dirty="0">
                <a:solidFill>
                  <a:srgbClr val="FFFFFF"/>
                </a:solidFill>
                <a:latin typeface="Arial" charset="0"/>
                <a:cs typeface="Arial" charset="0"/>
              </a:rPr>
              <a:t>140</a:t>
            </a:r>
          </a:p>
        </p:txBody>
      </p:sp>
      <p:sp>
        <p:nvSpPr>
          <p:cNvPr id="50" name="Rectangle 2"/>
          <p:cNvSpPr txBox="1">
            <a:spLocks noChangeArrowheads="1"/>
          </p:cNvSpPr>
          <p:nvPr/>
        </p:nvSpPr>
        <p:spPr bwMode="auto">
          <a:xfrm>
            <a:off x="186622" y="2420888"/>
            <a:ext cx="3521282" cy="8659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i="1" dirty="0">
                <a:solidFill>
                  <a:srgbClr val="FFFFFF"/>
                </a:solidFill>
                <a:effectLst>
                  <a:glow rad="127000">
                    <a:srgbClr val="000000"/>
                  </a:glow>
                </a:effectLst>
                <a:latin typeface="Arial" charset="0"/>
                <a:ea typeface="ＭＳ Ｐゴシック" charset="0"/>
                <a:cs typeface="ＭＳ Ｐゴシック" charset="0"/>
              </a:rPr>
              <a:t>1 Samuel 30</a:t>
            </a:r>
            <a:endParaRPr lang="en-US" sz="2800"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Egypt</a:t>
            </a:r>
          </a:p>
        </p:txBody>
      </p:sp>
      <p:sp>
        <p:nvSpPr>
          <p:cNvPr id="18" name="Text Box 6"/>
          <p:cNvSpPr txBox="1">
            <a:spLocks noChangeArrowheads="1"/>
          </p:cNvSpPr>
          <p:nvPr/>
        </p:nvSpPr>
        <p:spPr bwMode="auto">
          <a:xfrm rot="17809876">
            <a:off x="3026150" y="388392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3200" dirty="0">
                <a:solidFill>
                  <a:srgbClr val="FFFFFF"/>
                </a:solidFill>
                <a:effectLst>
                  <a:glow rad="101600">
                    <a:srgbClr val="000000">
                      <a:alpha val="75000"/>
                    </a:srgbClr>
                  </a:glow>
                </a:effectLst>
                <a:latin typeface="Arial"/>
                <a:cs typeface="Arial"/>
              </a:rPr>
              <a:t>Phoenicia</a:t>
            </a:r>
          </a:p>
        </p:txBody>
      </p:sp>
      <p:sp>
        <p:nvSpPr>
          <p:cNvPr id="20" name="Text Box 6"/>
          <p:cNvSpPr txBox="1">
            <a:spLocks noChangeArrowheads="1"/>
          </p:cNvSpPr>
          <p:nvPr/>
        </p:nvSpPr>
        <p:spPr bwMode="auto">
          <a:xfrm>
            <a:off x="5292080" y="2319263"/>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400" dirty="0">
                <a:solidFill>
                  <a:srgbClr val="FFFFFF"/>
                </a:solidFill>
                <a:effectLst>
                  <a:glow rad="101600">
                    <a:srgbClr val="000000">
                      <a:alpha val="75000"/>
                    </a:srgbClr>
                  </a:glow>
                </a:effectLst>
                <a:latin typeface="Arial"/>
                <a:cs typeface="Arial"/>
              </a:rPr>
              <a:t>Gilboa</a:t>
            </a:r>
          </a:p>
        </p:txBody>
      </p:sp>
      <p:sp>
        <p:nvSpPr>
          <p:cNvPr id="21" name="Line 40"/>
          <p:cNvSpPr>
            <a:spLocks noChangeShapeType="1"/>
          </p:cNvSpPr>
          <p:nvPr/>
        </p:nvSpPr>
        <p:spPr bwMode="auto">
          <a:xfrm rot="20390226" flipH="1">
            <a:off x="4644888" y="2404741"/>
            <a:ext cx="992326" cy="140833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
        <p:nvSpPr>
          <p:cNvPr id="22" name="Line 40"/>
          <p:cNvSpPr>
            <a:spLocks noChangeShapeType="1"/>
          </p:cNvSpPr>
          <p:nvPr/>
        </p:nvSpPr>
        <p:spPr bwMode="auto">
          <a:xfrm rot="20390226" flipH="1" flipV="1">
            <a:off x="5543845" y="2075561"/>
            <a:ext cx="557683" cy="3065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grpSp>
        <p:nvGrpSpPr>
          <p:cNvPr id="23" name="Group 64"/>
          <p:cNvGrpSpPr>
            <a:grpSpLocks/>
          </p:cNvGrpSpPr>
          <p:nvPr/>
        </p:nvGrpSpPr>
        <p:grpSpPr bwMode="auto">
          <a:xfrm>
            <a:off x="4634161" y="4056112"/>
            <a:ext cx="369887" cy="381000"/>
            <a:chOff x="1293990" y="4843883"/>
            <a:chExt cx="369930" cy="380904"/>
          </a:xfrm>
        </p:grpSpPr>
        <p:sp>
          <p:nvSpPr>
            <p:cNvPr id="24"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sp>
          <p:nvSpPr>
            <p:cNvPr id="25"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grpSp>
      <p:sp>
        <p:nvSpPr>
          <p:cNvPr id="27" name="Line 40"/>
          <p:cNvSpPr>
            <a:spLocks noChangeShapeType="1"/>
          </p:cNvSpPr>
          <p:nvPr/>
        </p:nvSpPr>
        <p:spPr bwMode="auto">
          <a:xfrm rot="20390226" flipV="1">
            <a:off x="4382509" y="4568415"/>
            <a:ext cx="450990" cy="601490"/>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
        <p:nvSpPr>
          <p:cNvPr id="28" name="Line 40"/>
          <p:cNvSpPr>
            <a:spLocks noChangeShapeType="1"/>
          </p:cNvSpPr>
          <p:nvPr/>
        </p:nvSpPr>
        <p:spPr bwMode="auto">
          <a:xfrm rot="20390226" flipH="1">
            <a:off x="4127673" y="5662149"/>
            <a:ext cx="145734" cy="79028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
        <p:nvSpPr>
          <p:cNvPr id="29" name="Text Box 6"/>
          <p:cNvSpPr txBox="1">
            <a:spLocks noChangeArrowheads="1"/>
          </p:cNvSpPr>
          <p:nvPr/>
        </p:nvSpPr>
        <p:spPr bwMode="auto">
          <a:xfrm>
            <a:off x="2729603" y="5229200"/>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400" dirty="0">
                <a:solidFill>
                  <a:srgbClr val="FFFFFF"/>
                </a:solidFill>
                <a:effectLst>
                  <a:glow rad="101600">
                    <a:srgbClr val="000000">
                      <a:alpha val="75000"/>
                    </a:srgbClr>
                  </a:glow>
                </a:effectLst>
                <a:latin typeface="Arial"/>
                <a:cs typeface="Arial"/>
              </a:rPr>
              <a:t>Ziklag</a:t>
            </a:r>
          </a:p>
        </p:txBody>
      </p:sp>
      <p:grpSp>
        <p:nvGrpSpPr>
          <p:cNvPr id="30" name="Group 64"/>
          <p:cNvGrpSpPr>
            <a:grpSpLocks/>
          </p:cNvGrpSpPr>
          <p:nvPr/>
        </p:nvGrpSpPr>
        <p:grpSpPr bwMode="auto">
          <a:xfrm>
            <a:off x="4139952" y="5301208"/>
            <a:ext cx="369887" cy="381000"/>
            <a:chOff x="1293990" y="4843883"/>
            <a:chExt cx="369930" cy="380904"/>
          </a:xfrm>
        </p:grpSpPr>
        <p:sp>
          <p:nvSpPr>
            <p:cNvPr id="3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sp>
          <p:nvSpPr>
            <p:cNvPr id="32"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grpSp>
      <p:sp>
        <p:nvSpPr>
          <p:cNvPr id="34" name="Text Box 6"/>
          <p:cNvSpPr txBox="1">
            <a:spLocks noChangeArrowheads="1"/>
          </p:cNvSpPr>
          <p:nvPr/>
        </p:nvSpPr>
        <p:spPr bwMode="auto">
          <a:xfrm>
            <a:off x="3995936" y="6396335"/>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en-US" sz="2400" dirty="0">
                <a:solidFill>
                  <a:srgbClr val="FFFFFF"/>
                </a:solidFill>
                <a:effectLst>
                  <a:glow rad="101600">
                    <a:srgbClr val="000000">
                      <a:alpha val="75000"/>
                    </a:srgbClr>
                  </a:glow>
                </a:effectLst>
                <a:latin typeface="Arial"/>
                <a:cs typeface="Arial"/>
              </a:rPr>
              <a:t>Amalekites</a:t>
            </a:r>
          </a:p>
        </p:txBody>
      </p:sp>
      <p:sp>
        <p:nvSpPr>
          <p:cNvPr id="35" name="Line 40"/>
          <p:cNvSpPr>
            <a:spLocks noChangeShapeType="1"/>
          </p:cNvSpPr>
          <p:nvPr/>
        </p:nvSpPr>
        <p:spPr bwMode="auto">
          <a:xfrm rot="9590226" flipH="1">
            <a:off x="4400077" y="5734157"/>
            <a:ext cx="145734" cy="79028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
        <p:nvSpPr>
          <p:cNvPr id="36" name="Line 40"/>
          <p:cNvSpPr>
            <a:spLocks noChangeShapeType="1"/>
          </p:cNvSpPr>
          <p:nvPr/>
        </p:nvSpPr>
        <p:spPr bwMode="auto">
          <a:xfrm rot="20390226" flipV="1">
            <a:off x="4638669" y="5662197"/>
            <a:ext cx="145998" cy="790189"/>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lgn="l">
              <a:defRPr/>
            </a:pPr>
            <a:endParaRPr lang="en-US" sz="2400" b="0">
              <a:solidFill>
                <a:srgbClr val="FFFFFF"/>
              </a:solidFill>
              <a:effectLst>
                <a:glow rad="279400">
                  <a:srgbClr val="000000">
                    <a:alpha val="98000"/>
                  </a:srgbClr>
                </a:glow>
              </a:effectLst>
            </a:endParaRPr>
          </a:p>
        </p:txBody>
      </p:sp>
    </p:spTree>
    <p:extLst>
      <p:ext uri="{BB962C8B-B14F-4D97-AF65-F5344CB8AC3E}">
        <p14:creationId xmlns:p14="http://schemas.microsoft.com/office/powerpoint/2010/main" val="12942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1000" fill="hold"/>
                                        <p:tgtEl>
                                          <p:spTgt spid="30"/>
                                        </p:tgtEl>
                                        <p:attrNameLst>
                                          <p:attrName>ppt_w</p:attrName>
                                        </p:attrNameLst>
                                      </p:cBhvr>
                                      <p:tavLst>
                                        <p:tav tm="0">
                                          <p:val>
                                            <p:strVal val="#ppt_w*0.70"/>
                                          </p:val>
                                        </p:tav>
                                        <p:tav tm="100000">
                                          <p:val>
                                            <p:strVal val="#ppt_w"/>
                                          </p:val>
                                        </p:tav>
                                      </p:tavLst>
                                    </p:anim>
                                    <p:anim calcmode="lin" valueType="num">
                                      <p:cBhvr>
                                        <p:cTn id="15" dur="1000" fill="hold"/>
                                        <p:tgtEl>
                                          <p:spTgt spid="30"/>
                                        </p:tgtEl>
                                        <p:attrNameLst>
                                          <p:attrName>ppt_h</p:attrName>
                                        </p:attrNameLst>
                                      </p:cBhvr>
                                      <p:tavLst>
                                        <p:tav tm="0">
                                          <p:val>
                                            <p:strVal val="#ppt_h"/>
                                          </p:val>
                                        </p:tav>
                                        <p:tav tm="100000">
                                          <p:val>
                                            <p:strVal val="#ppt_h"/>
                                          </p:val>
                                        </p:tav>
                                      </p:tavLst>
                                    </p:anim>
                                    <p:animEffect transition="in" filter="fade">
                                      <p:cBhvr>
                                        <p:cTn id="16" dur="10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par>
                          <p:cTn id="21" fill="hold">
                            <p:stCondLst>
                              <p:cond delay="0"/>
                            </p:stCondLst>
                            <p:childTnLst>
                              <p:par>
                                <p:cTn id="22" presetID="22" presetClass="entr" presetSubtype="4"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500"/>
                                        <p:tgtEl>
                                          <p:spTgt spid="28"/>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up)">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up)">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p:bldP spid="34" grpId="0"/>
      <p:bldP spid="35" grpId="0" animBg="1"/>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39442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Transition</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Samuel</a:t>
            </a:r>
          </a:p>
        </p:txBody>
      </p:sp>
      <p:sp>
        <p:nvSpPr>
          <p:cNvPr id="7" name="Text Box 24"/>
          <p:cNvSpPr txBox="1">
            <a:spLocks noChangeArrowheads="1"/>
          </p:cNvSpPr>
          <p:nvPr/>
        </p:nvSpPr>
        <p:spPr bwMode="auto">
          <a:xfrm>
            <a:off x="8266438"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194</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Tree>
    <p:extLst>
      <p:ext uri="{BB962C8B-B14F-4D97-AF65-F5344CB8AC3E}">
        <p14:creationId xmlns:p14="http://schemas.microsoft.com/office/powerpoint/2010/main" val="39741378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581577378"/>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31</a:t>
            </a:r>
          </a:p>
        </p:txBody>
      </p:sp>
    </p:spTree>
    <p:extLst>
      <p:ext uri="{BB962C8B-B14F-4D97-AF65-F5344CB8AC3E}">
        <p14:creationId xmlns:p14="http://schemas.microsoft.com/office/powerpoint/2010/main" val="251229327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2555875" y="1700213"/>
            <a:ext cx="4824413" cy="1200150"/>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p>
            <a:r>
              <a:rPr lang="en-US" sz="3600">
                <a:solidFill>
                  <a:schemeClr val="bg1"/>
                </a:solidFill>
                <a:latin typeface="Arial" charset="0"/>
                <a:cs typeface="Arial" charset="0"/>
              </a:rPr>
              <a:t>Philistines killed Saul</a:t>
            </a:r>
            <a:r>
              <a:rPr lang="fr-FR" altLang="ja-JP" sz="3600">
                <a:solidFill>
                  <a:schemeClr val="bg1"/>
                </a:solidFill>
                <a:latin typeface="Arial" charset="0"/>
                <a:cs typeface="Arial" charset="0"/>
              </a:rPr>
              <a:t>'</a:t>
            </a:r>
            <a:r>
              <a:rPr lang="en-US" altLang="ja-JP" sz="3600">
                <a:solidFill>
                  <a:schemeClr val="bg1"/>
                </a:solidFill>
                <a:latin typeface="Arial" charset="0"/>
                <a:cs typeface="Arial" charset="0"/>
              </a:rPr>
              <a:t>s sons</a:t>
            </a:r>
            <a:endParaRPr lang="en-US" sz="3600">
              <a:solidFill>
                <a:schemeClr val="bg1"/>
              </a:solidFill>
              <a:latin typeface="Arial" charset="0"/>
              <a:cs typeface="Arial" charset="0"/>
            </a:endParaRPr>
          </a:p>
        </p:txBody>
      </p:sp>
      <p:pic>
        <p:nvPicPr>
          <p:cNvPr id="142339" name="Picture 3" descr="j020168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2400" y="3735388"/>
            <a:ext cx="3810000" cy="2501900"/>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0339" name="Rectangle 4"/>
          <p:cNvSpPr>
            <a:spLocks noChangeArrowheads="1"/>
          </p:cNvSpPr>
          <p:nvPr/>
        </p:nvSpPr>
        <p:spPr bwMode="auto">
          <a:xfrm>
            <a:off x="6227763" y="6351588"/>
            <a:ext cx="2762250" cy="461962"/>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n-US" sz="2400" i="1">
                <a:solidFill>
                  <a:schemeClr val="bg1"/>
                </a:solidFill>
                <a:latin typeface="Arial" charset="0"/>
                <a:cs typeface="Arial" charset="0"/>
              </a:rPr>
              <a:t>1 Sam. 31</a:t>
            </a:r>
          </a:p>
        </p:txBody>
      </p:sp>
      <p:pic>
        <p:nvPicPr>
          <p:cNvPr id="142344" name="Picture 8" descr="spear">
            <a:hlinkClick r:id="rId4"/>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35825" y="1524000"/>
            <a:ext cx="1908175" cy="2000250"/>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2346" name="Picture 10" descr="spear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2590800" cy="2173288"/>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47" name="Rectangle 11"/>
          <p:cNvSpPr>
            <a:spLocks noChangeArrowheads="1"/>
          </p:cNvSpPr>
          <p:nvPr/>
        </p:nvSpPr>
        <p:spPr bwMode="auto">
          <a:xfrm>
            <a:off x="287338" y="4137025"/>
            <a:ext cx="3060700" cy="1200150"/>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p>
            <a:r>
              <a:rPr lang="en-US" sz="3600">
                <a:solidFill>
                  <a:schemeClr val="bg1"/>
                </a:solidFill>
                <a:latin typeface="Arial" charset="0"/>
                <a:cs typeface="Arial" charset="0"/>
              </a:rPr>
              <a:t>Saul took his own life</a:t>
            </a:r>
          </a:p>
        </p:txBody>
      </p:sp>
      <p:sp>
        <p:nvSpPr>
          <p:cNvPr id="10" name="Text Box 6"/>
          <p:cNvSpPr txBox="1">
            <a:spLocks noChangeArrowheads="1"/>
          </p:cNvSpPr>
          <p:nvPr/>
        </p:nvSpPr>
        <p:spPr bwMode="auto">
          <a:xfrm>
            <a:off x="8101013" y="44450"/>
            <a:ext cx="966787"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lgn="r">
              <a:spcBef>
                <a:spcPct val="50000"/>
              </a:spcBef>
              <a:defRPr/>
            </a:pPr>
            <a:r>
              <a:rPr lang="en-US" sz="2400" dirty="0">
                <a:solidFill>
                  <a:schemeClr val="bg1"/>
                </a:solidFill>
                <a:latin typeface="Arial"/>
                <a:ea typeface="+mn-ea"/>
                <a:cs typeface="Arial"/>
              </a:rPr>
              <a:t>200</a:t>
            </a:r>
          </a:p>
        </p:txBody>
      </p:sp>
      <p:sp>
        <p:nvSpPr>
          <p:cNvPr id="2" name="Title 1"/>
          <p:cNvSpPr>
            <a:spLocks noGrp="1"/>
          </p:cNvSpPr>
          <p:nvPr>
            <p:ph type="title" idx="4294967295"/>
          </p:nvPr>
        </p:nvSpPr>
        <p:spPr>
          <a:xfrm>
            <a:off x="2484438" y="-242888"/>
            <a:ext cx="6659562" cy="1635126"/>
          </a:xfrm>
          <a:effectLst>
            <a:outerShdw blurRad="50800" dist="38100" dir="2700000">
              <a:srgbClr val="000000">
                <a:alpha val="43000"/>
              </a:srgbClr>
            </a:outerShdw>
          </a:effectLst>
        </p:spPr>
        <p:txBody>
          <a:bodyPr/>
          <a:lstStyle/>
          <a:p>
            <a:pPr eaLnBrk="1" hangingPunct="1">
              <a:defRPr/>
            </a:pPr>
            <a:r>
              <a:rPr lang="en-US" sz="4000" kern="1200" dirty="0">
                <a:solidFill>
                  <a:schemeClr val="bg1"/>
                </a:solidFill>
                <a:ea typeface="ＭＳ Ｐゴシック"/>
              </a:rPr>
              <a:t>Saul</a:t>
            </a:r>
            <a:r>
              <a:rPr lang="fr-FR" sz="4000" kern="1200" dirty="0">
                <a:solidFill>
                  <a:schemeClr val="bg1"/>
                </a:solidFill>
                <a:ea typeface="ＭＳ Ｐゴシック"/>
              </a:rPr>
              <a:t>'</a:t>
            </a:r>
            <a:r>
              <a:rPr lang="en-US" sz="4000" kern="1200" dirty="0">
                <a:solidFill>
                  <a:schemeClr val="bg1"/>
                </a:solidFill>
                <a:ea typeface="ＭＳ Ｐゴシック"/>
              </a:rPr>
              <a:t>s Tragic End</a:t>
            </a:r>
            <a:endParaRPr lang="en-US" dirty="0">
              <a:solidFill>
                <a:schemeClr val="bg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142346"/>
                                        </p:tgtEl>
                                        <p:attrNameLst>
                                          <p:attrName>style.visibility</p:attrName>
                                        </p:attrNameLst>
                                      </p:cBhvr>
                                      <p:to>
                                        <p:strVal val="visible"/>
                                      </p:to>
                                    </p:set>
                                    <p:anim calcmode="lin" valueType="num">
                                      <p:cBhvr additive="base">
                                        <p:cTn id="7" dur="500" fill="hold"/>
                                        <p:tgtEl>
                                          <p:spTgt spid="142346"/>
                                        </p:tgtEl>
                                        <p:attrNameLst>
                                          <p:attrName>ppt_x</p:attrName>
                                        </p:attrNameLst>
                                      </p:cBhvr>
                                      <p:tavLst>
                                        <p:tav tm="0">
                                          <p:val>
                                            <p:strVal val="#ppt_x"/>
                                          </p:val>
                                        </p:tav>
                                        <p:tav tm="100000">
                                          <p:val>
                                            <p:strVal val="#ppt_x"/>
                                          </p:val>
                                        </p:tav>
                                      </p:tavLst>
                                    </p:anim>
                                    <p:anim calcmode="lin" valueType="num">
                                      <p:cBhvr additive="base">
                                        <p:cTn id="8" dur="500" fill="hold"/>
                                        <p:tgtEl>
                                          <p:spTgt spid="14234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2338"/>
                                        </p:tgtEl>
                                        <p:attrNameLst>
                                          <p:attrName>style.visibility</p:attrName>
                                        </p:attrNameLst>
                                      </p:cBhvr>
                                      <p:to>
                                        <p:strVal val="visible"/>
                                      </p:to>
                                    </p:set>
                                    <p:anim calcmode="lin" valueType="num">
                                      <p:cBhvr additive="base">
                                        <p:cTn id="13" dur="500" fill="hold"/>
                                        <p:tgtEl>
                                          <p:spTgt spid="142338"/>
                                        </p:tgtEl>
                                        <p:attrNameLst>
                                          <p:attrName>ppt_x</p:attrName>
                                        </p:attrNameLst>
                                      </p:cBhvr>
                                      <p:tavLst>
                                        <p:tav tm="0">
                                          <p:val>
                                            <p:strVal val="0-#ppt_w/2"/>
                                          </p:val>
                                        </p:tav>
                                        <p:tav tm="100000">
                                          <p:val>
                                            <p:strVal val="#ppt_x"/>
                                          </p:val>
                                        </p:tav>
                                      </p:tavLst>
                                    </p:anim>
                                    <p:anim calcmode="lin" valueType="num">
                                      <p:cBhvr additive="base">
                                        <p:cTn id="14" dur="500" fill="hold"/>
                                        <p:tgtEl>
                                          <p:spTgt spid="142338"/>
                                        </p:tgtEl>
                                        <p:attrNameLst>
                                          <p:attrName>ppt_y</p:attrName>
                                        </p:attrNameLst>
                                      </p:cBhvr>
                                      <p:tavLst>
                                        <p:tav tm="0">
                                          <p:val>
                                            <p:strVal val="#ppt_y"/>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142344"/>
                                        </p:tgtEl>
                                        <p:attrNameLst>
                                          <p:attrName>style.visibility</p:attrName>
                                        </p:attrNameLst>
                                      </p:cBhvr>
                                      <p:to>
                                        <p:strVal val="visible"/>
                                      </p:to>
                                    </p:set>
                                    <p:anim calcmode="lin" valueType="num">
                                      <p:cBhvr additive="base">
                                        <p:cTn id="17" dur="500" fill="hold"/>
                                        <p:tgtEl>
                                          <p:spTgt spid="142344"/>
                                        </p:tgtEl>
                                        <p:attrNameLst>
                                          <p:attrName>ppt_x</p:attrName>
                                        </p:attrNameLst>
                                      </p:cBhvr>
                                      <p:tavLst>
                                        <p:tav tm="0">
                                          <p:val>
                                            <p:strVal val="0-#ppt_w/2"/>
                                          </p:val>
                                        </p:tav>
                                        <p:tav tm="100000">
                                          <p:val>
                                            <p:strVal val="#ppt_x"/>
                                          </p:val>
                                        </p:tav>
                                      </p:tavLst>
                                    </p:anim>
                                    <p:anim calcmode="lin" valueType="num">
                                      <p:cBhvr additive="base">
                                        <p:cTn id="18" dur="500" fill="hold"/>
                                        <p:tgtEl>
                                          <p:spTgt spid="142344"/>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12" fill="hold" grpId="0" nodeType="clickEffect">
                                  <p:stCondLst>
                                    <p:cond delay="0"/>
                                  </p:stCondLst>
                                  <p:childTnLst>
                                    <p:set>
                                      <p:cBhvr>
                                        <p:cTn id="22" dur="1" fill="hold">
                                          <p:stCondLst>
                                            <p:cond delay="0"/>
                                          </p:stCondLst>
                                        </p:cTn>
                                        <p:tgtEl>
                                          <p:spTgt spid="142347"/>
                                        </p:tgtEl>
                                        <p:attrNameLst>
                                          <p:attrName>style.visibility</p:attrName>
                                        </p:attrNameLst>
                                      </p:cBhvr>
                                      <p:to>
                                        <p:strVal val="visible"/>
                                      </p:to>
                                    </p:set>
                                    <p:anim calcmode="lin" valueType="num">
                                      <p:cBhvr additive="base">
                                        <p:cTn id="23" dur="500" fill="hold"/>
                                        <p:tgtEl>
                                          <p:spTgt spid="142347"/>
                                        </p:tgtEl>
                                        <p:attrNameLst>
                                          <p:attrName>ppt_x</p:attrName>
                                        </p:attrNameLst>
                                      </p:cBhvr>
                                      <p:tavLst>
                                        <p:tav tm="0">
                                          <p:val>
                                            <p:strVal val="0-#ppt_w/2"/>
                                          </p:val>
                                        </p:tav>
                                        <p:tav tm="100000">
                                          <p:val>
                                            <p:strVal val="#ppt_x"/>
                                          </p:val>
                                        </p:tav>
                                      </p:tavLst>
                                    </p:anim>
                                    <p:anim calcmode="lin" valueType="num">
                                      <p:cBhvr additive="base">
                                        <p:cTn id="24" dur="500" fill="hold"/>
                                        <p:tgtEl>
                                          <p:spTgt spid="142347"/>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42339"/>
                                        </p:tgtEl>
                                        <p:attrNameLst>
                                          <p:attrName>style.visibility</p:attrName>
                                        </p:attrNameLst>
                                      </p:cBhvr>
                                      <p:to>
                                        <p:strVal val="visible"/>
                                      </p:to>
                                    </p:set>
                                    <p:anim calcmode="lin" valueType="num">
                                      <p:cBhvr additive="base">
                                        <p:cTn id="27" dur="500" fill="hold"/>
                                        <p:tgtEl>
                                          <p:spTgt spid="142339"/>
                                        </p:tgtEl>
                                        <p:attrNameLst>
                                          <p:attrName>ppt_x</p:attrName>
                                        </p:attrNameLst>
                                      </p:cBhvr>
                                      <p:tavLst>
                                        <p:tav tm="0">
                                          <p:val>
                                            <p:strVal val="0-#ppt_w/2"/>
                                          </p:val>
                                        </p:tav>
                                        <p:tav tm="100000">
                                          <p:val>
                                            <p:strVal val="#ppt_x"/>
                                          </p:val>
                                        </p:tav>
                                      </p:tavLst>
                                    </p:anim>
                                    <p:anim calcmode="lin" valueType="num">
                                      <p:cBhvr additive="base">
                                        <p:cTn id="28" dur="500" fill="hold"/>
                                        <p:tgtEl>
                                          <p:spTgt spid="1423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8" grpId="0" autoUpdateAnimBg="0"/>
      <p:bldP spid="142347" grpId="0"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200</a:t>
            </a:r>
          </a:p>
        </p:txBody>
      </p:sp>
      <p:sp>
        <p:nvSpPr>
          <p:cNvPr id="44035" name="Rectangle 3"/>
          <p:cNvSpPr>
            <a:spLocks noGrp="1" noChangeArrowheads="1"/>
          </p:cNvSpPr>
          <p:nvPr>
            <p:ph type="title" idx="4294967295"/>
          </p:nvPr>
        </p:nvSpPr>
        <p:spPr>
          <a:xfrm>
            <a:off x="14842" y="5517232"/>
            <a:ext cx="9129157" cy="1340768"/>
          </a:xfrm>
          <a:effectLst>
            <a:outerShdw blurRad="63500" dist="38099" dir="2700000" algn="ctr" rotWithShape="0">
              <a:schemeClr val="tx2">
                <a:alpha val="74998"/>
              </a:schemeClr>
            </a:outerShdw>
          </a:effectLst>
        </p:spPr>
        <p:txBody>
          <a:bodyPr/>
          <a:lstStyle/>
          <a:p>
            <a:r>
              <a:rPr lang="en-US" sz="3600" dirty="0">
                <a:solidFill>
                  <a:schemeClr val="bg1"/>
                </a:solidFill>
                <a:effectLst>
                  <a:glow rad="228600">
                    <a:schemeClr val="tx1"/>
                  </a:glow>
                </a:effectLst>
                <a:ea typeface="ＭＳ Ｐゴシック" charset="0"/>
              </a:rPr>
              <a:t>Saul died with his sons </a:t>
            </a:r>
            <a:r>
              <a:rPr lang="en-US" sz="3600">
                <a:solidFill>
                  <a:schemeClr val="bg1"/>
                </a:solidFill>
                <a:effectLst>
                  <a:glow rad="228600">
                    <a:schemeClr val="tx1"/>
                  </a:glow>
                </a:effectLst>
                <a:ea typeface="ＭＳ Ｐゴシック" charset="0"/>
              </a:rPr>
              <a:t>Jonathan, Abinadab, and Malkishua (1 Sam. 31:2)</a:t>
            </a:r>
            <a:endParaRPr lang="en-US" sz="3600" dirty="0">
              <a:solidFill>
                <a:schemeClr val="bg1"/>
              </a:solidFill>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539552" y="188640"/>
            <a:ext cx="7776864" cy="5252285"/>
          </a:xfrm>
          <a:prstGeom prst="rect">
            <a:avLst/>
          </a:prstGeom>
        </p:spPr>
      </p:pic>
    </p:spTree>
    <p:extLst>
      <p:ext uri="{BB962C8B-B14F-4D97-AF65-F5344CB8AC3E}">
        <p14:creationId xmlns:p14="http://schemas.microsoft.com/office/powerpoint/2010/main" val="307406159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200</a:t>
            </a:r>
          </a:p>
        </p:txBody>
      </p:sp>
      <p:sp>
        <p:nvSpPr>
          <p:cNvPr id="44035" name="Rectangle 3"/>
          <p:cNvSpPr>
            <a:spLocks noGrp="1" noChangeArrowheads="1"/>
          </p:cNvSpPr>
          <p:nvPr>
            <p:ph type="title" idx="4294967295"/>
          </p:nvPr>
        </p:nvSpPr>
        <p:spPr>
          <a:xfrm>
            <a:off x="5724129" y="620688"/>
            <a:ext cx="3419871" cy="4941168"/>
          </a:xfrm>
          <a:effectLst>
            <a:outerShdw blurRad="63500" dist="38099" dir="2700000" algn="ctr" rotWithShape="0">
              <a:schemeClr val="tx2">
                <a:alpha val="74998"/>
              </a:schemeClr>
            </a:outerShdw>
          </a:effectLst>
        </p:spPr>
        <p:txBody>
          <a:bodyPr/>
          <a:lstStyle/>
          <a:p>
            <a:r>
              <a:rPr lang="en-US" sz="3600" dirty="0">
                <a:solidFill>
                  <a:schemeClr val="bg1"/>
                </a:solidFill>
                <a:effectLst>
                  <a:glow rad="228600">
                    <a:schemeClr val="tx1"/>
                  </a:glow>
                </a:effectLst>
                <a:ea typeface="ＭＳ Ｐゴシック" charset="0"/>
              </a:rPr>
              <a:t>Saul killed himself</a:t>
            </a:r>
            <a:r>
              <a:rPr lang="en-US" sz="3600">
                <a:solidFill>
                  <a:schemeClr val="bg1"/>
                </a:solidFill>
                <a:effectLst>
                  <a:glow rad="228600">
                    <a:schemeClr val="tx1"/>
                  </a:glow>
                </a:effectLst>
                <a:ea typeface="ＭＳ Ｐゴシック" charset="0"/>
              </a:rPr>
              <a:t> </a:t>
            </a:r>
            <a:br>
              <a:rPr lang="en-US" sz="3600">
                <a:solidFill>
                  <a:schemeClr val="bg1"/>
                </a:solidFill>
                <a:effectLst>
                  <a:glow rad="228600">
                    <a:schemeClr val="tx1"/>
                  </a:glow>
                </a:effectLst>
                <a:ea typeface="ＭＳ Ｐゴシック" charset="0"/>
              </a:rPr>
            </a:br>
            <a:r>
              <a:rPr lang="en-US" sz="3600">
                <a:solidFill>
                  <a:schemeClr val="bg1"/>
                </a:solidFill>
                <a:effectLst>
                  <a:glow rad="228600">
                    <a:schemeClr val="tx1"/>
                  </a:glow>
                </a:effectLst>
                <a:ea typeface="ＭＳ Ｐゴシック" charset="0"/>
              </a:rPr>
              <a:t>(1 Sam. 31:4) but an Amalekite lied by saying he did it instead (2 Sam. 1:10)</a:t>
            </a:r>
            <a:endParaRPr lang="en-US" sz="3600" dirty="0">
              <a:solidFill>
                <a:schemeClr val="bg1"/>
              </a:solidFill>
              <a:effectLst>
                <a:glow rad="228600">
                  <a:schemeClr val="tx1"/>
                </a:glow>
              </a:effectLst>
              <a:ea typeface="ＭＳ Ｐゴシック" charset="0"/>
            </a:endParaRPr>
          </a:p>
        </p:txBody>
      </p:sp>
      <p:pic>
        <p:nvPicPr>
          <p:cNvPr id="4" name="Picture 3"/>
          <p:cNvPicPr>
            <a:picLocks noChangeAspect="1"/>
          </p:cNvPicPr>
          <p:nvPr/>
        </p:nvPicPr>
        <p:blipFill>
          <a:blip r:embed="rId2"/>
          <a:stretch>
            <a:fillRect/>
          </a:stretch>
        </p:blipFill>
        <p:spPr>
          <a:xfrm>
            <a:off x="-17167" y="0"/>
            <a:ext cx="5715000" cy="6858000"/>
          </a:xfrm>
          <a:prstGeom prst="rect">
            <a:avLst/>
          </a:prstGeom>
        </p:spPr>
      </p:pic>
    </p:spTree>
    <p:extLst>
      <p:ext uri="{BB962C8B-B14F-4D97-AF65-F5344CB8AC3E}">
        <p14:creationId xmlns:p14="http://schemas.microsoft.com/office/powerpoint/2010/main" val="137884693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676" name="Rectangle 4"/>
          <p:cNvSpPr>
            <a:spLocks noChangeArrowheads="1"/>
          </p:cNvSpPr>
          <p:nvPr/>
        </p:nvSpPr>
        <p:spPr bwMode="auto">
          <a:xfrm>
            <a:off x="4343400" y="3860800"/>
            <a:ext cx="4495800" cy="1601788"/>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defRPr/>
            </a:pPr>
            <a:r>
              <a:rPr lang="en-US" sz="3200" dirty="0">
                <a:solidFill>
                  <a:srgbClr val="FFFFFF"/>
                </a:solidFill>
                <a:latin typeface="Arial"/>
                <a:cs typeface="Arial"/>
              </a:rPr>
              <a:t>Tell of </a:t>
            </a:r>
            <a:r>
              <a:rPr lang="en-US" sz="3200" dirty="0" err="1">
                <a:solidFill>
                  <a:srgbClr val="FFFFFF"/>
                </a:solidFill>
                <a:latin typeface="Arial"/>
                <a:cs typeface="Arial"/>
              </a:rPr>
              <a:t>Jabesh</a:t>
            </a:r>
            <a:r>
              <a:rPr lang="en-US" sz="3200" dirty="0">
                <a:solidFill>
                  <a:srgbClr val="FFFFFF"/>
                </a:solidFill>
                <a:latin typeface="Arial"/>
                <a:cs typeface="Arial"/>
              </a:rPr>
              <a:t> Gilead (now an olive orchard, never excavated)</a:t>
            </a:r>
          </a:p>
        </p:txBody>
      </p:sp>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en-US" sz="2400" dirty="0">
                <a:solidFill>
                  <a:srgbClr val="000000"/>
                </a:solidFill>
                <a:latin typeface="Arial"/>
                <a:cs typeface="Arial"/>
              </a:rPr>
              <a:t>200</a:t>
            </a:r>
          </a:p>
        </p:txBody>
      </p:sp>
      <p:sp>
        <p:nvSpPr>
          <p:cNvPr id="271364" name="Rectangle 3"/>
          <p:cNvSpPr txBox="1">
            <a:spLocks noChangeArrowheads="1"/>
          </p:cNvSpPr>
          <p:nvPr/>
        </p:nvSpPr>
        <p:spPr bwMode="auto">
          <a:xfrm>
            <a:off x="26988" y="44450"/>
            <a:ext cx="8458200" cy="165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3600">
                <a:solidFill>
                  <a:srgbClr val="000000"/>
                </a:solidFill>
                <a:latin typeface="Arial" charset="0"/>
                <a:cs typeface="Arial" charset="0"/>
              </a:rPr>
              <a:t>After Saul</a:t>
            </a:r>
            <a:r>
              <a:rPr lang="fr-FR" altLang="ja-JP" sz="3600">
                <a:solidFill>
                  <a:srgbClr val="000000"/>
                </a:solidFill>
                <a:latin typeface="Arial" charset="0"/>
                <a:cs typeface="Arial" charset="0"/>
              </a:rPr>
              <a:t>'</a:t>
            </a:r>
            <a:r>
              <a:rPr lang="en-US" altLang="ja-JP" sz="3600">
                <a:solidFill>
                  <a:srgbClr val="000000"/>
                </a:solidFill>
                <a:latin typeface="Arial" charset="0"/>
                <a:cs typeface="Arial" charset="0"/>
              </a:rPr>
              <a:t>s death men from Jabesh Gilead courageously took his body off the wall of Beth Shan</a:t>
            </a:r>
            <a:endParaRPr lang="en-US" sz="3600">
              <a:solidFill>
                <a:srgbClr val="000000"/>
              </a:solidFill>
              <a:latin typeface="Arial" charset="0"/>
              <a:cs typeface="Arial" charset="0"/>
            </a:endParaRPr>
          </a:p>
        </p:txBody>
      </p:sp>
      <p:sp>
        <p:nvSpPr>
          <p:cNvPr id="2" name="Title 1"/>
          <p:cNvSpPr>
            <a:spLocks noGrp="1"/>
          </p:cNvSpPr>
          <p:nvPr>
            <p:ph type="title" idx="4294967295"/>
          </p:nvPr>
        </p:nvSpPr>
        <p:spPr>
          <a:xfrm>
            <a:off x="-23813" y="5988050"/>
            <a:ext cx="4716463" cy="863600"/>
          </a:xfrm>
        </p:spPr>
        <p:txBody>
          <a:bodyPr/>
          <a:lstStyle/>
          <a:p>
            <a:pPr>
              <a:defRPr/>
            </a:pPr>
            <a:r>
              <a:rPr lang="en-US" sz="3600" dirty="0">
                <a:solidFill>
                  <a:schemeClr val="bg1"/>
                </a:solidFill>
                <a:effectLst>
                  <a:outerShdw blurRad="38100" dist="38100" dir="2700000" algn="tl">
                    <a:srgbClr val="000000">
                      <a:alpha val="43137"/>
                    </a:srgbClr>
                  </a:outerShdw>
                </a:effectLst>
              </a:rPr>
              <a:t>Saul</a:t>
            </a:r>
            <a:r>
              <a:rPr lang="fr-FR" sz="3600" dirty="0">
                <a:solidFill>
                  <a:schemeClr val="bg1"/>
                </a:solidFill>
                <a:effectLst>
                  <a:outerShdw blurRad="38100" dist="38100" dir="2700000" algn="tl">
                    <a:srgbClr val="000000">
                      <a:alpha val="43137"/>
                    </a:srgbClr>
                  </a:outerShdw>
                </a:effectLst>
              </a:rPr>
              <a:t>'</a:t>
            </a:r>
            <a:r>
              <a:rPr lang="en-US" sz="3600" dirty="0">
                <a:solidFill>
                  <a:schemeClr val="bg1"/>
                </a:solidFill>
                <a:effectLst>
                  <a:outerShdw blurRad="38100" dist="38100" dir="2700000" algn="tl">
                    <a:srgbClr val="000000">
                      <a:alpha val="43137"/>
                    </a:srgbClr>
                  </a:outerShdw>
                </a:effectLst>
              </a:rPr>
              <a:t>s Body</a:t>
            </a:r>
          </a:p>
        </p:txBody>
      </p:sp>
    </p:spTree>
    <p:extLst>
      <p:ext uri="{BB962C8B-B14F-4D97-AF65-F5344CB8AC3E}">
        <p14:creationId xmlns:p14="http://schemas.microsoft.com/office/powerpoint/2010/main" val="357315152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8256"/>
            <a:ext cx="9144000" cy="961373"/>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Lessons in Patience</a:t>
            </a:r>
            <a:endParaRPr lang="en-US" dirty="0">
              <a:effectLst>
                <a:glow rad="228600">
                  <a:schemeClr val="tx1"/>
                </a:glow>
              </a:effectLst>
              <a:ea typeface="ＭＳ Ｐゴシック" charset="0"/>
            </a:endParaRPr>
          </a:p>
        </p:txBody>
      </p:sp>
      <p:sp>
        <p:nvSpPr>
          <p:cNvPr id="6" name="Text Box 6"/>
          <p:cNvSpPr txBox="1">
            <a:spLocks noChangeArrowheads="1"/>
          </p:cNvSpPr>
          <p:nvPr/>
        </p:nvSpPr>
        <p:spPr bwMode="auto">
          <a:xfrm>
            <a:off x="8320088" y="95672"/>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198</a:t>
            </a:r>
            <a:endPar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
        <p:nvSpPr>
          <p:cNvPr id="3" name="Rectangle 3">
            <a:extLst>
              <a:ext uri="{FF2B5EF4-FFF2-40B4-BE49-F238E27FC236}">
                <a16:creationId xmlns:a16="http://schemas.microsoft.com/office/drawing/2014/main" id="{E939F682-A877-846F-6B6A-BA8446D8962A}"/>
              </a:ext>
            </a:extLst>
          </p:cNvPr>
          <p:cNvSpPr txBox="1">
            <a:spLocks noChangeArrowheads="1"/>
          </p:cNvSpPr>
          <p:nvPr/>
        </p:nvSpPr>
        <p:spPr bwMode="auto">
          <a:xfrm>
            <a:off x="38757" y="908720"/>
            <a:ext cx="3453123" cy="655636"/>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David's Life</a:t>
            </a:r>
            <a:endParaRPr kumimoji="0" lang="en-US" sz="4400" b="1" i="0" u="none" strike="noStrike" kern="0" cap="none" spc="0" normalizeH="0" baseline="0" noProof="0" dirty="0">
              <a:ln>
                <a:noFill/>
              </a:ln>
              <a:solidFill>
                <a:srgbClr val="000000"/>
              </a:solidFill>
              <a:effectLst>
                <a:glow rad="228600">
                  <a:srgbClr val="000000"/>
                </a:glow>
              </a:effectLst>
              <a:uLnTx/>
              <a:uFillTx/>
              <a:latin typeface="Arial"/>
              <a:ea typeface="ＭＳ Ｐゴシック" charset="0"/>
              <a:cs typeface="Arial"/>
            </a:endParaRPr>
          </a:p>
        </p:txBody>
      </p:sp>
      <p:sp>
        <p:nvSpPr>
          <p:cNvPr id="4" name="Rectangle 3">
            <a:extLst>
              <a:ext uri="{FF2B5EF4-FFF2-40B4-BE49-F238E27FC236}">
                <a16:creationId xmlns:a16="http://schemas.microsoft.com/office/drawing/2014/main" id="{5F5433CE-03DA-B4F7-BC26-1A8DB54B015F}"/>
              </a:ext>
            </a:extLst>
          </p:cNvPr>
          <p:cNvSpPr txBox="1">
            <a:spLocks noChangeArrowheads="1"/>
          </p:cNvSpPr>
          <p:nvPr/>
        </p:nvSpPr>
        <p:spPr bwMode="auto">
          <a:xfrm>
            <a:off x="143455" y="2276872"/>
            <a:ext cx="2124289" cy="655636"/>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Anointed King</a:t>
            </a:r>
            <a:endParaRPr kumimoji="0" lang="en-US" sz="2800" b="1" i="0" u="none" strike="noStrike" kern="0" cap="none" spc="0" normalizeH="0" baseline="0" noProof="0" dirty="0">
              <a:ln>
                <a:noFill/>
              </a:ln>
              <a:solidFill>
                <a:srgbClr val="000000"/>
              </a:solidFill>
              <a:effectLst>
                <a:glow rad="228600">
                  <a:srgbClr val="000000"/>
                </a:glow>
              </a:effectLst>
              <a:uLnTx/>
              <a:uFillTx/>
              <a:latin typeface="Arial"/>
              <a:ea typeface="ＭＳ Ｐゴシック" charset="0"/>
              <a:cs typeface="Arial"/>
            </a:endParaRPr>
          </a:p>
        </p:txBody>
      </p:sp>
      <p:sp>
        <p:nvSpPr>
          <p:cNvPr id="7" name="Rectangle 3">
            <a:extLst>
              <a:ext uri="{FF2B5EF4-FFF2-40B4-BE49-F238E27FC236}">
                <a16:creationId xmlns:a16="http://schemas.microsoft.com/office/drawing/2014/main" id="{F5FE2B24-CCB3-530D-A7E7-763D8B7262F4}"/>
              </a:ext>
            </a:extLst>
          </p:cNvPr>
          <p:cNvSpPr txBox="1">
            <a:spLocks noChangeArrowheads="1"/>
          </p:cNvSpPr>
          <p:nvPr/>
        </p:nvSpPr>
        <p:spPr bwMode="auto">
          <a:xfrm>
            <a:off x="126830" y="3277420"/>
            <a:ext cx="2124289" cy="655636"/>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Goliath</a:t>
            </a:r>
            <a:endParaRPr kumimoji="0" lang="en-US" sz="2800" b="1" i="0" u="none" strike="noStrike" kern="0" cap="none" spc="0" normalizeH="0" baseline="0" noProof="0" dirty="0">
              <a:ln>
                <a:noFill/>
              </a:ln>
              <a:solidFill>
                <a:srgbClr val="000000"/>
              </a:solidFill>
              <a:effectLst>
                <a:glow rad="228600">
                  <a:srgbClr val="000000"/>
                </a:glow>
              </a:effectLst>
              <a:uLnTx/>
              <a:uFillTx/>
              <a:latin typeface="Arial"/>
              <a:ea typeface="ＭＳ Ｐゴシック" charset="0"/>
              <a:cs typeface="Arial"/>
            </a:endParaRPr>
          </a:p>
        </p:txBody>
      </p:sp>
      <p:sp>
        <p:nvSpPr>
          <p:cNvPr id="10" name="Rectangle 3">
            <a:extLst>
              <a:ext uri="{FF2B5EF4-FFF2-40B4-BE49-F238E27FC236}">
                <a16:creationId xmlns:a16="http://schemas.microsoft.com/office/drawing/2014/main" id="{8553DF44-9B9A-E9B6-1373-FA26BE62D959}"/>
              </a:ext>
            </a:extLst>
          </p:cNvPr>
          <p:cNvSpPr txBox="1">
            <a:spLocks noChangeArrowheads="1"/>
          </p:cNvSpPr>
          <p:nvPr/>
        </p:nvSpPr>
        <p:spPr bwMode="auto">
          <a:xfrm>
            <a:off x="7127754" y="1097668"/>
            <a:ext cx="1783754" cy="891172"/>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King of All Israel</a:t>
            </a:r>
            <a:endParaRPr kumimoji="0" lang="en-US" sz="2800" b="1" i="0" u="none" strike="noStrike" kern="0" cap="none" spc="0" normalizeH="0" baseline="0" noProof="0" dirty="0">
              <a:ln>
                <a:noFill/>
              </a:ln>
              <a:solidFill>
                <a:srgbClr val="000000"/>
              </a:solidFill>
              <a:effectLst>
                <a:glow rad="228600">
                  <a:srgbClr val="000000"/>
                </a:glow>
              </a:effectLst>
              <a:uLnTx/>
              <a:uFillTx/>
              <a:latin typeface="Arial"/>
              <a:ea typeface="ＭＳ Ｐゴシック" charset="0"/>
              <a:cs typeface="Arial"/>
            </a:endParaRPr>
          </a:p>
        </p:txBody>
      </p:sp>
      <p:sp>
        <p:nvSpPr>
          <p:cNvPr id="17" name="Oval 16">
            <a:extLst>
              <a:ext uri="{FF2B5EF4-FFF2-40B4-BE49-F238E27FC236}">
                <a16:creationId xmlns:a16="http://schemas.microsoft.com/office/drawing/2014/main" id="{DE877761-BCB4-6DB6-2DE8-C39AF9A00245}"/>
              </a:ext>
            </a:extLst>
          </p:cNvPr>
          <p:cNvSpPr/>
          <p:nvPr/>
        </p:nvSpPr>
        <p:spPr bwMode="auto">
          <a:xfrm>
            <a:off x="0" y="1988840"/>
            <a:ext cx="2343045" cy="2017867"/>
          </a:xfrm>
          <a:prstGeom prst="ellipse">
            <a:avLst/>
          </a:prstGeom>
          <a:noFill/>
          <a:ln w="76200" cap="sq" cmpd="sng" algn="ctr">
            <a:solidFill>
              <a:schemeClr val="bg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pitchFamily="-105" charset="0"/>
              <a:ea typeface="ＭＳ Ｐゴシック" charset="0"/>
            </a:endParaRPr>
          </a:p>
        </p:txBody>
      </p:sp>
      <p:grpSp>
        <p:nvGrpSpPr>
          <p:cNvPr id="48" name="Group 47">
            <a:extLst>
              <a:ext uri="{FF2B5EF4-FFF2-40B4-BE49-F238E27FC236}">
                <a16:creationId xmlns:a16="http://schemas.microsoft.com/office/drawing/2014/main" id="{E2A8E09E-BC58-8B3A-D54C-4C2C8E9576B0}"/>
              </a:ext>
            </a:extLst>
          </p:cNvPr>
          <p:cNvGrpSpPr/>
          <p:nvPr/>
        </p:nvGrpSpPr>
        <p:grpSpPr>
          <a:xfrm>
            <a:off x="4211960" y="1340982"/>
            <a:ext cx="1635789" cy="1822252"/>
            <a:chOff x="4283968" y="1340982"/>
            <a:chExt cx="1635789" cy="1822252"/>
          </a:xfrm>
        </p:grpSpPr>
        <p:sp>
          <p:nvSpPr>
            <p:cNvPr id="9" name="Rectangle 3">
              <a:extLst>
                <a:ext uri="{FF2B5EF4-FFF2-40B4-BE49-F238E27FC236}">
                  <a16:creationId xmlns:a16="http://schemas.microsoft.com/office/drawing/2014/main" id="{56CAA2D6-65C9-E8CB-BCAC-D7E4527DECFF}"/>
                </a:ext>
              </a:extLst>
            </p:cNvPr>
            <p:cNvSpPr txBox="1">
              <a:spLocks noChangeArrowheads="1"/>
            </p:cNvSpPr>
            <p:nvPr/>
          </p:nvSpPr>
          <p:spPr bwMode="auto">
            <a:xfrm>
              <a:off x="4283968" y="1340982"/>
              <a:ext cx="1635789" cy="94722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Saul Dies</a:t>
              </a:r>
              <a:endParaRPr kumimoji="0" lang="en-US" sz="2800" b="1" i="0" u="none" strike="noStrike" kern="0" cap="none" spc="0" normalizeH="0" baseline="0" noProof="0" dirty="0">
                <a:ln>
                  <a:noFill/>
                </a:ln>
                <a:solidFill>
                  <a:srgbClr val="000000"/>
                </a:solidFill>
                <a:effectLst>
                  <a:glow rad="228600">
                    <a:srgbClr val="000000"/>
                  </a:glow>
                </a:effectLst>
                <a:uLnTx/>
                <a:uFillTx/>
                <a:latin typeface="Arial"/>
                <a:ea typeface="ＭＳ Ｐゴシック" charset="0"/>
                <a:cs typeface="Arial"/>
              </a:endParaRPr>
            </a:p>
          </p:txBody>
        </p:sp>
        <p:cxnSp>
          <p:nvCxnSpPr>
            <p:cNvPr id="22" name="Straight Arrow Connector 21">
              <a:extLst>
                <a:ext uri="{FF2B5EF4-FFF2-40B4-BE49-F238E27FC236}">
                  <a16:creationId xmlns:a16="http://schemas.microsoft.com/office/drawing/2014/main" id="{F43C0F71-443E-DA07-C534-5FAABDB73F31}"/>
                </a:ext>
              </a:extLst>
            </p:cNvPr>
            <p:cNvCxnSpPr>
              <a:cxnSpLocks/>
            </p:cNvCxnSpPr>
            <p:nvPr/>
          </p:nvCxnSpPr>
          <p:spPr bwMode="auto">
            <a:xfrm>
              <a:off x="5117709" y="2428666"/>
              <a:ext cx="246379" cy="734568"/>
            </a:xfrm>
            <a:prstGeom prst="straightConnector1">
              <a:avLst/>
            </a:prstGeom>
            <a:solidFill>
              <a:schemeClr val="accent1"/>
            </a:solidFill>
            <a:ln w="76200" cap="rnd" cmpd="sng" algn="ctr">
              <a:solidFill>
                <a:schemeClr val="bg1"/>
              </a:solidFill>
              <a:prstDash val="sysDash"/>
              <a:round/>
              <a:headEnd type="none" w="med" len="med"/>
              <a:tailEnd type="triangle"/>
            </a:ln>
            <a:effectLst/>
          </p:spPr>
        </p:cxnSp>
      </p:grpSp>
      <p:grpSp>
        <p:nvGrpSpPr>
          <p:cNvPr id="47" name="Group 46">
            <a:extLst>
              <a:ext uri="{FF2B5EF4-FFF2-40B4-BE49-F238E27FC236}">
                <a16:creationId xmlns:a16="http://schemas.microsoft.com/office/drawing/2014/main" id="{926DD8A3-0480-AE7C-7427-000964477CBE}"/>
              </a:ext>
            </a:extLst>
          </p:cNvPr>
          <p:cNvGrpSpPr/>
          <p:nvPr/>
        </p:nvGrpSpPr>
        <p:grpSpPr>
          <a:xfrm>
            <a:off x="2045578" y="1939392"/>
            <a:ext cx="2278217" cy="2357537"/>
            <a:chOff x="2045578" y="1939392"/>
            <a:chExt cx="2278217" cy="2357537"/>
          </a:xfrm>
        </p:grpSpPr>
        <p:sp>
          <p:nvSpPr>
            <p:cNvPr id="8" name="Rectangle 3">
              <a:extLst>
                <a:ext uri="{FF2B5EF4-FFF2-40B4-BE49-F238E27FC236}">
                  <a16:creationId xmlns:a16="http://schemas.microsoft.com/office/drawing/2014/main" id="{CCC1B348-80AE-5781-0E53-4DA49F21A6CE}"/>
                </a:ext>
              </a:extLst>
            </p:cNvPr>
            <p:cNvSpPr txBox="1">
              <a:spLocks noChangeArrowheads="1"/>
            </p:cNvSpPr>
            <p:nvPr/>
          </p:nvSpPr>
          <p:spPr bwMode="auto">
            <a:xfrm>
              <a:off x="2343045" y="1939392"/>
              <a:ext cx="1980750" cy="655636"/>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Running from Saul</a:t>
              </a:r>
              <a:endParaRPr kumimoji="0" lang="en-US" sz="2800" b="1" i="0" u="none" strike="noStrike" kern="0" cap="none" spc="0" normalizeH="0" baseline="0" noProof="0" dirty="0">
                <a:ln>
                  <a:noFill/>
                </a:ln>
                <a:solidFill>
                  <a:srgbClr val="000000"/>
                </a:solidFill>
                <a:effectLst>
                  <a:glow rad="228600">
                    <a:srgbClr val="000000"/>
                  </a:glow>
                </a:effectLst>
                <a:uLnTx/>
                <a:uFillTx/>
                <a:latin typeface="Arial"/>
                <a:ea typeface="ＭＳ Ｐゴシック" charset="0"/>
                <a:cs typeface="Arial"/>
              </a:endParaRPr>
            </a:p>
          </p:txBody>
        </p:sp>
        <p:cxnSp>
          <p:nvCxnSpPr>
            <p:cNvPr id="24" name="Straight Arrow Connector 23">
              <a:extLst>
                <a:ext uri="{FF2B5EF4-FFF2-40B4-BE49-F238E27FC236}">
                  <a16:creationId xmlns:a16="http://schemas.microsoft.com/office/drawing/2014/main" id="{A54A5D8A-B94D-0520-72DE-E437AFE554A3}"/>
                </a:ext>
              </a:extLst>
            </p:cNvPr>
            <p:cNvCxnSpPr>
              <a:cxnSpLocks/>
            </p:cNvCxnSpPr>
            <p:nvPr/>
          </p:nvCxnSpPr>
          <p:spPr bwMode="auto">
            <a:xfrm flipH="1">
              <a:off x="2045578" y="2938805"/>
              <a:ext cx="733192" cy="1358124"/>
            </a:xfrm>
            <a:prstGeom prst="straightConnector1">
              <a:avLst/>
            </a:prstGeom>
            <a:solidFill>
              <a:schemeClr val="accent1"/>
            </a:solidFill>
            <a:ln w="76200" cap="rnd" cmpd="sng" algn="ctr">
              <a:solidFill>
                <a:schemeClr val="bg1"/>
              </a:solidFill>
              <a:prstDash val="sysDash"/>
              <a:round/>
              <a:headEnd type="none" w="med" len="med"/>
              <a:tailEnd type="triangle"/>
            </a:ln>
            <a:effectLst/>
          </p:spPr>
        </p:cxnSp>
      </p:grpSp>
      <p:cxnSp>
        <p:nvCxnSpPr>
          <p:cNvPr id="26" name="Straight Arrow Connector 25">
            <a:extLst>
              <a:ext uri="{FF2B5EF4-FFF2-40B4-BE49-F238E27FC236}">
                <a16:creationId xmlns:a16="http://schemas.microsoft.com/office/drawing/2014/main" id="{63C1E784-79F2-337A-265B-034304070DA1}"/>
              </a:ext>
            </a:extLst>
          </p:cNvPr>
          <p:cNvCxnSpPr>
            <a:cxnSpLocks/>
          </p:cNvCxnSpPr>
          <p:nvPr/>
        </p:nvCxnSpPr>
        <p:spPr bwMode="auto">
          <a:xfrm flipH="1">
            <a:off x="900171" y="3617867"/>
            <a:ext cx="1188536" cy="1160325"/>
          </a:xfrm>
          <a:prstGeom prst="straightConnector1">
            <a:avLst/>
          </a:prstGeom>
          <a:solidFill>
            <a:schemeClr val="accent1"/>
          </a:solidFill>
          <a:ln w="76200" cap="rnd" cmpd="sng" algn="ctr">
            <a:solidFill>
              <a:schemeClr val="bg1"/>
            </a:solidFill>
            <a:prstDash val="sysDash"/>
            <a:round/>
            <a:headEnd type="none" w="med" len="med"/>
            <a:tailEnd type="triangle"/>
          </a:ln>
          <a:effectLst/>
        </p:spPr>
      </p:cxnSp>
      <p:grpSp>
        <p:nvGrpSpPr>
          <p:cNvPr id="49" name="Group 48">
            <a:extLst>
              <a:ext uri="{FF2B5EF4-FFF2-40B4-BE49-F238E27FC236}">
                <a16:creationId xmlns:a16="http://schemas.microsoft.com/office/drawing/2014/main" id="{01ED3A2B-2257-4869-0B61-91437E4DDD8C}"/>
              </a:ext>
            </a:extLst>
          </p:cNvPr>
          <p:cNvGrpSpPr/>
          <p:nvPr/>
        </p:nvGrpSpPr>
        <p:grpSpPr>
          <a:xfrm>
            <a:off x="2096455" y="3533175"/>
            <a:ext cx="3411649" cy="1462934"/>
            <a:chOff x="2096455" y="3533175"/>
            <a:chExt cx="3411649" cy="1462934"/>
          </a:xfrm>
        </p:grpSpPr>
        <p:sp>
          <p:nvSpPr>
            <p:cNvPr id="14" name="Rectangle 3">
              <a:extLst>
                <a:ext uri="{FF2B5EF4-FFF2-40B4-BE49-F238E27FC236}">
                  <a16:creationId xmlns:a16="http://schemas.microsoft.com/office/drawing/2014/main" id="{B45911A0-DF71-D1F8-158D-067CDA02D5B2}"/>
                </a:ext>
              </a:extLst>
            </p:cNvPr>
            <p:cNvSpPr txBox="1">
              <a:spLocks noChangeArrowheads="1"/>
            </p:cNvSpPr>
            <p:nvPr/>
          </p:nvSpPr>
          <p:spPr bwMode="auto">
            <a:xfrm rot="20679821">
              <a:off x="2924113" y="4254557"/>
              <a:ext cx="1956051" cy="655636"/>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10 Years</a:t>
              </a:r>
              <a:endParaRPr kumimoji="0" lang="en-US" sz="2400" b="1" i="0" u="none" strike="noStrike" kern="0" cap="none" spc="0" normalizeH="0" baseline="0" noProof="0" dirty="0">
                <a:ln>
                  <a:noFill/>
                </a:ln>
                <a:solidFill>
                  <a:srgbClr val="000000"/>
                </a:solidFill>
                <a:effectLst>
                  <a:glow rad="228600">
                    <a:srgbClr val="000000"/>
                  </a:glow>
                </a:effectLst>
                <a:uLnTx/>
                <a:uFillTx/>
                <a:latin typeface="Arial"/>
                <a:ea typeface="ＭＳ Ｐゴシック" charset="0"/>
                <a:cs typeface="Arial"/>
              </a:endParaRPr>
            </a:p>
          </p:txBody>
        </p:sp>
        <p:sp>
          <p:nvSpPr>
            <p:cNvPr id="15" name="Rectangle 3">
              <a:extLst>
                <a:ext uri="{FF2B5EF4-FFF2-40B4-BE49-F238E27FC236}">
                  <a16:creationId xmlns:a16="http://schemas.microsoft.com/office/drawing/2014/main" id="{DD50F102-22AE-68E8-EA5F-38723CD2E95D}"/>
                </a:ext>
              </a:extLst>
            </p:cNvPr>
            <p:cNvSpPr txBox="1">
              <a:spLocks noChangeArrowheads="1"/>
            </p:cNvSpPr>
            <p:nvPr/>
          </p:nvSpPr>
          <p:spPr bwMode="auto">
            <a:xfrm rot="20679821">
              <a:off x="2096455" y="3533175"/>
              <a:ext cx="3350011" cy="655636"/>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wilderness years</a:t>
              </a:r>
              <a:endParaRPr kumimoji="0" lang="en-US" sz="2400" b="1" i="0" u="none" strike="noStrike" kern="0" cap="none" spc="0" normalizeH="0" baseline="0" noProof="0" dirty="0">
                <a:ln>
                  <a:noFill/>
                </a:ln>
                <a:solidFill>
                  <a:srgbClr val="000000"/>
                </a:solidFill>
                <a:effectLst>
                  <a:glow rad="228600">
                    <a:srgbClr val="000000"/>
                  </a:glow>
                </a:effectLst>
                <a:uLnTx/>
                <a:uFillTx/>
                <a:latin typeface="Arial"/>
                <a:ea typeface="ＭＳ Ｐゴシック" charset="0"/>
                <a:cs typeface="Arial"/>
              </a:endParaRPr>
            </a:p>
          </p:txBody>
        </p:sp>
        <p:cxnSp>
          <p:nvCxnSpPr>
            <p:cNvPr id="28" name="Straight Arrow Connector 27">
              <a:extLst>
                <a:ext uri="{FF2B5EF4-FFF2-40B4-BE49-F238E27FC236}">
                  <a16:creationId xmlns:a16="http://schemas.microsoft.com/office/drawing/2014/main" id="{9387D987-AE4A-BA71-ED11-22E5FA70C3B5}"/>
                </a:ext>
              </a:extLst>
            </p:cNvPr>
            <p:cNvCxnSpPr>
              <a:cxnSpLocks/>
            </p:cNvCxnSpPr>
            <p:nvPr/>
          </p:nvCxnSpPr>
          <p:spPr bwMode="auto">
            <a:xfrm flipH="1">
              <a:off x="2197227" y="4725144"/>
              <a:ext cx="860679" cy="270965"/>
            </a:xfrm>
            <a:prstGeom prst="straightConnector1">
              <a:avLst/>
            </a:prstGeom>
            <a:solidFill>
              <a:schemeClr val="accent1"/>
            </a:solidFill>
            <a:ln w="76200" cap="rnd" cmpd="sng" algn="ctr">
              <a:solidFill>
                <a:schemeClr val="bg1"/>
              </a:solidFill>
              <a:prstDash val="sysDash"/>
              <a:round/>
              <a:headEnd type="none" w="med" len="med"/>
              <a:tailEnd type="arrow" w="lg" len="lg"/>
            </a:ln>
            <a:effectLst/>
          </p:spPr>
        </p:cxnSp>
        <p:cxnSp>
          <p:nvCxnSpPr>
            <p:cNvPr id="32" name="Straight Arrow Connector 31">
              <a:extLst>
                <a:ext uri="{FF2B5EF4-FFF2-40B4-BE49-F238E27FC236}">
                  <a16:creationId xmlns:a16="http://schemas.microsoft.com/office/drawing/2014/main" id="{47777B74-C9AE-B11C-F6B7-11581A6C49F4}"/>
                </a:ext>
              </a:extLst>
            </p:cNvPr>
            <p:cNvCxnSpPr>
              <a:cxnSpLocks/>
            </p:cNvCxnSpPr>
            <p:nvPr/>
          </p:nvCxnSpPr>
          <p:spPr bwMode="auto">
            <a:xfrm flipV="1">
              <a:off x="4724512" y="4059838"/>
              <a:ext cx="783592" cy="233258"/>
            </a:xfrm>
            <a:prstGeom prst="straightConnector1">
              <a:avLst/>
            </a:prstGeom>
            <a:solidFill>
              <a:schemeClr val="accent1"/>
            </a:solidFill>
            <a:ln w="76200" cap="rnd" cmpd="sng" algn="ctr">
              <a:solidFill>
                <a:schemeClr val="bg1"/>
              </a:solidFill>
              <a:prstDash val="sysDash"/>
              <a:round/>
              <a:headEnd type="none" w="med" len="med"/>
              <a:tailEnd type="arrow" w="lg" len="lg"/>
            </a:ln>
            <a:effectLst/>
          </p:spPr>
        </p:cxnSp>
      </p:grpSp>
      <p:grpSp>
        <p:nvGrpSpPr>
          <p:cNvPr id="50" name="Group 49">
            <a:extLst>
              <a:ext uri="{FF2B5EF4-FFF2-40B4-BE49-F238E27FC236}">
                <a16:creationId xmlns:a16="http://schemas.microsoft.com/office/drawing/2014/main" id="{1E4248C2-1C6A-267B-5282-6435E144B3A0}"/>
              </a:ext>
            </a:extLst>
          </p:cNvPr>
          <p:cNvGrpSpPr/>
          <p:nvPr/>
        </p:nvGrpSpPr>
        <p:grpSpPr>
          <a:xfrm>
            <a:off x="3144392" y="4691358"/>
            <a:ext cx="1956051" cy="1339987"/>
            <a:chOff x="3144392" y="4691358"/>
            <a:chExt cx="1956051" cy="1339987"/>
          </a:xfrm>
        </p:grpSpPr>
        <p:sp>
          <p:nvSpPr>
            <p:cNvPr id="11" name="Rectangle 3">
              <a:extLst>
                <a:ext uri="{FF2B5EF4-FFF2-40B4-BE49-F238E27FC236}">
                  <a16:creationId xmlns:a16="http://schemas.microsoft.com/office/drawing/2014/main" id="{34B1E9B1-4C0B-BE82-34C6-F4C6EA489F05}"/>
                </a:ext>
              </a:extLst>
            </p:cNvPr>
            <p:cNvSpPr txBox="1">
              <a:spLocks noChangeArrowheads="1"/>
            </p:cNvSpPr>
            <p:nvPr/>
          </p:nvSpPr>
          <p:spPr bwMode="auto">
            <a:xfrm rot="20679821">
              <a:off x="3144392" y="5113993"/>
              <a:ext cx="1956051" cy="917352"/>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00"/>
                  </a:solidFill>
                  <a:effectLst>
                    <a:glow rad="228600">
                      <a:srgbClr val="000000"/>
                    </a:glow>
                  </a:effectLst>
                  <a:uLnTx/>
                  <a:uFillTx/>
                  <a:latin typeface="Arial"/>
                  <a:ea typeface="ＭＳ Ｐゴシック" charset="0"/>
                  <a:cs typeface="Arial"/>
                </a:rPr>
                <a:t>Does NOT Kill Saul</a:t>
              </a:r>
            </a:p>
          </p:txBody>
        </p:sp>
        <p:cxnSp>
          <p:nvCxnSpPr>
            <p:cNvPr id="37" name="Straight Arrow Connector 36">
              <a:extLst>
                <a:ext uri="{FF2B5EF4-FFF2-40B4-BE49-F238E27FC236}">
                  <a16:creationId xmlns:a16="http://schemas.microsoft.com/office/drawing/2014/main" id="{A9AB1E78-E2CB-C043-C21B-433DCF287ED4}"/>
                </a:ext>
              </a:extLst>
            </p:cNvPr>
            <p:cNvCxnSpPr>
              <a:cxnSpLocks/>
            </p:cNvCxnSpPr>
            <p:nvPr/>
          </p:nvCxnSpPr>
          <p:spPr bwMode="auto">
            <a:xfrm flipH="1" flipV="1">
              <a:off x="3910154" y="4691358"/>
              <a:ext cx="157790" cy="456253"/>
            </a:xfrm>
            <a:prstGeom prst="straightConnector1">
              <a:avLst/>
            </a:prstGeom>
            <a:solidFill>
              <a:schemeClr val="accent1"/>
            </a:solidFill>
            <a:ln w="76200" cap="rnd" cmpd="sng" algn="ctr">
              <a:solidFill>
                <a:srgbClr val="FFFF00"/>
              </a:solidFill>
              <a:prstDash val="sysDash"/>
              <a:round/>
              <a:headEnd type="none" w="med" len="med"/>
              <a:tailEnd type="arrow" w="sm" len="sm"/>
            </a:ln>
            <a:effectLst/>
          </p:spPr>
        </p:cxnSp>
      </p:grpSp>
      <p:grpSp>
        <p:nvGrpSpPr>
          <p:cNvPr id="51" name="Group 50">
            <a:extLst>
              <a:ext uri="{FF2B5EF4-FFF2-40B4-BE49-F238E27FC236}">
                <a16:creationId xmlns:a16="http://schemas.microsoft.com/office/drawing/2014/main" id="{6A8CF152-9824-AD6F-696C-764931EBDD51}"/>
              </a:ext>
            </a:extLst>
          </p:cNvPr>
          <p:cNvGrpSpPr/>
          <p:nvPr/>
        </p:nvGrpSpPr>
        <p:grpSpPr>
          <a:xfrm>
            <a:off x="5190839" y="4200469"/>
            <a:ext cx="1956051" cy="2675761"/>
            <a:chOff x="5190839" y="4200469"/>
            <a:chExt cx="1956051" cy="2675761"/>
          </a:xfrm>
        </p:grpSpPr>
        <p:sp>
          <p:nvSpPr>
            <p:cNvPr id="12" name="Rectangle 3">
              <a:extLst>
                <a:ext uri="{FF2B5EF4-FFF2-40B4-BE49-F238E27FC236}">
                  <a16:creationId xmlns:a16="http://schemas.microsoft.com/office/drawing/2014/main" id="{8F2B0097-AE44-9C50-4CA6-8232BCFC6769}"/>
                </a:ext>
              </a:extLst>
            </p:cNvPr>
            <p:cNvSpPr txBox="1">
              <a:spLocks noChangeArrowheads="1"/>
            </p:cNvSpPr>
            <p:nvPr/>
          </p:nvSpPr>
          <p:spPr bwMode="auto">
            <a:xfrm rot="20679821">
              <a:off x="5190839" y="4588657"/>
              <a:ext cx="1956051" cy="228757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00"/>
                  </a:solidFill>
                  <a:effectLst>
                    <a:glow rad="228600">
                      <a:srgbClr val="000000"/>
                    </a:glow>
                  </a:effectLst>
                  <a:uLnTx/>
                  <a:uFillTx/>
                  <a:latin typeface="Arial"/>
                  <a:ea typeface="ＭＳ Ｐゴシック" charset="0"/>
                  <a:cs typeface="Arial"/>
                </a:rPr>
                <a:t>Accepts Partial Kingship (Judah alone)</a:t>
              </a:r>
            </a:p>
          </p:txBody>
        </p:sp>
        <p:cxnSp>
          <p:nvCxnSpPr>
            <p:cNvPr id="40" name="Straight Arrow Connector 39">
              <a:extLst>
                <a:ext uri="{FF2B5EF4-FFF2-40B4-BE49-F238E27FC236}">
                  <a16:creationId xmlns:a16="http://schemas.microsoft.com/office/drawing/2014/main" id="{C536DF2C-9E68-D040-81CA-747C6F1B688B}"/>
                </a:ext>
              </a:extLst>
            </p:cNvPr>
            <p:cNvCxnSpPr>
              <a:cxnSpLocks/>
            </p:cNvCxnSpPr>
            <p:nvPr/>
          </p:nvCxnSpPr>
          <p:spPr bwMode="auto">
            <a:xfrm flipH="1" flipV="1">
              <a:off x="5671577" y="4200469"/>
              <a:ext cx="157790" cy="456253"/>
            </a:xfrm>
            <a:prstGeom prst="straightConnector1">
              <a:avLst/>
            </a:prstGeom>
            <a:solidFill>
              <a:schemeClr val="accent1"/>
            </a:solidFill>
            <a:ln w="76200" cap="rnd" cmpd="sng" algn="ctr">
              <a:solidFill>
                <a:srgbClr val="FFFF00"/>
              </a:solidFill>
              <a:prstDash val="sysDash"/>
              <a:round/>
              <a:headEnd type="none" w="med" len="med"/>
              <a:tailEnd type="arrow" w="sm" len="sm"/>
            </a:ln>
            <a:effectLst/>
          </p:spPr>
        </p:cxnSp>
      </p:grpSp>
      <p:grpSp>
        <p:nvGrpSpPr>
          <p:cNvPr id="52" name="Group 51">
            <a:extLst>
              <a:ext uri="{FF2B5EF4-FFF2-40B4-BE49-F238E27FC236}">
                <a16:creationId xmlns:a16="http://schemas.microsoft.com/office/drawing/2014/main" id="{31DCA922-61E0-223E-5887-4162CE3AA4F4}"/>
              </a:ext>
            </a:extLst>
          </p:cNvPr>
          <p:cNvGrpSpPr/>
          <p:nvPr/>
        </p:nvGrpSpPr>
        <p:grpSpPr>
          <a:xfrm>
            <a:off x="7006028" y="3690330"/>
            <a:ext cx="1956051" cy="1878410"/>
            <a:chOff x="7006028" y="3690330"/>
            <a:chExt cx="1956051" cy="1878410"/>
          </a:xfrm>
        </p:grpSpPr>
        <p:sp>
          <p:nvSpPr>
            <p:cNvPr id="13" name="Rectangle 3">
              <a:extLst>
                <a:ext uri="{FF2B5EF4-FFF2-40B4-BE49-F238E27FC236}">
                  <a16:creationId xmlns:a16="http://schemas.microsoft.com/office/drawing/2014/main" id="{7369F05F-7E0B-EE3F-2EA2-E804CBC324F9}"/>
                </a:ext>
              </a:extLst>
            </p:cNvPr>
            <p:cNvSpPr txBox="1">
              <a:spLocks noChangeArrowheads="1"/>
            </p:cNvSpPr>
            <p:nvPr/>
          </p:nvSpPr>
          <p:spPr bwMode="auto">
            <a:xfrm rot="20679821">
              <a:off x="7006028" y="4138408"/>
              <a:ext cx="1956051" cy="1430332"/>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00"/>
                  </a:solidFill>
                  <a:effectLst>
                    <a:glow rad="228600">
                      <a:srgbClr val="000000"/>
                    </a:glow>
                  </a:effectLst>
                  <a:uLnTx/>
                  <a:uFillTx/>
                  <a:latin typeface="Arial"/>
                  <a:ea typeface="ＭＳ Ｐゴシック" charset="0"/>
                  <a:cs typeface="Arial"/>
                </a:rPr>
                <a:t>Does NOT Seize the Throne</a:t>
              </a:r>
            </a:p>
          </p:txBody>
        </p:sp>
        <p:cxnSp>
          <p:nvCxnSpPr>
            <p:cNvPr id="41" name="Straight Arrow Connector 40">
              <a:extLst>
                <a:ext uri="{FF2B5EF4-FFF2-40B4-BE49-F238E27FC236}">
                  <a16:creationId xmlns:a16="http://schemas.microsoft.com/office/drawing/2014/main" id="{08FB6E2C-709A-54AC-953C-FA865DCAE1D0}"/>
                </a:ext>
              </a:extLst>
            </p:cNvPr>
            <p:cNvCxnSpPr>
              <a:cxnSpLocks/>
            </p:cNvCxnSpPr>
            <p:nvPr/>
          </p:nvCxnSpPr>
          <p:spPr bwMode="auto">
            <a:xfrm flipH="1" flipV="1">
              <a:off x="7558128" y="3690330"/>
              <a:ext cx="157790" cy="456253"/>
            </a:xfrm>
            <a:prstGeom prst="straightConnector1">
              <a:avLst/>
            </a:prstGeom>
            <a:solidFill>
              <a:schemeClr val="accent1"/>
            </a:solidFill>
            <a:ln w="76200" cap="rnd" cmpd="sng" algn="ctr">
              <a:solidFill>
                <a:srgbClr val="FFFF00"/>
              </a:solidFill>
              <a:prstDash val="sysDash"/>
              <a:round/>
              <a:headEnd type="none" w="med" len="med"/>
              <a:tailEnd type="arrow" w="sm" len="sm"/>
            </a:ln>
            <a:effectLst/>
          </p:spPr>
        </p:cxnSp>
      </p:grpSp>
      <p:grpSp>
        <p:nvGrpSpPr>
          <p:cNvPr id="45" name="Group 44">
            <a:extLst>
              <a:ext uri="{FF2B5EF4-FFF2-40B4-BE49-F238E27FC236}">
                <a16:creationId xmlns:a16="http://schemas.microsoft.com/office/drawing/2014/main" id="{D9FA5CFC-EE4E-C07F-4F25-2A193EBB47C5}"/>
              </a:ext>
            </a:extLst>
          </p:cNvPr>
          <p:cNvGrpSpPr/>
          <p:nvPr/>
        </p:nvGrpSpPr>
        <p:grpSpPr>
          <a:xfrm>
            <a:off x="-108520" y="2399100"/>
            <a:ext cx="9198233" cy="2830100"/>
            <a:chOff x="-108520" y="2687132"/>
            <a:chExt cx="9198233" cy="2830100"/>
          </a:xfrm>
        </p:grpSpPr>
        <p:cxnSp>
          <p:nvCxnSpPr>
            <p:cNvPr id="19" name="Straight Arrow Connector 18">
              <a:extLst>
                <a:ext uri="{FF2B5EF4-FFF2-40B4-BE49-F238E27FC236}">
                  <a16:creationId xmlns:a16="http://schemas.microsoft.com/office/drawing/2014/main" id="{3168064E-31D5-6516-6F4B-A739E2C7CEA7}"/>
                </a:ext>
              </a:extLst>
            </p:cNvPr>
            <p:cNvCxnSpPr/>
            <p:nvPr/>
          </p:nvCxnSpPr>
          <p:spPr bwMode="auto">
            <a:xfrm flipV="1">
              <a:off x="-108520" y="2996952"/>
              <a:ext cx="8840564" cy="2520280"/>
            </a:xfrm>
            <a:prstGeom prst="straightConnector1">
              <a:avLst/>
            </a:prstGeom>
            <a:solidFill>
              <a:schemeClr val="accent1"/>
            </a:solidFill>
            <a:ln w="76200" cap="sq" cmpd="sng" algn="ctr">
              <a:solidFill>
                <a:schemeClr val="bg1"/>
              </a:solidFill>
              <a:prstDash val="solid"/>
              <a:round/>
              <a:headEnd type="none" w="med" len="med"/>
              <a:tailEnd type="oval" w="lg" len="lg"/>
            </a:ln>
            <a:effectLst/>
          </p:spPr>
        </p:cxnSp>
        <p:sp>
          <p:nvSpPr>
            <p:cNvPr id="42" name="Oval 41">
              <a:extLst>
                <a:ext uri="{FF2B5EF4-FFF2-40B4-BE49-F238E27FC236}">
                  <a16:creationId xmlns:a16="http://schemas.microsoft.com/office/drawing/2014/main" id="{7CCE76E2-CE22-D24B-02CF-267BCD9A2613}"/>
                </a:ext>
              </a:extLst>
            </p:cNvPr>
            <p:cNvSpPr>
              <a:spLocks noChangeAspect="1"/>
            </p:cNvSpPr>
            <p:nvPr/>
          </p:nvSpPr>
          <p:spPr bwMode="auto">
            <a:xfrm>
              <a:off x="1625321" y="4602560"/>
              <a:ext cx="640080" cy="640080"/>
            </a:xfrm>
            <a:prstGeom prst="ellipse">
              <a:avLst/>
            </a:prstGeom>
            <a:solidFill>
              <a:schemeClr val="bg1"/>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pitchFamily="-105" charset="0"/>
                <a:ea typeface="ＭＳ Ｐゴシック" charset="0"/>
              </a:endParaRPr>
            </a:p>
          </p:txBody>
        </p:sp>
        <p:sp>
          <p:nvSpPr>
            <p:cNvPr id="43" name="Oval 42">
              <a:extLst>
                <a:ext uri="{FF2B5EF4-FFF2-40B4-BE49-F238E27FC236}">
                  <a16:creationId xmlns:a16="http://schemas.microsoft.com/office/drawing/2014/main" id="{C712FE58-A302-7346-183E-3C9BF1C5FE64}"/>
                </a:ext>
              </a:extLst>
            </p:cNvPr>
            <p:cNvSpPr>
              <a:spLocks noChangeAspect="1"/>
            </p:cNvSpPr>
            <p:nvPr/>
          </p:nvSpPr>
          <p:spPr bwMode="auto">
            <a:xfrm>
              <a:off x="5076056" y="3553406"/>
              <a:ext cx="640080" cy="640080"/>
            </a:xfrm>
            <a:prstGeom prst="ellipse">
              <a:avLst/>
            </a:prstGeom>
            <a:solidFill>
              <a:schemeClr val="bg1"/>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pitchFamily="-105" charset="0"/>
                <a:ea typeface="ＭＳ Ｐゴシック" charset="0"/>
              </a:endParaRPr>
            </a:p>
          </p:txBody>
        </p:sp>
        <p:sp>
          <p:nvSpPr>
            <p:cNvPr id="44" name="Oval 43">
              <a:extLst>
                <a:ext uri="{FF2B5EF4-FFF2-40B4-BE49-F238E27FC236}">
                  <a16:creationId xmlns:a16="http://schemas.microsoft.com/office/drawing/2014/main" id="{92C9F166-CC8D-E93F-A0D8-78D599724D79}"/>
                </a:ext>
              </a:extLst>
            </p:cNvPr>
            <p:cNvSpPr>
              <a:spLocks noChangeAspect="1"/>
            </p:cNvSpPr>
            <p:nvPr/>
          </p:nvSpPr>
          <p:spPr bwMode="auto">
            <a:xfrm>
              <a:off x="8449633" y="2687132"/>
              <a:ext cx="640080" cy="640080"/>
            </a:xfrm>
            <a:prstGeom prst="ellipse">
              <a:avLst/>
            </a:prstGeom>
            <a:solidFill>
              <a:schemeClr val="bg1"/>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pitchFamily="-105" charset="0"/>
                <a:ea typeface="ＭＳ Ｐゴシック" charset="0"/>
              </a:endParaRPr>
            </a:p>
          </p:txBody>
        </p:sp>
      </p:grpSp>
      <p:grpSp>
        <p:nvGrpSpPr>
          <p:cNvPr id="53" name="Group 52">
            <a:extLst>
              <a:ext uri="{FF2B5EF4-FFF2-40B4-BE49-F238E27FC236}">
                <a16:creationId xmlns:a16="http://schemas.microsoft.com/office/drawing/2014/main" id="{EA714585-2135-763E-1E00-5DDAD29D9A55}"/>
              </a:ext>
            </a:extLst>
          </p:cNvPr>
          <p:cNvGrpSpPr/>
          <p:nvPr/>
        </p:nvGrpSpPr>
        <p:grpSpPr>
          <a:xfrm>
            <a:off x="5727545" y="3068960"/>
            <a:ext cx="3207153" cy="918540"/>
            <a:chOff x="5727545" y="3141465"/>
            <a:chExt cx="3207153" cy="918540"/>
          </a:xfrm>
        </p:grpSpPr>
        <p:sp>
          <p:nvSpPr>
            <p:cNvPr id="16" name="Rectangle 3">
              <a:extLst>
                <a:ext uri="{FF2B5EF4-FFF2-40B4-BE49-F238E27FC236}">
                  <a16:creationId xmlns:a16="http://schemas.microsoft.com/office/drawing/2014/main" id="{EB722447-5012-757C-E9FC-7FFAD29A09EB}"/>
                </a:ext>
              </a:extLst>
            </p:cNvPr>
            <p:cNvSpPr txBox="1">
              <a:spLocks noChangeArrowheads="1"/>
            </p:cNvSpPr>
            <p:nvPr/>
          </p:nvSpPr>
          <p:spPr bwMode="auto">
            <a:xfrm rot="20679821">
              <a:off x="6452505" y="3318453"/>
              <a:ext cx="1956051" cy="655636"/>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7 ½ Years</a:t>
              </a:r>
              <a:endParaRPr kumimoji="0" lang="en-US" sz="2400" b="1" i="0" u="none" strike="noStrike" kern="0" cap="none" spc="0" normalizeH="0" baseline="0" noProof="0" dirty="0">
                <a:ln>
                  <a:noFill/>
                </a:ln>
                <a:solidFill>
                  <a:srgbClr val="000000"/>
                </a:solidFill>
                <a:effectLst>
                  <a:glow rad="228600">
                    <a:srgbClr val="000000"/>
                  </a:glow>
                </a:effectLst>
                <a:uLnTx/>
                <a:uFillTx/>
                <a:latin typeface="Arial"/>
                <a:ea typeface="ＭＳ Ｐゴシック" charset="0"/>
                <a:cs typeface="Arial"/>
              </a:endParaRPr>
            </a:p>
          </p:txBody>
        </p:sp>
        <p:cxnSp>
          <p:nvCxnSpPr>
            <p:cNvPr id="31" name="Straight Arrow Connector 30">
              <a:extLst>
                <a:ext uri="{FF2B5EF4-FFF2-40B4-BE49-F238E27FC236}">
                  <a16:creationId xmlns:a16="http://schemas.microsoft.com/office/drawing/2014/main" id="{5836AD09-EA29-A998-1384-10FE872FD476}"/>
                </a:ext>
              </a:extLst>
            </p:cNvPr>
            <p:cNvCxnSpPr>
              <a:cxnSpLocks/>
            </p:cNvCxnSpPr>
            <p:nvPr/>
          </p:nvCxnSpPr>
          <p:spPr bwMode="auto">
            <a:xfrm flipH="1">
              <a:off x="5727545" y="3789040"/>
              <a:ext cx="860679" cy="270965"/>
            </a:xfrm>
            <a:prstGeom prst="straightConnector1">
              <a:avLst/>
            </a:prstGeom>
            <a:solidFill>
              <a:schemeClr val="accent1"/>
            </a:solidFill>
            <a:ln w="76200" cap="rnd" cmpd="sng" algn="ctr">
              <a:solidFill>
                <a:schemeClr val="bg1"/>
              </a:solidFill>
              <a:prstDash val="sysDash"/>
              <a:round/>
              <a:headEnd type="none" w="med" len="med"/>
              <a:tailEnd type="arrow" w="lg" len="lg"/>
            </a:ln>
            <a:effectLst/>
          </p:spPr>
        </p:cxnSp>
        <p:cxnSp>
          <p:nvCxnSpPr>
            <p:cNvPr id="46" name="Straight Arrow Connector 45">
              <a:extLst>
                <a:ext uri="{FF2B5EF4-FFF2-40B4-BE49-F238E27FC236}">
                  <a16:creationId xmlns:a16="http://schemas.microsoft.com/office/drawing/2014/main" id="{D19748A4-C25D-A373-E07B-BE02F37D04EA}"/>
                </a:ext>
              </a:extLst>
            </p:cNvPr>
            <p:cNvCxnSpPr>
              <a:cxnSpLocks/>
            </p:cNvCxnSpPr>
            <p:nvPr/>
          </p:nvCxnSpPr>
          <p:spPr bwMode="auto">
            <a:xfrm flipV="1">
              <a:off x="8151106" y="3141465"/>
              <a:ext cx="783592" cy="233258"/>
            </a:xfrm>
            <a:prstGeom prst="straightConnector1">
              <a:avLst/>
            </a:prstGeom>
            <a:solidFill>
              <a:schemeClr val="accent1"/>
            </a:solidFill>
            <a:ln w="76200" cap="rnd" cmpd="sng" algn="ctr">
              <a:solidFill>
                <a:schemeClr val="bg1"/>
              </a:solidFill>
              <a:prstDash val="sysDash"/>
              <a:round/>
              <a:headEnd type="none" w="med" len="med"/>
              <a:tailEnd type="arrow" w="lg" len="lg"/>
            </a:ln>
            <a:effectLst/>
          </p:spPr>
        </p:cxnSp>
      </p:grpSp>
    </p:spTree>
    <p:extLst>
      <p:ext uri="{BB962C8B-B14F-4D97-AF65-F5344CB8AC3E}">
        <p14:creationId xmlns:p14="http://schemas.microsoft.com/office/powerpoint/2010/main" val="194623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wipe(down)">
                                      <p:cBhvr>
                                        <p:cTn id="18" dur="500"/>
                                        <p:tgtEl>
                                          <p:spTgt spid="5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wipe(up)">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down)">
                                      <p:cBhvr>
                                        <p:cTn id="28" dur="500"/>
                                        <p:tgtEl>
                                          <p:spTgt spid="51"/>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p:cTn id="33" dur="1000" fill="hold"/>
                                        <p:tgtEl>
                                          <p:spTgt spid="53"/>
                                        </p:tgtEl>
                                        <p:attrNameLst>
                                          <p:attrName>ppt_w</p:attrName>
                                        </p:attrNameLst>
                                      </p:cBhvr>
                                      <p:tavLst>
                                        <p:tav tm="0">
                                          <p:val>
                                            <p:strVal val="#ppt_w*0.70"/>
                                          </p:val>
                                        </p:tav>
                                        <p:tav tm="100000">
                                          <p:val>
                                            <p:strVal val="#ppt_w"/>
                                          </p:val>
                                        </p:tav>
                                      </p:tavLst>
                                    </p:anim>
                                    <p:anim calcmode="lin" valueType="num">
                                      <p:cBhvr>
                                        <p:cTn id="34" dur="1000" fill="hold"/>
                                        <p:tgtEl>
                                          <p:spTgt spid="53"/>
                                        </p:tgtEl>
                                        <p:attrNameLst>
                                          <p:attrName>ppt_h</p:attrName>
                                        </p:attrNameLst>
                                      </p:cBhvr>
                                      <p:tavLst>
                                        <p:tav tm="0">
                                          <p:val>
                                            <p:strVal val="#ppt_h"/>
                                          </p:val>
                                        </p:tav>
                                        <p:tav tm="100000">
                                          <p:val>
                                            <p:strVal val="#ppt_h"/>
                                          </p:val>
                                        </p:tav>
                                      </p:tavLst>
                                    </p:anim>
                                    <p:animEffect transition="in" filter="fade">
                                      <p:cBhvr>
                                        <p:cTn id="35" dur="1000"/>
                                        <p:tgtEl>
                                          <p:spTgt spid="5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wipe(down)">
                                      <p:cBhvr>
                                        <p:cTn id="40" dur="500"/>
                                        <p:tgtEl>
                                          <p:spTgt spid="5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96" y="-1"/>
            <a:ext cx="9138604" cy="608288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a:t>
            </a:r>
            <a:r>
              <a:rPr lang="en-US" sz="4800" b="1" dirty="0">
                <a:solidFill>
                  <a:srgbClr val="FFFF00"/>
                </a:solidFill>
                <a:effectLst>
                  <a:glow rad="127000">
                    <a:schemeClr val="tx1"/>
                  </a:glow>
                </a:effectLst>
                <a:latin typeface="Arial" charset="0"/>
                <a:ea typeface="ＭＳ Ｐゴシック" charset="0"/>
                <a:cs typeface="ＭＳ Ｐゴシック" charset="0"/>
              </a:rPr>
              <a:t>initiates</a:t>
            </a:r>
            <a:r>
              <a:rPr lang="en-US" sz="4800" b="1" dirty="0">
                <a:effectLst>
                  <a:glow rad="127000">
                    <a:schemeClr val="tx1"/>
                  </a:glow>
                </a:effectLst>
                <a:latin typeface="Arial" charset="0"/>
                <a:ea typeface="ＭＳ Ｐゴシック" charset="0"/>
                <a:cs typeface="ＭＳ Ｐゴシック" charset="0"/>
              </a:rPr>
              <a:t> change to fulfill his plans for us.</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Main Idea of 1 Samuel</a:t>
            </a:r>
          </a:p>
        </p:txBody>
      </p:sp>
    </p:spTree>
    <p:extLst>
      <p:ext uri="{BB962C8B-B14F-4D97-AF65-F5344CB8AC3E}">
        <p14:creationId xmlns:p14="http://schemas.microsoft.com/office/powerpoint/2010/main" val="57876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31265" cy="6858000"/>
          </a:xfrm>
          <a:prstGeom prst="rect">
            <a:avLst/>
          </a:prstGeom>
        </p:spPr>
      </p:pic>
      <p:sp>
        <p:nvSpPr>
          <p:cNvPr id="309249" name="Title 1"/>
          <p:cNvSpPr>
            <a:spLocks noGrp="1"/>
          </p:cNvSpPr>
          <p:nvPr>
            <p:ph type="title" idx="4294967295"/>
          </p:nvPr>
        </p:nvSpPr>
        <p:spPr>
          <a:xfrm>
            <a:off x="107504" y="18614"/>
            <a:ext cx="3960440" cy="6839386"/>
          </a:xfrm>
        </p:spPr>
        <p:txBody>
          <a:bodyPr anchor="t"/>
          <a:lstStyle/>
          <a:p>
            <a:pPr algn="l"/>
            <a:r>
              <a:rPr lang="en-US" sz="5400" b="1">
                <a:solidFill>
                  <a:srgbClr val="FFFFFF"/>
                </a:solidFill>
                <a:effectLst>
                  <a:glow rad="228600">
                    <a:schemeClr val="tx1"/>
                  </a:glow>
                </a:effectLst>
                <a:latin typeface="Arial" charset="0"/>
                <a:ea typeface="ＭＳ Ｐゴシック" charset="0"/>
              </a:rPr>
              <a:t>Sometimes change comes though our desire to be like the world </a:t>
            </a:r>
          </a:p>
        </p:txBody>
      </p:sp>
    </p:spTree>
    <p:extLst>
      <p:ext uri="{BB962C8B-B14F-4D97-AF65-F5344CB8AC3E}">
        <p14:creationId xmlns:p14="http://schemas.microsoft.com/office/powerpoint/2010/main" val="1504454494"/>
      </p:ext>
    </p:extLst>
  </p:cSld>
  <p:clrMapOvr>
    <a:masterClrMapping/>
  </p:clrMapOvr>
  <p:transition spd="slow"/>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1187624" y="1916832"/>
            <a:ext cx="6768752" cy="4536504"/>
          </a:xfrm>
          <a:prstGeom prst="roundRect">
            <a:avLst/>
          </a:prstGeom>
          <a:solidFill>
            <a:srgbClr val="CCAC2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2"/>
          <p:cNvSpPr txBox="1">
            <a:spLocks noChangeArrowheads="1"/>
          </p:cNvSpPr>
          <p:nvPr/>
        </p:nvSpPr>
        <p:spPr bwMode="auto">
          <a:xfrm>
            <a:off x="1259632" y="3645024"/>
            <a:ext cx="6624736" cy="27363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9600" b="1" dirty="0">
                <a:solidFill>
                  <a:schemeClr val="tx1"/>
                </a:solidFill>
                <a:effectLst/>
                <a:latin typeface="Arial" charset="0"/>
                <a:ea typeface="ＭＳ Ｐゴシック" charset="0"/>
                <a:cs typeface="ＭＳ Ｐゴシック" charset="0"/>
              </a:rPr>
              <a:t>GOD AT WORK</a:t>
            </a:r>
          </a:p>
        </p:txBody>
      </p:sp>
      <p:sp>
        <p:nvSpPr>
          <p:cNvPr id="900098" name="Rectangle 2"/>
          <p:cNvSpPr>
            <a:spLocks noGrp="1" noChangeArrowheads="1"/>
          </p:cNvSpPr>
          <p:nvPr>
            <p:ph type="ctrTitle"/>
          </p:nvPr>
        </p:nvSpPr>
        <p:spPr>
          <a:xfrm>
            <a:off x="0" y="232008"/>
            <a:ext cx="9144000" cy="146880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better way to change is for us to let God lead us </a:t>
            </a:r>
          </a:p>
        </p:txBody>
      </p:sp>
      <p:sp>
        <p:nvSpPr>
          <p:cNvPr id="6" name="Rectangle 2"/>
          <p:cNvSpPr txBox="1">
            <a:spLocks noChangeArrowheads="1"/>
          </p:cNvSpPr>
          <p:nvPr/>
        </p:nvSpPr>
        <p:spPr bwMode="auto">
          <a:xfrm>
            <a:off x="1547664" y="2348880"/>
            <a:ext cx="5976664" cy="1152128"/>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9600" b="1" dirty="0">
                <a:solidFill>
                  <a:srgbClr val="CCAC2F"/>
                </a:solidFill>
                <a:effectLst/>
                <a:latin typeface="Arial" charset="0"/>
                <a:ea typeface="ＭＳ Ｐゴシック" charset="0"/>
                <a:cs typeface="ＭＳ Ｐゴシック" charset="0"/>
              </a:rPr>
              <a:t>CAUTION</a:t>
            </a:r>
          </a:p>
        </p:txBody>
      </p:sp>
    </p:spTree>
    <p:extLst>
      <p:ext uri="{BB962C8B-B14F-4D97-AF65-F5344CB8AC3E}">
        <p14:creationId xmlns:p14="http://schemas.microsoft.com/office/powerpoint/2010/main" val="131027379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268760"/>
            <a:ext cx="9144000" cy="4033837"/>
          </a:xfrm>
          <a:effectLst>
            <a:outerShdw blurRad="63500" dist="38099" dir="2700000" algn="ctr" rotWithShape="0">
              <a:schemeClr val="tx2">
                <a:alpha val="74998"/>
              </a:schemeClr>
            </a:outerShdw>
          </a:effectLst>
        </p:spPr>
        <p:txBody>
          <a:bodyPr/>
          <a:lstStyle/>
          <a:p>
            <a:pPr eaLnBrk="1" hangingPunct="1">
              <a:defRPr/>
            </a:pPr>
            <a:r>
              <a:rPr lang="en-US" b="1" dirty="0">
                <a:effectLst>
                  <a:glow rad="228600">
                    <a:schemeClr val="tx1"/>
                  </a:glow>
                </a:effectLst>
                <a:ea typeface="ＭＳ Ｐゴシック" charset="0"/>
              </a:rPr>
              <a:t>"</a:t>
            </a:r>
            <a:r>
              <a:rPr lang="en-US" b="1" dirty="0">
                <a:solidFill>
                  <a:schemeClr val="bg1"/>
                </a:solidFill>
                <a:effectLst>
                  <a:glow rad="228600">
                    <a:schemeClr val="tx1"/>
                  </a:glow>
                </a:effectLst>
                <a:ea typeface="ＭＳ Ｐゴシック" charset="0"/>
              </a:rPr>
              <a:t>The world has yet to see what God can do through one man who is totally yielded to him"</a:t>
            </a:r>
            <a:br>
              <a:rPr lang="en-US" b="1" dirty="0">
                <a:solidFill>
                  <a:schemeClr val="bg1"/>
                </a:solidFill>
                <a:effectLst>
                  <a:glow rad="228600">
                    <a:schemeClr val="tx1"/>
                  </a:glow>
                </a:effectLst>
                <a:ea typeface="ＭＳ Ｐゴシック" charset="0"/>
              </a:rPr>
            </a:br>
            <a:r>
              <a:rPr lang="en-US" b="1" dirty="0">
                <a:solidFill>
                  <a:schemeClr val="bg1"/>
                </a:solidFill>
                <a:effectLst>
                  <a:glow rad="228600">
                    <a:schemeClr val="tx1"/>
                  </a:glow>
                </a:effectLst>
                <a:ea typeface="ＭＳ Ｐゴシック" charset="0"/>
              </a:rPr>
              <a:t> </a:t>
            </a:r>
            <a:br>
              <a:rPr lang="en-US" b="1" dirty="0">
                <a:solidFill>
                  <a:schemeClr val="bg1"/>
                </a:solidFill>
                <a:effectLst>
                  <a:glow rad="228600">
                    <a:schemeClr val="tx1"/>
                  </a:glow>
                </a:effectLst>
                <a:ea typeface="ＭＳ Ｐゴシック" charset="0"/>
              </a:rPr>
            </a:br>
            <a:r>
              <a:rPr lang="en-US" b="1" dirty="0">
                <a:solidFill>
                  <a:schemeClr val="bg1"/>
                </a:solidFill>
                <a:effectLst>
                  <a:glow rad="228600">
                    <a:schemeClr val="tx1"/>
                  </a:glow>
                </a:effectLst>
                <a:ea typeface="ＭＳ Ｐゴシック" charset="0"/>
              </a:rPr>
              <a:t>—Dwight L. Moody— </a:t>
            </a:r>
            <a:endParaRPr lang="en-US" b="1" dirty="0">
              <a:effectLst>
                <a:glow rad="228600">
                  <a:schemeClr val="tx1"/>
                </a:glow>
              </a:effectLst>
              <a:ea typeface="ＭＳ Ｐゴシック" charset="0"/>
            </a:endParaRPr>
          </a:p>
        </p:txBody>
      </p:sp>
    </p:spTree>
    <p:extLst>
      <p:ext uri="{BB962C8B-B14F-4D97-AF65-F5344CB8AC3E}">
        <p14:creationId xmlns:p14="http://schemas.microsoft.com/office/powerpoint/2010/main" val="2133474812"/>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5"/>
          <p:cNvSpPr>
            <a:spLocks noChangeArrowheads="1"/>
          </p:cNvSpPr>
          <p:nvPr/>
        </p:nvSpPr>
        <p:spPr bwMode="auto">
          <a:xfrm>
            <a:off x="457200" y="457200"/>
            <a:ext cx="8229600" cy="5943600"/>
          </a:xfrm>
          <a:prstGeom prst="rect">
            <a:avLst/>
          </a:prstGeom>
          <a:solidFill>
            <a:schemeClr val="tx1"/>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algn="l">
              <a:spcBef>
                <a:spcPct val="50000"/>
              </a:spcBef>
            </a:pPr>
            <a:endParaRPr lang="en-US" b="0">
              <a:solidFill>
                <a:srgbClr val="000000"/>
              </a:solidFill>
            </a:endParaRPr>
          </a:p>
        </p:txBody>
      </p:sp>
      <p:sp>
        <p:nvSpPr>
          <p:cNvPr id="95235" name="Rectangle 3"/>
          <p:cNvSpPr>
            <a:spLocks noChangeArrowheads="1"/>
          </p:cNvSpPr>
          <p:nvPr/>
        </p:nvSpPr>
        <p:spPr bwMode="auto">
          <a:xfrm>
            <a:off x="539750" y="1143000"/>
            <a:ext cx="4457700" cy="531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algn="l">
              <a:lnSpc>
                <a:spcPct val="90000"/>
              </a:lnSpc>
              <a:spcBef>
                <a:spcPct val="20000"/>
              </a:spcBef>
              <a:buFont typeface="Wingdings" charset="0"/>
              <a:buChar char="§"/>
            </a:pPr>
            <a:r>
              <a:rPr lang="en-US" altLang="zh-CN" sz="2500">
                <a:solidFill>
                  <a:srgbClr val="FFFFFF"/>
                </a:solidFill>
                <a:latin typeface="Arial" charset="0"/>
                <a:cs typeface="Arial" charset="0"/>
              </a:rPr>
              <a:t>First and Second Samuel originally comprised only one book in the Hebrew canon called "Samuel" after the author up to chapter 25.  </a:t>
            </a:r>
          </a:p>
          <a:p>
            <a:pPr marL="457200" indent="-457200" algn="l">
              <a:lnSpc>
                <a:spcPct val="90000"/>
              </a:lnSpc>
              <a:spcBef>
                <a:spcPct val="20000"/>
              </a:spcBef>
              <a:buFont typeface="Wingdings" charset="0"/>
              <a:buChar char="§"/>
            </a:pPr>
            <a:r>
              <a:rPr lang="en-US" altLang="zh-CN" sz="2500">
                <a:solidFill>
                  <a:srgbClr val="FFFFFF"/>
                </a:solidFill>
                <a:latin typeface="Arial" charset="0"/>
                <a:cs typeface="Arial" charset="0"/>
              </a:rPr>
              <a:t>This single scroll was arbitrarily divided in the Septuagint (250 BC) since the Greek required a greater amount of scroll space.  </a:t>
            </a:r>
          </a:p>
        </p:txBody>
      </p:sp>
      <p:sp>
        <p:nvSpPr>
          <p:cNvPr id="180227" name="Text Box 6"/>
          <p:cNvSpPr txBox="1">
            <a:spLocks noChangeArrowheads="1"/>
          </p:cNvSpPr>
          <p:nvPr/>
        </p:nvSpPr>
        <p:spPr bwMode="auto">
          <a:xfrm>
            <a:off x="8194675" y="4445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sz="2400">
                <a:solidFill>
                  <a:srgbClr val="FFFFFF"/>
                </a:solidFill>
                <a:latin typeface="Arial" charset="0"/>
              </a:rPr>
              <a:t>198</a:t>
            </a:r>
          </a:p>
        </p:txBody>
      </p:sp>
      <p:pic>
        <p:nvPicPr>
          <p:cNvPr id="165892"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19700" y="935038"/>
            <a:ext cx="3097213" cy="220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9" name="Rectangle 7"/>
          <p:cNvSpPr>
            <a:spLocks noGrp="1" noChangeArrowheads="1"/>
          </p:cNvSpPr>
          <p:nvPr>
            <p:ph type="title" idx="4294967295"/>
          </p:nvPr>
        </p:nvSpPr>
        <p:spPr>
          <a:xfrm>
            <a:off x="1828800" y="0"/>
            <a:ext cx="4800600" cy="914400"/>
          </a:xfrm>
          <a:solidFill>
            <a:srgbClr val="800000"/>
          </a:solidFill>
          <a:ln cap="flat">
            <a:solidFill>
              <a:schemeClr val="tx1"/>
            </a:solidFill>
            <a:miter lim="800000"/>
            <a:headEnd/>
            <a:tailEnd/>
          </a:ln>
        </p:spPr>
        <p:txBody>
          <a:bodyPr/>
          <a:lstStyle/>
          <a:p>
            <a:pPr eaLnBrk="1" hangingPunct="1"/>
            <a:r>
              <a:rPr lang="en-US" b="1">
                <a:solidFill>
                  <a:srgbClr val="FFFFFF"/>
                </a:solidFill>
                <a:latin typeface="Arial" charset="0"/>
                <a:ea typeface="ＭＳ Ｐゴシック" charset="0"/>
              </a:rPr>
              <a:t>Title</a:t>
            </a:r>
          </a:p>
        </p:txBody>
      </p:sp>
      <p:pic>
        <p:nvPicPr>
          <p:cNvPr id="165894"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32363" y="3716338"/>
            <a:ext cx="1717675"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895"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75463" y="3716338"/>
            <a:ext cx="1719262"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658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95235">
                                            <p:txEl>
                                              <p:pRg st="1" end="1"/>
                                            </p:txEl>
                                          </p:spTgt>
                                        </p:tgtEl>
                                        <p:attrNameLst>
                                          <p:attrName>style.visibility</p:attrName>
                                        </p:attrNameLst>
                                      </p:cBhvr>
                                      <p:to>
                                        <p:strVal val="visible"/>
                                      </p:to>
                                    </p:set>
                                    <p:anim calcmode="lin" valueType="num">
                                      <p:cBhvr additive="base">
                                        <p:cTn id="15" dur="500" fill="hold"/>
                                        <p:tgtEl>
                                          <p:spTgt spid="95235">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95235">
                                            <p:txEl>
                                              <p:pRg st="1" end="1"/>
                                            </p:txEl>
                                          </p:spTgt>
                                        </p:tgtEl>
                                        <p:attrNameLst>
                                          <p:attrName>ppt_y</p:attrName>
                                        </p:attrNameLst>
                                      </p:cBhvr>
                                      <p:tavLst>
                                        <p:tav tm="0">
                                          <p:val>
                                            <p:strVal val="#ppt_y"/>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6589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5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096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a:t>
            </a:r>
            <a:r>
              <a:rPr lang="en-US" sz="5400" b="1" dirty="0">
                <a:solidFill>
                  <a:srgbClr val="FFFF00"/>
                </a:solidFill>
                <a:effectLst>
                  <a:glow rad="127000">
                    <a:schemeClr val="tx1"/>
                  </a:glow>
                </a:effectLst>
                <a:latin typeface="Arial" charset="0"/>
                <a:ea typeface="ＭＳ Ｐゴシック" charset="0"/>
                <a:cs typeface="ＭＳ Ｐゴシック" charset="0"/>
              </a:rPr>
              <a:t>God</a:t>
            </a:r>
            <a:r>
              <a:rPr lang="en-US" sz="5400" b="1" dirty="0">
                <a:effectLst>
                  <a:glow rad="127000">
                    <a:schemeClr val="tx1"/>
                  </a:glow>
                </a:effectLst>
                <a:latin typeface="Arial" charset="0"/>
                <a:ea typeface="ＭＳ Ｐゴシック" charset="0"/>
                <a:cs typeface="ＭＳ Ｐゴシック" charset="0"/>
              </a:rPr>
              <a:t> cause change?</a:t>
            </a:r>
          </a:p>
        </p:txBody>
      </p:sp>
    </p:spTree>
    <p:extLst>
      <p:ext uri="{BB962C8B-B14F-4D97-AF65-F5344CB8AC3E}">
        <p14:creationId xmlns:p14="http://schemas.microsoft.com/office/powerpoint/2010/main" val="322342712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had always planned to rule through </a:t>
            </a:r>
            <a:r>
              <a:rPr lang="en-US" sz="4800" b="1" dirty="0">
                <a:solidFill>
                  <a:srgbClr val="FFFF00"/>
                </a:solidFill>
                <a:effectLst>
                  <a:glow rad="127000">
                    <a:schemeClr val="tx1"/>
                  </a:glow>
                </a:effectLst>
                <a:latin typeface="Arial" charset="0"/>
                <a:ea typeface="ＭＳ Ｐゴシック" charset="0"/>
                <a:cs typeface="ＭＳ Ｐゴシック" charset="0"/>
              </a:rPr>
              <a:t>Davidic</a:t>
            </a:r>
            <a:r>
              <a:rPr lang="en-US" sz="4800" b="1" dirty="0">
                <a:effectLst>
                  <a:glow rad="127000">
                    <a:schemeClr val="tx1"/>
                  </a:glow>
                </a:effectLst>
                <a:latin typeface="Arial" charset="0"/>
                <a:ea typeface="ＭＳ Ｐゴシック" charset="0"/>
                <a:cs typeface="ＭＳ Ｐゴシック" charset="0"/>
              </a:rPr>
              <a:t> kings.</a:t>
            </a:r>
          </a:p>
        </p:txBody>
      </p:sp>
      <p:pic>
        <p:nvPicPr>
          <p:cNvPr id="2" name="Picture 1"/>
          <p:cNvPicPr>
            <a:picLocks noChangeAspect="1"/>
          </p:cNvPicPr>
          <p:nvPr/>
        </p:nvPicPr>
        <p:blipFill>
          <a:blip r:embed="rId3"/>
          <a:stretch>
            <a:fillRect/>
          </a:stretch>
        </p:blipFill>
        <p:spPr>
          <a:xfrm>
            <a:off x="2051720" y="1739900"/>
            <a:ext cx="5118100" cy="5118100"/>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Exegetical Idea of 1 Samuel</a:t>
            </a:r>
          </a:p>
        </p:txBody>
      </p:sp>
    </p:spTree>
    <p:extLst>
      <p:ext uri="{BB962C8B-B14F-4D97-AF65-F5344CB8AC3E}">
        <p14:creationId xmlns:p14="http://schemas.microsoft.com/office/powerpoint/2010/main" val="21801937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96" y="-1"/>
            <a:ext cx="9138604" cy="608288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a:t>
            </a:r>
            <a:r>
              <a:rPr lang="en-US" sz="4800" b="1" dirty="0">
                <a:solidFill>
                  <a:srgbClr val="FFFF00"/>
                </a:solidFill>
                <a:effectLst>
                  <a:glow rad="127000">
                    <a:schemeClr val="tx1"/>
                  </a:glow>
                </a:effectLst>
                <a:latin typeface="Arial" charset="0"/>
                <a:ea typeface="ＭＳ Ｐゴシック" charset="0"/>
                <a:cs typeface="ＭＳ Ｐゴシック" charset="0"/>
              </a:rPr>
              <a:t>initiates</a:t>
            </a:r>
            <a:r>
              <a:rPr lang="en-US" sz="4800" b="1" dirty="0">
                <a:effectLst>
                  <a:glow rad="127000">
                    <a:schemeClr val="tx1"/>
                  </a:glow>
                </a:effectLst>
                <a:latin typeface="Arial" charset="0"/>
                <a:ea typeface="ＭＳ Ｐゴシック" charset="0"/>
                <a:cs typeface="ＭＳ Ｐゴシック" charset="0"/>
              </a:rPr>
              <a:t> change to fulfill his plans for us.</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Main Idea of 1 Samuel</a:t>
            </a:r>
          </a:p>
        </p:txBody>
      </p:sp>
    </p:spTree>
    <p:extLst>
      <p:ext uri="{BB962C8B-B14F-4D97-AF65-F5344CB8AC3E}">
        <p14:creationId xmlns:p14="http://schemas.microsoft.com/office/powerpoint/2010/main" val="20945965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0900"/>
            <a:ext cx="9144000" cy="5143500"/>
          </a:xfrm>
          <a:prstGeom prst="rect">
            <a:avLst/>
          </a:prstGeom>
        </p:spPr>
      </p:pic>
      <p:sp>
        <p:nvSpPr>
          <p:cNvPr id="8" name="Rectangle 2"/>
          <p:cNvSpPr txBox="1">
            <a:spLocks noChangeArrowheads="1"/>
          </p:cNvSpPr>
          <p:nvPr/>
        </p:nvSpPr>
        <p:spPr bwMode="auto">
          <a:xfrm>
            <a:off x="323528" y="4221088"/>
            <a:ext cx="826822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5400" i="1" dirty="0">
                <a:solidFill>
                  <a:srgbClr val="FFFFFF"/>
                </a:solidFill>
                <a:effectLst>
                  <a:glow rad="127000">
                    <a:srgbClr val="000000"/>
                  </a:glow>
                </a:effectLst>
                <a:latin typeface="Arial" charset="0"/>
                <a:ea typeface="ＭＳ Ｐゴシック" charset="0"/>
                <a:cs typeface="ＭＳ Ｐゴシック" charset="0"/>
              </a:rPr>
              <a:t>1 Samuel</a:t>
            </a:r>
          </a:p>
        </p:txBody>
      </p:sp>
      <p:sp>
        <p:nvSpPr>
          <p:cNvPr id="900098" name="Rectangle 2"/>
          <p:cNvSpPr>
            <a:spLocks noGrp="1" noChangeArrowheads="1"/>
          </p:cNvSpPr>
          <p:nvPr>
            <p:ph type="ctrTitle"/>
          </p:nvPr>
        </p:nvSpPr>
        <p:spPr>
          <a:xfrm>
            <a:off x="2915816" y="1046826"/>
            <a:ext cx="6204371" cy="2526190"/>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a:t>
            </a:r>
            <a:br>
              <a:rPr lang="en-US" sz="8000" b="1" dirty="0">
                <a:effectLst>
                  <a:glow rad="127000">
                    <a:schemeClr val="tx1"/>
                  </a:glow>
                </a:effectLst>
                <a:latin typeface="Arial" charset="0"/>
                <a:ea typeface="ＭＳ Ｐゴシック" charset="0"/>
                <a:cs typeface="ＭＳ Ｐゴシック" charset="0"/>
              </a:rPr>
            </a:br>
            <a:r>
              <a:rPr lang="en-US" sz="9600" b="1" dirty="0">
                <a:effectLst>
                  <a:glow rad="127000">
                    <a:schemeClr val="tx1"/>
                  </a:glow>
                </a:effectLst>
                <a:latin typeface="Arial" charset="0"/>
                <a:ea typeface="ＭＳ Ｐゴシック" charset="0"/>
                <a:cs typeface="ＭＳ Ｐゴシック" charset="0"/>
              </a:rPr>
              <a:t>Changed</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eaLnBrk="0" fontAlgn="auto" hangingPunct="0">
              <a:spcBef>
                <a:spcPts val="0"/>
              </a:spcBef>
              <a:spcAft>
                <a:spcPts val="0"/>
              </a:spcAft>
              <a:defRPr/>
            </a:pPr>
            <a:r>
              <a:rPr lang="en-US" sz="2000"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eaLnBrk="0" fontAlgn="auto" hangingPunct="0">
              <a:spcBef>
                <a:spcPts val="0"/>
              </a:spcBef>
              <a:spcAft>
                <a:spcPts val="0"/>
              </a:spcAft>
              <a:defRPr/>
            </a:pPr>
            <a:r>
              <a:rPr lang="en-US" sz="2000"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2995254315"/>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14400"/>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Change</a:t>
            </a:r>
          </a:p>
        </p:txBody>
      </p:sp>
      <p:sp>
        <p:nvSpPr>
          <p:cNvPr id="3" name="TextBox 2"/>
          <p:cNvSpPr txBox="1"/>
          <p:nvPr/>
        </p:nvSpPr>
        <p:spPr>
          <a:xfrm>
            <a:off x="914400" y="457200"/>
            <a:ext cx="6858001" cy="5909309"/>
          </a:xfrm>
          <a:prstGeom prst="rect">
            <a:avLst/>
          </a:prstGeom>
          <a:noFill/>
        </p:spPr>
        <p:txBody>
          <a:bodyPr wrap="square" rtlCol="0">
            <a:spAutoFit/>
          </a:bodyPr>
          <a:lstStyle/>
          <a:p>
            <a:r>
              <a:rPr lang="en-US" sz="4000" dirty="0">
                <a:solidFill>
                  <a:srgbClr val="FFFFFF"/>
                </a:solidFill>
                <a:latin typeface="Arial"/>
                <a:cs typeface="Arial"/>
              </a:rPr>
              <a:t>"THE CIRCUMSTANCES </a:t>
            </a:r>
            <a:br>
              <a:rPr lang="en-US" sz="4000" dirty="0">
                <a:solidFill>
                  <a:srgbClr val="FFFFFF"/>
                </a:solidFill>
                <a:latin typeface="Arial"/>
                <a:cs typeface="Arial"/>
              </a:rPr>
            </a:br>
            <a:r>
              <a:rPr lang="en-US" sz="7200" dirty="0">
                <a:solidFill>
                  <a:srgbClr val="FFFFFF"/>
                </a:solidFill>
                <a:latin typeface="Arial"/>
                <a:cs typeface="Arial"/>
              </a:rPr>
              <a:t>WE ASK GOD </a:t>
            </a:r>
            <a:br>
              <a:rPr lang="en-US" sz="7200" dirty="0">
                <a:solidFill>
                  <a:srgbClr val="FFFFFF"/>
                </a:solidFill>
                <a:latin typeface="Arial"/>
                <a:cs typeface="Arial"/>
              </a:rPr>
            </a:br>
            <a:r>
              <a:rPr lang="en-US" sz="3200" dirty="0">
                <a:solidFill>
                  <a:srgbClr val="FFFFFF"/>
                </a:solidFill>
                <a:latin typeface="Arial"/>
                <a:cs typeface="Arial"/>
              </a:rPr>
              <a:t>TO CHANGE ARE OFTEN </a:t>
            </a:r>
            <a:br>
              <a:rPr lang="en-US" sz="3200" dirty="0">
                <a:solidFill>
                  <a:srgbClr val="FFFFFF"/>
                </a:solidFill>
                <a:latin typeface="Arial"/>
                <a:cs typeface="Arial"/>
              </a:rPr>
            </a:br>
            <a:r>
              <a:rPr lang="en-US" sz="3200" dirty="0">
                <a:solidFill>
                  <a:srgbClr val="FFFFFF"/>
                </a:solidFill>
                <a:latin typeface="Arial"/>
                <a:cs typeface="Arial"/>
              </a:rPr>
              <a:t>THE CIRCUMSTANCES GOD </a:t>
            </a:r>
            <a:br>
              <a:rPr lang="en-US" dirty="0">
                <a:solidFill>
                  <a:srgbClr val="FFFFFF"/>
                </a:solidFill>
                <a:latin typeface="Arial"/>
                <a:cs typeface="Arial"/>
              </a:rPr>
            </a:br>
            <a:r>
              <a:rPr lang="en-US" sz="9600" dirty="0">
                <a:solidFill>
                  <a:srgbClr val="FFFFFF"/>
                </a:solidFill>
                <a:latin typeface="Arial"/>
                <a:cs typeface="Arial"/>
              </a:rPr>
              <a:t>IS USING </a:t>
            </a:r>
            <a:br>
              <a:rPr lang="en-US" dirty="0">
                <a:solidFill>
                  <a:srgbClr val="FFFFFF"/>
                </a:solidFill>
                <a:latin typeface="Arial"/>
                <a:cs typeface="Arial"/>
              </a:rPr>
            </a:br>
            <a:r>
              <a:rPr lang="en-US" sz="5400" dirty="0">
                <a:solidFill>
                  <a:srgbClr val="FFFFFF"/>
                </a:solidFill>
                <a:latin typeface="Arial"/>
                <a:cs typeface="Arial"/>
              </a:rPr>
              <a:t>TO CHANGE US"</a:t>
            </a:r>
          </a:p>
          <a:p>
            <a:r>
              <a:rPr lang="en-US" dirty="0">
                <a:solidFill>
                  <a:srgbClr val="FFFFFF"/>
                </a:solidFill>
                <a:latin typeface="Arial"/>
                <a:cs typeface="Arial"/>
              </a:rPr>
              <a:t>—MAX LUCADO, </a:t>
            </a:r>
            <a:br>
              <a:rPr lang="en-US" dirty="0">
                <a:solidFill>
                  <a:srgbClr val="FFFFFF"/>
                </a:solidFill>
                <a:latin typeface="Arial"/>
                <a:cs typeface="Arial"/>
              </a:rPr>
            </a:br>
            <a:r>
              <a:rPr lang="en-US" sz="2400" i="1" dirty="0">
                <a:solidFill>
                  <a:srgbClr val="FFFFFF"/>
                </a:solidFill>
                <a:latin typeface="Arial"/>
                <a:cs typeface="Arial"/>
              </a:rPr>
              <a:t>I AM WONDERFULLY &amp; FEARFULLY MADE</a:t>
            </a:r>
            <a:endParaRPr lang="en-US" sz="2400" dirty="0">
              <a:solidFill>
                <a:srgbClr val="FFFFFF"/>
              </a:solidFill>
              <a:latin typeface="Arial"/>
              <a:cs typeface="Arial"/>
            </a:endParaRPr>
          </a:p>
        </p:txBody>
      </p:sp>
    </p:spTree>
    <p:extLst>
      <p:ext uri="{BB962C8B-B14F-4D97-AF65-F5344CB8AC3E}">
        <p14:creationId xmlns:p14="http://schemas.microsoft.com/office/powerpoint/2010/main" val="143626785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90500"/>
            <a:ext cx="9144000" cy="6554611"/>
            <a:chOff x="0" y="190500"/>
            <a:chExt cx="9144000" cy="6554611"/>
          </a:xfrm>
        </p:grpSpPr>
        <p:pic>
          <p:nvPicPr>
            <p:cNvPr id="2" name="Picture 1"/>
            <p:cNvPicPr>
              <a:picLocks noChangeAspect="1"/>
            </p:cNvPicPr>
            <p:nvPr/>
          </p:nvPicPr>
          <p:blipFill rotWithShape="1">
            <a:blip r:embed="rId3"/>
            <a:srcRect l="6965" b="5850"/>
            <a:stretch/>
          </p:blipFill>
          <p:spPr>
            <a:xfrm>
              <a:off x="0" y="190500"/>
              <a:ext cx="9144000" cy="6554611"/>
            </a:xfrm>
            <a:prstGeom prst="rect">
              <a:avLst/>
            </a:prstGeom>
          </p:spPr>
        </p:pic>
        <p:sp>
          <p:nvSpPr>
            <p:cNvPr id="3" name="Right Triangle 2"/>
            <p:cNvSpPr/>
            <p:nvPr/>
          </p:nvSpPr>
          <p:spPr bwMode="auto">
            <a:xfrm rot="10527313">
              <a:off x="929832" y="331313"/>
              <a:ext cx="7610323" cy="4387245"/>
            </a:xfrm>
            <a:prstGeom prst="rtTriangl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b="0">
                <a:solidFill>
                  <a:srgbClr val="000000"/>
                </a:solidFill>
                <a:latin typeface="Comic Sans MS" pitchFamily="-112" charset="0"/>
              </a:endParaRPr>
            </a:p>
          </p:txBody>
        </p:sp>
      </p:grpSp>
      <p:sp>
        <p:nvSpPr>
          <p:cNvPr id="900098" name="Rectangle 2"/>
          <p:cNvSpPr>
            <a:spLocks noGrp="1" noChangeArrowheads="1"/>
          </p:cNvSpPr>
          <p:nvPr>
            <p:ph type="ctrTitle"/>
          </p:nvPr>
        </p:nvSpPr>
        <p:spPr>
          <a:xfrm>
            <a:off x="-180528" y="116632"/>
            <a:ext cx="9144000" cy="2065493"/>
          </a:xfrm>
          <a:effectLst>
            <a:outerShdw blurRad="63500" dist="35921" dir="2700000" algn="ctr" rotWithShape="0">
              <a:schemeClr val="tx2">
                <a:alpha val="74998"/>
              </a:schemeClr>
            </a:outerShdw>
          </a:effectLst>
        </p:spPr>
        <p:txBody>
          <a:bodyPr/>
          <a:lstStyle/>
          <a:p>
            <a:pPr algn="r">
              <a:defRPr/>
            </a:pPr>
            <a:r>
              <a:rPr lang="en-US" sz="4800" b="1" dirty="0">
                <a:effectLst>
                  <a:glow rad="127000">
                    <a:schemeClr val="tx1"/>
                  </a:glow>
                </a:effectLst>
                <a:latin typeface="Times New Roman"/>
                <a:ea typeface="ＭＳ Ｐゴシック" charset="0"/>
                <a:cs typeface="Times New Roman"/>
              </a:rPr>
              <a:t>If nothing ever changed,</a:t>
            </a:r>
            <a:br>
              <a:rPr lang="en-US" sz="4800" b="1" dirty="0">
                <a:effectLst>
                  <a:glow rad="127000">
                    <a:schemeClr val="tx1"/>
                  </a:glow>
                </a:effectLst>
                <a:latin typeface="Times New Roman"/>
                <a:ea typeface="ＭＳ Ｐゴシック" charset="0"/>
                <a:cs typeface="Times New Roman"/>
              </a:rPr>
            </a:br>
            <a:r>
              <a:rPr lang="en-US" sz="4800" b="1" dirty="0">
                <a:effectLst>
                  <a:glow rad="127000">
                    <a:schemeClr val="tx1"/>
                  </a:glow>
                </a:effectLst>
                <a:latin typeface="Times New Roman"/>
                <a:ea typeface="ＭＳ Ｐゴシック" charset="0"/>
                <a:cs typeface="Times New Roman"/>
              </a:rPr>
              <a:t>there'd be no butterflies.</a:t>
            </a:r>
            <a:br>
              <a:rPr lang="en-US" sz="4800" b="1" dirty="0">
                <a:effectLst>
                  <a:glow rad="127000">
                    <a:schemeClr val="tx1"/>
                  </a:glow>
                </a:effectLst>
                <a:latin typeface="Times New Roman"/>
                <a:ea typeface="ＭＳ Ｐゴシック" charset="0"/>
                <a:cs typeface="Times New Roman"/>
              </a:rPr>
            </a:br>
            <a:r>
              <a:rPr lang="en-US" sz="3600" b="1" i="1" dirty="0">
                <a:effectLst>
                  <a:glow rad="127000">
                    <a:schemeClr val="tx1"/>
                  </a:glow>
                </a:effectLst>
                <a:latin typeface="Times New Roman"/>
                <a:ea typeface="ＭＳ Ｐゴシック" charset="0"/>
                <a:cs typeface="Times New Roman"/>
              </a:rPr>
              <a:t>—Unknown</a:t>
            </a:r>
          </a:p>
        </p:txBody>
      </p:sp>
    </p:spTree>
    <p:extLst>
      <p:ext uri="{BB962C8B-B14F-4D97-AF65-F5344CB8AC3E}">
        <p14:creationId xmlns:p14="http://schemas.microsoft.com/office/powerpoint/2010/main" val="427258422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9632" y="0"/>
            <a:ext cx="6768752" cy="6858000"/>
          </a:xfrm>
          <a:blipFill>
            <a:blip r:embed="rId3"/>
            <a:tile tx="0" ty="0" sx="100000" sy="100000" flip="none" algn="tl"/>
          </a:blipFill>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LORD</a:t>
            </a:r>
            <a:b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br>
            <a: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I come to </a:t>
            </a:r>
            <a:b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br>
            <a: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YOU</a:t>
            </a:r>
            <a:b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br>
            <a: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a:t>
            </a:r>
            <a:b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br>
            <a: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Let my </a:t>
            </a:r>
            <a:b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br>
            <a: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HEART</a:t>
            </a:r>
            <a:b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br>
            <a:r>
              <a:rPr lang="en-US" sz="54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be changed</a:t>
            </a:r>
          </a:p>
        </p:txBody>
      </p:sp>
    </p:spTree>
    <p:extLst>
      <p:ext uri="{BB962C8B-B14F-4D97-AF65-F5344CB8AC3E}">
        <p14:creationId xmlns:p14="http://schemas.microsoft.com/office/powerpoint/2010/main" val="113345941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964091316"/>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pPr>
            <a:r>
              <a:rPr lang="en-US" sz="3200" dirty="0">
                <a:solidFill>
                  <a:srgbClr val="FFFFFF"/>
                </a:solidFill>
                <a:latin typeface="Arial" charset="0"/>
                <a:cs typeface="Arial" charset="0"/>
              </a:rPr>
              <a:t>Get this presentation and script for free!</a:t>
            </a:r>
            <a:endParaRPr lang="en-US" sz="1100"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1659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5444" name="Group 36"/>
          <p:cNvGraphicFramePr>
            <a:graphicFrameLocks noGrp="1"/>
          </p:cNvGraphicFramePr>
          <p:nvPr/>
        </p:nvGraphicFramePr>
        <p:xfrm>
          <a:off x="-12700" y="44450"/>
          <a:ext cx="9144000" cy="6813550"/>
        </p:xfrm>
        <a:graphic>
          <a:graphicData uri="http://schemas.openxmlformats.org/drawingml/2006/table">
            <a:tbl>
              <a:tblPr/>
              <a:tblGrid>
                <a:gridCol w="2040610">
                  <a:extLst>
                    <a:ext uri="{9D8B030D-6E8A-4147-A177-3AD203B41FA5}">
                      <a16:colId xmlns:a16="http://schemas.microsoft.com/office/drawing/2014/main" val="20000"/>
                    </a:ext>
                  </a:extLst>
                </a:gridCol>
                <a:gridCol w="2767093">
                  <a:extLst>
                    <a:ext uri="{9D8B030D-6E8A-4147-A177-3AD203B41FA5}">
                      <a16:colId xmlns:a16="http://schemas.microsoft.com/office/drawing/2014/main" val="20001"/>
                    </a:ext>
                  </a:extLst>
                </a:gridCol>
                <a:gridCol w="2132632">
                  <a:extLst>
                    <a:ext uri="{9D8B030D-6E8A-4147-A177-3AD203B41FA5}">
                      <a16:colId xmlns:a16="http://schemas.microsoft.com/office/drawing/2014/main" val="20002"/>
                    </a:ext>
                  </a:extLst>
                </a:gridCol>
                <a:gridCol w="2203665">
                  <a:extLst>
                    <a:ext uri="{9D8B030D-6E8A-4147-A177-3AD203B41FA5}">
                      <a16:colId xmlns:a16="http://schemas.microsoft.com/office/drawing/2014/main" val="20003"/>
                    </a:ext>
                  </a:extLst>
                </a:gridCol>
              </a:tblGrid>
              <a:tr h="470751">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745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a:ea typeface="ＭＳ Ｐゴシック" charset="0"/>
                          <a:cs typeface="Arial"/>
                        </a:rPr>
                        <a:t>Theocracy</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a:ln>
                            <a:noFill/>
                          </a:ln>
                          <a:solidFill>
                            <a:schemeClr val="tx1"/>
                          </a:solidFill>
                          <a:effectLst/>
                          <a:latin typeface="Arial"/>
                          <a:ea typeface="ＭＳ Ｐゴシック" charset="0"/>
                          <a:cs typeface="Arial"/>
                        </a:rPr>
                        <a:t>Transition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a:ln>
                            <a:noFill/>
                          </a:ln>
                          <a:solidFill>
                            <a:schemeClr val="tx1"/>
                          </a:solidFill>
                          <a:effectLst/>
                          <a:latin typeface="Arial"/>
                          <a:ea typeface="ＭＳ Ｐゴシック" charset="0"/>
                          <a:cs typeface="Arial"/>
                        </a:rPr>
                        <a:t>from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a:ln>
                            <a:noFill/>
                          </a:ln>
                          <a:solidFill>
                            <a:schemeClr val="tx1"/>
                          </a:solidFill>
                          <a:effectLst/>
                          <a:latin typeface="Arial"/>
                          <a:ea typeface="ＭＳ Ｐゴシック" charset="0"/>
                          <a:cs typeface="Arial"/>
                        </a:rPr>
                        <a:t>Samuel to Saul</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8AC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a:ea typeface="ＭＳ Ｐゴシック" charset="0"/>
                          <a:cs typeface="Arial"/>
                        </a:rPr>
                        <a:t>Monarchy</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89FE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a:ln>
                            <a:noFill/>
                          </a:ln>
                          <a:solidFill>
                            <a:schemeClr val="tx1"/>
                          </a:solidFill>
                          <a:effectLst/>
                          <a:latin typeface="Arial"/>
                          <a:ea typeface="ＭＳ Ｐゴシック" charset="0"/>
                          <a:cs typeface="Arial"/>
                        </a:rPr>
                        <a:t>Transition from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a:ln>
                            <a:noFill/>
                          </a:ln>
                          <a:solidFill>
                            <a:schemeClr val="tx1"/>
                          </a:solidFill>
                          <a:effectLst/>
                          <a:latin typeface="Arial"/>
                          <a:ea typeface="ＭＳ Ｐゴシック" charset="0"/>
                          <a:cs typeface="Arial"/>
                        </a:rPr>
                        <a:t>Saul to David</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CC66"/>
                        </a:gs>
                        <a:gs pos="100000">
                          <a:srgbClr val="FFFFFF"/>
                        </a:gs>
                      </a:gsLst>
                      <a:path path="rect">
                        <a:fillToRect l="100000" t="100000"/>
                      </a:path>
                      <a:tileRect r="-100000" b="-100000"/>
                    </a:gradFill>
                  </a:tcPr>
                </a:tc>
                <a:extLst>
                  <a:ext uri="{0D108BD9-81ED-4DB2-BD59-A6C34878D82A}">
                    <a16:rowId xmlns:a16="http://schemas.microsoft.com/office/drawing/2014/main" val="10001"/>
                  </a:ext>
                </a:extLst>
              </a:tr>
              <a:tr h="27140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a:ea typeface="ＭＳ Ｐゴシック" charset="0"/>
                          <a:cs typeface="Arial"/>
                        </a:rPr>
                        <a:t>Samuel</a:t>
                      </a:r>
                      <a:r>
                        <a:rPr kumimoji="0" lang="fr-FR" altLang="ja-JP" sz="2400" b="1" i="0" u="none" strike="noStrike" cap="none" normalizeH="0" baseline="0" dirty="0">
                          <a:ln>
                            <a:noFill/>
                          </a:ln>
                          <a:solidFill>
                            <a:schemeClr val="tx1"/>
                          </a:solidFill>
                          <a:effectLst/>
                          <a:latin typeface="Arial"/>
                          <a:ea typeface="ＭＳ Ｐゴシック" charset="0"/>
                          <a:cs typeface="Arial"/>
                        </a:rPr>
                        <a:t>'</a:t>
                      </a:r>
                      <a:r>
                        <a:rPr kumimoji="0" lang="en-US" sz="2400" b="1" i="0" u="none" strike="noStrike" cap="none" normalizeH="0" baseline="0" dirty="0">
                          <a:ln>
                            <a:noFill/>
                          </a:ln>
                          <a:solidFill>
                            <a:schemeClr val="tx1"/>
                          </a:solidFill>
                          <a:effectLst/>
                          <a:latin typeface="Arial"/>
                          <a:ea typeface="ＭＳ Ｐゴシック" charset="0"/>
                          <a:cs typeface="Arial"/>
                        </a:rPr>
                        <a:t>s Birth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a:ea typeface="ＭＳ Ｐゴシック" charset="0"/>
                          <a:cs typeface="Arial"/>
                        </a:rPr>
                        <a:t>&amp;</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a:ea typeface="ＭＳ Ｐゴシック" charset="0"/>
                          <a:cs typeface="Arial"/>
                        </a:rPr>
                        <a:t>Calling</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a:ea typeface="ＭＳ Ｐゴシック" charset="0"/>
                          <a:cs typeface="Arial"/>
                        </a:rPr>
                        <a:t>Samuel</a:t>
                      </a:r>
                      <a:r>
                        <a:rPr kumimoji="0" lang="fr-FR" altLang="ja-JP" sz="2400" b="1" i="0" u="none" strike="noStrike" cap="none" normalizeH="0" baseline="0" dirty="0">
                          <a:ln>
                            <a:noFill/>
                          </a:ln>
                          <a:solidFill>
                            <a:schemeClr val="tx1"/>
                          </a:solidFill>
                          <a:effectLst/>
                          <a:latin typeface="Arial"/>
                          <a:ea typeface="ＭＳ Ｐゴシック" charset="0"/>
                          <a:cs typeface="Arial"/>
                        </a:rPr>
                        <a:t>'</a:t>
                      </a:r>
                      <a:r>
                        <a:rPr kumimoji="0" lang="en-US" sz="2400" b="1" i="0" u="none" strike="noStrike" cap="none" normalizeH="0" baseline="0" dirty="0">
                          <a:ln>
                            <a:noFill/>
                          </a:ln>
                          <a:solidFill>
                            <a:schemeClr val="tx1"/>
                          </a:solidFill>
                          <a:effectLst/>
                          <a:latin typeface="Arial"/>
                          <a:ea typeface="ＭＳ Ｐゴシック" charset="0"/>
                          <a:cs typeface="Arial"/>
                        </a:rPr>
                        <a:t>s Ministry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a:ea typeface="ＭＳ Ｐゴシック" charset="0"/>
                          <a:cs typeface="Arial"/>
                        </a:rPr>
                        <a:t>&amp;</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a:ea typeface="ＭＳ Ｐゴシック" charset="0"/>
                          <a:cs typeface="Arial"/>
                        </a:rPr>
                        <a:t>Saul</a:t>
                      </a:r>
                      <a:r>
                        <a:rPr kumimoji="0" lang="fr-FR" altLang="ja-JP" sz="2400" b="1" i="0" u="none" strike="noStrike" cap="none" normalizeH="0" baseline="0" dirty="0">
                          <a:ln>
                            <a:noFill/>
                          </a:ln>
                          <a:solidFill>
                            <a:schemeClr val="tx1"/>
                          </a:solidFill>
                          <a:effectLst/>
                          <a:latin typeface="Arial"/>
                          <a:ea typeface="ＭＳ Ｐゴシック" charset="0"/>
                          <a:cs typeface="Arial"/>
                        </a:rPr>
                        <a:t>'</a:t>
                      </a:r>
                      <a:r>
                        <a:rPr kumimoji="0" lang="en-US" sz="2400" b="1" i="0" u="none" strike="noStrike" cap="none" normalizeH="0" baseline="0" dirty="0">
                          <a:ln>
                            <a:noFill/>
                          </a:ln>
                          <a:solidFill>
                            <a:schemeClr val="tx1"/>
                          </a:solidFill>
                          <a:effectLst/>
                          <a:latin typeface="Arial"/>
                          <a:ea typeface="ＭＳ Ｐゴシック" charset="0"/>
                          <a:cs typeface="Arial"/>
                        </a:rPr>
                        <a:t>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a:ea typeface="ＭＳ Ｐゴシック" charset="0"/>
                          <a:cs typeface="Arial"/>
                        </a:rPr>
                        <a:t>Anointing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a:ea typeface="ＭＳ Ｐゴシック" charset="0"/>
                          <a:cs typeface="Arial"/>
                        </a:rPr>
                        <a:t>as king of Israel</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8AC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a:ea typeface="ＭＳ Ｐゴシック" charset="0"/>
                          <a:cs typeface="Arial"/>
                        </a:rPr>
                        <a:t>Rise of Saul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a:ea typeface="ＭＳ Ｐゴシック" charset="0"/>
                          <a:cs typeface="Arial"/>
                        </a:rPr>
                        <a:t>&amp;</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a:ea typeface="ＭＳ Ｐゴシック" charset="0"/>
                          <a:cs typeface="Arial"/>
                        </a:rPr>
                        <a:t>Fall of Saul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a:ea typeface="ＭＳ Ｐゴシック" charset="0"/>
                          <a:cs typeface="Arial"/>
                        </a:rPr>
                        <a:t>Rise of David</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89FE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a:ea typeface="ＭＳ Ｐゴシック" charset="0"/>
                          <a:cs typeface="Arial"/>
                        </a:rPr>
                        <a:t>Saul</a:t>
                      </a:r>
                      <a:r>
                        <a:rPr kumimoji="0" lang="fr-FR" altLang="ja-JP" sz="2400" b="1" i="0" u="none" strike="noStrike" cap="none" normalizeH="0" baseline="0" dirty="0">
                          <a:ln>
                            <a:noFill/>
                          </a:ln>
                          <a:solidFill>
                            <a:schemeClr val="tx1"/>
                          </a:solidFill>
                          <a:effectLst/>
                          <a:latin typeface="Arial"/>
                          <a:ea typeface="ＭＳ Ｐゴシック" charset="0"/>
                          <a:cs typeface="Arial"/>
                        </a:rPr>
                        <a:t>'</a:t>
                      </a:r>
                      <a:r>
                        <a:rPr kumimoji="0" lang="en-US" sz="2400" b="1" i="0" u="none" strike="noStrike" cap="none" normalizeH="0" baseline="0" dirty="0">
                          <a:ln>
                            <a:noFill/>
                          </a:ln>
                          <a:solidFill>
                            <a:schemeClr val="tx1"/>
                          </a:solidFill>
                          <a:effectLst/>
                          <a:latin typeface="Arial"/>
                          <a:ea typeface="ＭＳ Ｐゴシック" charset="0"/>
                          <a:cs typeface="Arial"/>
                        </a:rPr>
                        <a:t>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a:ea typeface="ＭＳ Ｐゴシック" charset="0"/>
                          <a:cs typeface="Arial"/>
                        </a:rPr>
                        <a:t>Death</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CC66"/>
                        </a:gs>
                        <a:gs pos="100000">
                          <a:srgbClr val="FFFFFF"/>
                        </a:gs>
                      </a:gsLst>
                      <a:path path="rect">
                        <a:fillToRect l="100000" t="100000"/>
                      </a:path>
                      <a:tileRect r="-100000" b="-100000"/>
                    </a:gradFill>
                  </a:tcPr>
                </a:tc>
                <a:extLst>
                  <a:ext uri="{0D108BD9-81ED-4DB2-BD59-A6C34878D82A}">
                    <a16:rowId xmlns:a16="http://schemas.microsoft.com/office/drawing/2014/main" val="10002"/>
                  </a:ext>
                </a:extLst>
              </a:tr>
              <a:tr h="14122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a:ea typeface="ＭＳ Ｐゴシック" charset="0"/>
                          <a:cs typeface="Arial"/>
                        </a:rPr>
                        <a:t>Man after God</a:t>
                      </a:r>
                      <a:r>
                        <a:rPr kumimoji="0" lang="fr-FR" altLang="ja-JP" sz="2400" b="1" i="0" u="none" strike="noStrike" cap="none" normalizeH="0" baseline="0" dirty="0">
                          <a:ln>
                            <a:noFill/>
                          </a:ln>
                          <a:solidFill>
                            <a:schemeClr val="tx1"/>
                          </a:solidFill>
                          <a:effectLst/>
                          <a:latin typeface="Arial"/>
                          <a:ea typeface="ＭＳ Ｐゴシック" charset="0"/>
                          <a:cs typeface="Arial"/>
                        </a:rPr>
                        <a:t>'</a:t>
                      </a:r>
                      <a:r>
                        <a:rPr kumimoji="0" lang="en-US" sz="2400" b="1" i="0" u="none" strike="noStrike" cap="none" normalizeH="0" baseline="0" dirty="0">
                          <a:ln>
                            <a:noFill/>
                          </a:ln>
                          <a:solidFill>
                            <a:schemeClr val="tx1"/>
                          </a:solidFill>
                          <a:effectLst/>
                          <a:latin typeface="Arial"/>
                          <a:ea typeface="ＭＳ Ｐゴシック" charset="0"/>
                          <a:cs typeface="Arial"/>
                        </a:rPr>
                        <a:t>s Heart</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a:ea typeface="ＭＳ Ｐゴシック" charset="0"/>
                          <a:cs typeface="Arial"/>
                        </a:rPr>
                        <a:t>Saul: Man after Man</a:t>
                      </a:r>
                      <a:r>
                        <a:rPr kumimoji="0" lang="fr-FR" altLang="ja-JP" sz="2400" b="1" i="0" u="none" strike="noStrike" cap="none" normalizeH="0" baseline="0" dirty="0">
                          <a:ln>
                            <a:noFill/>
                          </a:ln>
                          <a:solidFill>
                            <a:schemeClr val="tx1"/>
                          </a:solidFill>
                          <a:effectLst/>
                          <a:latin typeface="Arial"/>
                          <a:ea typeface="ＭＳ Ｐゴシック" charset="0"/>
                          <a:cs typeface="Arial"/>
                        </a:rPr>
                        <a:t>'</a:t>
                      </a:r>
                      <a:r>
                        <a:rPr kumimoji="0" lang="en-US" sz="2400" b="1" i="0" u="none" strike="noStrike" cap="none" normalizeH="0" baseline="0" dirty="0">
                          <a:ln>
                            <a:noFill/>
                          </a:ln>
                          <a:solidFill>
                            <a:schemeClr val="tx1"/>
                          </a:solidFill>
                          <a:effectLst/>
                          <a:latin typeface="Arial"/>
                          <a:ea typeface="ＭＳ Ｐゴシック" charset="0"/>
                          <a:cs typeface="Arial"/>
                        </a:rPr>
                        <a:t>s Heart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a:ea typeface="ＭＳ Ｐゴシック" charset="0"/>
                          <a:cs typeface="Arial"/>
                        </a:rPr>
                        <a:t>David: Man after God</a:t>
                      </a:r>
                      <a:r>
                        <a:rPr kumimoji="0" lang="fr-FR" altLang="ja-JP" sz="2400" b="1" i="0" u="none" strike="noStrike" cap="none" normalizeH="0" baseline="0" dirty="0">
                          <a:ln>
                            <a:noFill/>
                          </a:ln>
                          <a:solidFill>
                            <a:schemeClr val="tx1"/>
                          </a:solidFill>
                          <a:effectLst/>
                          <a:latin typeface="Arial"/>
                          <a:ea typeface="ＭＳ Ｐゴシック" charset="0"/>
                          <a:cs typeface="Arial"/>
                        </a:rPr>
                        <a:t>'</a:t>
                      </a:r>
                      <a:r>
                        <a:rPr kumimoji="0" lang="en-US" sz="2400" b="1" i="0" u="none" strike="noStrike" cap="none" normalizeH="0" baseline="0" dirty="0">
                          <a:ln>
                            <a:noFill/>
                          </a:ln>
                          <a:solidFill>
                            <a:schemeClr val="tx1"/>
                          </a:solidFill>
                          <a:effectLst/>
                          <a:latin typeface="Arial"/>
                          <a:ea typeface="ＭＳ Ｐゴシック" charset="0"/>
                          <a:cs typeface="Arial"/>
                        </a:rPr>
                        <a:t>s Heart</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CC8AC4"/>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ＭＳ Ｐゴシック" charset="0"/>
                          <a:cs typeface="Arial"/>
                        </a:rPr>
                        <a:t>Saul: Man after Man</a:t>
                      </a:r>
                      <a:r>
                        <a:rPr kumimoji="0" lang="fr-FR" altLang="ja-JP" sz="2000" b="1" i="0" u="none" strike="noStrike" cap="none" normalizeH="0" baseline="0" dirty="0">
                          <a:ln>
                            <a:noFill/>
                          </a:ln>
                          <a:solidFill>
                            <a:schemeClr val="tx1"/>
                          </a:solidFill>
                          <a:effectLst/>
                          <a:latin typeface="Arial"/>
                          <a:ea typeface="ＭＳ Ｐゴシック" charset="0"/>
                          <a:cs typeface="Arial"/>
                        </a:rPr>
                        <a:t>'</a:t>
                      </a:r>
                      <a:r>
                        <a:rPr kumimoji="0" lang="en-US" sz="2000" b="1" i="0" u="none" strike="noStrike" cap="none" normalizeH="0" baseline="0" dirty="0">
                          <a:ln>
                            <a:noFill/>
                          </a:ln>
                          <a:solidFill>
                            <a:schemeClr val="tx1"/>
                          </a:solidFill>
                          <a:effectLst/>
                          <a:latin typeface="Arial"/>
                          <a:ea typeface="ＭＳ Ｐゴシック" charset="0"/>
                          <a:cs typeface="Arial"/>
                        </a:rPr>
                        <a:t>s Heart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ＭＳ Ｐゴシック" charset="0"/>
                          <a:cs typeface="Arial"/>
                        </a:rPr>
                        <a:t>David: Man after God</a:t>
                      </a:r>
                      <a:r>
                        <a:rPr kumimoji="0" lang="fr-FR" altLang="ja-JP" sz="2000" b="1" i="0" u="none" strike="noStrike" cap="none" normalizeH="0" baseline="0" dirty="0">
                          <a:ln>
                            <a:noFill/>
                          </a:ln>
                          <a:solidFill>
                            <a:schemeClr val="tx1"/>
                          </a:solidFill>
                          <a:effectLst/>
                          <a:latin typeface="Arial"/>
                          <a:ea typeface="ＭＳ Ｐゴシック" charset="0"/>
                          <a:cs typeface="Arial"/>
                        </a:rPr>
                        <a:t>'</a:t>
                      </a:r>
                      <a:r>
                        <a:rPr kumimoji="0" lang="en-US" sz="2000" b="1" i="0" u="none" strike="noStrike" cap="none" normalizeH="0" baseline="0" dirty="0">
                          <a:ln>
                            <a:noFill/>
                          </a:ln>
                          <a:solidFill>
                            <a:schemeClr val="tx1"/>
                          </a:solidFill>
                          <a:effectLst/>
                          <a:latin typeface="Arial"/>
                          <a:ea typeface="ＭＳ Ｐゴシック" charset="0"/>
                          <a:cs typeface="Arial"/>
                        </a:rPr>
                        <a:t>s Heart</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FFCC66"/>
                        </a:gs>
                        <a:gs pos="100000">
                          <a:srgbClr val="FFFFFF"/>
                        </a:gs>
                      </a:gsLst>
                      <a:path path="rect">
                        <a:fillToRect l="100000" t="100000"/>
                      </a:path>
                      <a:tileRect r="-100000" b="-100000"/>
                    </a:gradFill>
                  </a:tcPr>
                </a:tc>
                <a:extLst>
                  <a:ext uri="{0D108BD9-81ED-4DB2-BD59-A6C34878D82A}">
                    <a16:rowId xmlns:a16="http://schemas.microsoft.com/office/drawing/2014/main" val="10003"/>
                  </a:ext>
                </a:extLst>
              </a:tr>
              <a:tr h="8419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ＭＳ Ｐゴシック" charset="0"/>
                          <a:cs typeface="Arial"/>
                        </a:rPr>
                        <a:t>Chapters 1–3</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ＭＳ Ｐゴシック" charset="0"/>
                          <a:cs typeface="Arial"/>
                        </a:rPr>
                        <a:t>Chapters 4–7</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CC8AC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ＭＳ Ｐゴシック" charset="0"/>
                          <a:cs typeface="Arial"/>
                        </a:rPr>
                        <a:t>Chapters 8–30</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889FE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ＭＳ Ｐゴシック" charset="0"/>
                          <a:cs typeface="Arial"/>
                        </a:rPr>
                        <a:t>Chapter 31</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C66"/>
                        </a:gs>
                        <a:gs pos="100000">
                          <a:srgbClr val="FFFFFF"/>
                        </a:gs>
                      </a:gsLst>
                      <a:path path="rect">
                        <a:fillToRect l="100000" t="100000"/>
                      </a:path>
                      <a:tileRect r="-100000" b="-100000"/>
                    </a:gradFill>
                  </a:tcPr>
                </a:tc>
                <a:extLst>
                  <a:ext uri="{0D108BD9-81ED-4DB2-BD59-A6C34878D82A}">
                    <a16:rowId xmlns:a16="http://schemas.microsoft.com/office/drawing/2014/main" val="10004"/>
                  </a:ext>
                </a:extLst>
              </a:tr>
            </a:tbl>
          </a:graphicData>
        </a:graphic>
      </p:graphicFrame>
      <p:sp>
        <p:nvSpPr>
          <p:cNvPr id="272414" name="Title 1"/>
          <p:cNvSpPr>
            <a:spLocks noGrp="1"/>
          </p:cNvSpPr>
          <p:nvPr>
            <p:ph type="ctrTitle"/>
          </p:nvPr>
        </p:nvSpPr>
        <p:spPr>
          <a:xfrm>
            <a:off x="0" y="-26988"/>
            <a:ext cx="9144000" cy="533401"/>
          </a:xfrm>
        </p:spPr>
        <p:txBody>
          <a:bodyPr/>
          <a:lstStyle/>
          <a:p>
            <a:r>
              <a:rPr lang="en-US" sz="3200">
                <a:latin typeface="Arial" charset="0"/>
                <a:ea typeface="ＭＳ Ｐゴシック" charset="0"/>
              </a:rPr>
              <a:t>1 Samuel at a Glance</a:t>
            </a:r>
          </a:p>
        </p:txBody>
      </p:sp>
      <p:sp>
        <p:nvSpPr>
          <p:cNvPr id="5" name="Text Box 6"/>
          <p:cNvSpPr txBox="1">
            <a:spLocks noChangeArrowheads="1"/>
          </p:cNvSpPr>
          <p:nvPr/>
        </p:nvSpPr>
        <p:spPr bwMode="auto">
          <a:xfrm>
            <a:off x="8140700" y="76200"/>
            <a:ext cx="968375"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en-US" sz="2400" dirty="0">
                <a:solidFill>
                  <a:schemeClr val="tx2"/>
                </a:solidFill>
                <a:latin typeface="Arial"/>
                <a:ea typeface="+mn-ea"/>
                <a:cs typeface="Arial"/>
              </a:rPr>
              <a:t>194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45444"/>
                                        </p:tgtEl>
                                        <p:attrNameLst>
                                          <p:attrName>style.visibility</p:attrName>
                                        </p:attrNameLst>
                                      </p:cBhvr>
                                      <p:to>
                                        <p:strVal val="visible"/>
                                      </p:to>
                                    </p:set>
                                    <p:animEffect transition="in" filter="blinds(horizontal)">
                                      <p:cBhvr>
                                        <p:cTn id="7" dur="500"/>
                                        <p:tgtEl>
                                          <p:spTgt spid="145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8212110" y="-27480"/>
            <a:ext cx="931890" cy="48213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193</a:t>
            </a:r>
          </a:p>
        </p:txBody>
      </p:sp>
      <p:sp>
        <p:nvSpPr>
          <p:cNvPr id="149507" name="Rectangle 3"/>
          <p:cNvSpPr>
            <a:spLocks noGrp="1" noChangeArrowheads="1"/>
          </p:cNvSpPr>
          <p:nvPr>
            <p:ph type="title"/>
          </p:nvPr>
        </p:nvSpPr>
        <p:spPr>
          <a:xfrm>
            <a:off x="0" y="454650"/>
            <a:ext cx="9144000" cy="729000"/>
          </a:xfrm>
          <a:solidFill>
            <a:schemeClr val="tx1"/>
          </a:solidFill>
          <a:ln>
            <a:solidFill>
              <a:schemeClr val="tx1"/>
            </a:solidFill>
            <a:miter lim="800000"/>
            <a:headEnd/>
            <a:tailEnd/>
          </a:ln>
        </p:spPr>
        <p:txBody>
          <a:bodyPr anchor="ctr" anchorCtr="1"/>
          <a:lstStyle/>
          <a:p>
            <a:pPr algn="ctr" eaLnBrk="1" hangingPunct="1"/>
            <a:r>
              <a:rPr lang="en-US" altLang="zh-CN" sz="3600" b="1" dirty="0">
                <a:solidFill>
                  <a:schemeClr val="bg1"/>
                </a:solidFill>
                <a:latin typeface="Arial"/>
                <a:ea typeface="宋体" charset="0"/>
                <a:cs typeface="Arial"/>
              </a:rPr>
              <a:t>The </a:t>
            </a:r>
            <a:r>
              <a:rPr lang="en-US" altLang="zh-CN" sz="3600" b="1" dirty="0">
                <a:solidFill>
                  <a:schemeClr val="bg1"/>
                </a:solidFill>
                <a:latin typeface="Arial" charset="0"/>
                <a:ea typeface="宋体" charset="0"/>
                <a:cs typeface="宋体" charset="0"/>
              </a:rPr>
              <a:t>Theology of Judges-Ruth-Samuel</a:t>
            </a:r>
            <a:endParaRPr lang="en-US" sz="1600" dirty="0">
              <a:solidFill>
                <a:schemeClr val="bg1"/>
              </a:solidFill>
              <a:latin typeface="Arial"/>
              <a:ea typeface="宋体" charset="0"/>
              <a:cs typeface="Arial"/>
            </a:endParaRPr>
          </a:p>
        </p:txBody>
      </p:sp>
      <p:sp>
        <p:nvSpPr>
          <p:cNvPr id="149508" name="Rectangle 7"/>
          <p:cNvSpPr>
            <a:spLocks noChangeArrowheads="1"/>
          </p:cNvSpPr>
          <p:nvPr/>
        </p:nvSpPr>
        <p:spPr bwMode="auto">
          <a:xfrm>
            <a:off x="1668542" y="150495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Judges</a:t>
            </a:r>
          </a:p>
        </p:txBody>
      </p:sp>
      <p:sp>
        <p:nvSpPr>
          <p:cNvPr id="149509" name="Rectangle 8"/>
          <p:cNvSpPr>
            <a:spLocks noChangeArrowheads="1"/>
          </p:cNvSpPr>
          <p:nvPr/>
        </p:nvSpPr>
        <p:spPr bwMode="auto">
          <a:xfrm>
            <a:off x="3827124" y="150495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Ruth</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10" name="Rectangle 9"/>
          <p:cNvSpPr>
            <a:spLocks noChangeArrowheads="1"/>
          </p:cNvSpPr>
          <p:nvPr/>
        </p:nvSpPr>
        <p:spPr bwMode="auto">
          <a:xfrm>
            <a:off x="5835804" y="150495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Samuel</a:t>
            </a:r>
          </a:p>
        </p:txBody>
      </p:sp>
      <p:grpSp>
        <p:nvGrpSpPr>
          <p:cNvPr id="2" name="Group 11"/>
          <p:cNvGrpSpPr>
            <a:grpSpLocks/>
          </p:cNvGrpSpPr>
          <p:nvPr/>
        </p:nvGrpSpPr>
        <p:grpSpPr bwMode="auto">
          <a:xfrm>
            <a:off x="1674813" y="5145088"/>
            <a:ext cx="1892745" cy="1096962"/>
            <a:chOff x="0" y="0"/>
            <a:chExt cx="20000" cy="20000"/>
          </a:xfrm>
        </p:grpSpPr>
        <p:sp>
          <p:nvSpPr>
            <p:cNvPr id="149533" name="Freeform 12"/>
            <p:cNvSpPr>
              <a:spLocks/>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34" name="Rectangle 13"/>
            <p:cNvSpPr>
              <a:spLocks noChangeArrowheads="1"/>
            </p:cNvSpPr>
            <p:nvPr/>
          </p:nvSpPr>
          <p:spPr bwMode="auto">
            <a:xfrm>
              <a:off x="3999" y="3331"/>
              <a:ext cx="13336" cy="8341"/>
            </a:xfrm>
            <a:prstGeom prst="rect">
              <a:avLst/>
            </a:prstGeom>
            <a:noFill/>
            <a:ln>
              <a:noFill/>
            </a:ln>
            <a:extLst>
              <a:ext uri="{91240B29-F687-4f45-9708-019B960494DF}">
                <a14:hiddenLine xmlns="" xmlns:a14="http://schemas.microsoft.com/office/drawing/2010/main" w="254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Monarchy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 Needed</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grpSp>
        <p:nvGrpSpPr>
          <p:cNvPr id="3" name="Group 14"/>
          <p:cNvGrpSpPr>
            <a:grpSpLocks/>
          </p:cNvGrpSpPr>
          <p:nvPr/>
        </p:nvGrpSpPr>
        <p:grpSpPr bwMode="auto">
          <a:xfrm>
            <a:off x="3687763" y="5145088"/>
            <a:ext cx="1453831" cy="822325"/>
            <a:chOff x="4" y="0"/>
            <a:chExt cx="22720" cy="20000"/>
          </a:xfrm>
        </p:grpSpPr>
        <p:sp>
          <p:nvSpPr>
            <p:cNvPr id="149531" name="Oval 15"/>
            <p:cNvSpPr>
              <a:spLocks noChangeArrowheads="1"/>
            </p:cNvSpPr>
            <p:nvPr/>
          </p:nvSpPr>
          <p:spPr bwMode="auto">
            <a:xfrm>
              <a:off x="4" y="0"/>
              <a:ext cx="22720" cy="20000"/>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32" name="Rectangle 16"/>
            <p:cNvSpPr>
              <a:spLocks noChangeArrowheads="1"/>
            </p:cNvSpPr>
            <p:nvPr/>
          </p:nvSpPr>
          <p:spPr bwMode="auto">
            <a:xfrm>
              <a:off x="2859" y="4441"/>
              <a:ext cx="19865" cy="11102"/>
            </a:xfrm>
            <a:prstGeom prst="rect">
              <a:avLst/>
            </a:prstGeom>
            <a:noFill/>
            <a:ln>
              <a:noFill/>
            </a:ln>
            <a:extLst>
              <a:ext uri="{91240B29-F687-4f45-9708-019B960494DF}">
                <a14:hiddenLine xmlns="" xmlns:a14="http://schemas.microsoft.com/office/drawing/2010/main" w="508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Monarchy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 Prepared</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sp>
        <p:nvSpPr>
          <p:cNvPr id="39960" name="Line 24"/>
          <p:cNvSpPr>
            <a:spLocks noChangeShapeType="1"/>
          </p:cNvSpPr>
          <p:nvPr/>
        </p:nvSpPr>
        <p:spPr bwMode="auto">
          <a:xfrm flipV="1">
            <a:off x="3633986" y="3390454"/>
            <a:ext cx="361950" cy="182562"/>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1" name="Line 25"/>
          <p:cNvSpPr>
            <a:spLocks noChangeShapeType="1"/>
          </p:cNvSpPr>
          <p:nvPr/>
        </p:nvSpPr>
        <p:spPr bwMode="auto">
          <a:xfrm flipV="1">
            <a:off x="5273675" y="2800350"/>
            <a:ext cx="363538" cy="182563"/>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2" name="Line 26"/>
          <p:cNvSpPr>
            <a:spLocks noChangeShapeType="1"/>
          </p:cNvSpPr>
          <p:nvPr/>
        </p:nvSpPr>
        <p:spPr bwMode="auto">
          <a:xfrm>
            <a:off x="3773488" y="4503738"/>
            <a:ext cx="1866900" cy="346075"/>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5" name="Text Box 29"/>
          <p:cNvSpPr txBox="1">
            <a:spLocks noChangeArrowheads="1"/>
          </p:cNvSpPr>
          <p:nvPr/>
        </p:nvSpPr>
        <p:spPr bwMode="auto">
          <a:xfrm>
            <a:off x="675575" y="2609850"/>
            <a:ext cx="202331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Arial"/>
                <a:ea typeface="ＭＳ Ｐゴシック" charset="0"/>
                <a:cs typeface="Arial"/>
              </a:rPr>
              <a:t>Bethlehem</a:t>
            </a:r>
          </a:p>
        </p:txBody>
      </p:sp>
      <p:sp>
        <p:nvSpPr>
          <p:cNvPr id="39966" name="Text Box 30"/>
          <p:cNvSpPr txBox="1">
            <a:spLocks noChangeArrowheads="1"/>
          </p:cNvSpPr>
          <p:nvPr/>
        </p:nvSpPr>
        <p:spPr bwMode="auto">
          <a:xfrm>
            <a:off x="1301890" y="3105150"/>
            <a:ext cx="2443298" cy="90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Idolatry (17–18)</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Concubine (19)</a:t>
            </a:r>
          </a:p>
        </p:txBody>
      </p:sp>
      <p:sp>
        <p:nvSpPr>
          <p:cNvPr id="39967" name="Text Box 31"/>
          <p:cNvSpPr txBox="1">
            <a:spLocks noChangeArrowheads="1"/>
          </p:cNvSpPr>
          <p:nvPr/>
        </p:nvSpPr>
        <p:spPr bwMode="auto">
          <a:xfrm>
            <a:off x="706356" y="4019550"/>
            <a:ext cx="140294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sng" strike="noStrike" kern="1200" cap="none" spc="0" normalizeH="0" baseline="0" noProof="0">
                <a:ln>
                  <a:noFill/>
                </a:ln>
                <a:solidFill>
                  <a:srgbClr val="000000"/>
                </a:solidFill>
                <a:effectLst/>
                <a:uLnTx/>
                <a:uFillTx/>
                <a:latin typeface="Arial"/>
                <a:ea typeface="ＭＳ Ｐゴシック" charset="0"/>
                <a:cs typeface="Arial"/>
              </a:rPr>
              <a:t>Gibeah</a:t>
            </a:r>
          </a:p>
        </p:txBody>
      </p:sp>
      <p:sp>
        <p:nvSpPr>
          <p:cNvPr id="39968" name="Text Box 32"/>
          <p:cNvSpPr txBox="1">
            <a:spLocks noChangeArrowheads="1"/>
          </p:cNvSpPr>
          <p:nvPr/>
        </p:nvSpPr>
        <p:spPr bwMode="auto">
          <a:xfrm>
            <a:off x="1274902" y="4400550"/>
            <a:ext cx="237597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Murder (19–20)</a:t>
            </a:r>
          </a:p>
        </p:txBody>
      </p:sp>
      <p:sp>
        <p:nvSpPr>
          <p:cNvPr id="39969" name="Text Box 33"/>
          <p:cNvSpPr txBox="1">
            <a:spLocks noChangeArrowheads="1"/>
          </p:cNvSpPr>
          <p:nvPr/>
        </p:nvSpPr>
        <p:spPr bwMode="auto">
          <a:xfrm>
            <a:off x="3978275" y="2724150"/>
            <a:ext cx="2289409" cy="90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Boaz</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Bethlehemites</a:t>
            </a:r>
          </a:p>
        </p:txBody>
      </p:sp>
      <p:sp>
        <p:nvSpPr>
          <p:cNvPr id="39970" name="Text Box 34"/>
          <p:cNvSpPr txBox="1">
            <a:spLocks noChangeArrowheads="1"/>
          </p:cNvSpPr>
          <p:nvPr/>
        </p:nvSpPr>
        <p:spPr bwMode="auto">
          <a:xfrm>
            <a:off x="5937250" y="4585430"/>
            <a:ext cx="83388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Saul</a:t>
            </a:r>
          </a:p>
        </p:txBody>
      </p:sp>
      <p:sp>
        <p:nvSpPr>
          <p:cNvPr id="39971" name="Text Box 35"/>
          <p:cNvSpPr txBox="1">
            <a:spLocks noChangeArrowheads="1"/>
          </p:cNvSpPr>
          <p:nvPr/>
        </p:nvSpPr>
        <p:spPr bwMode="auto">
          <a:xfrm>
            <a:off x="5915025" y="2571750"/>
            <a:ext cx="10230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David</a:t>
            </a:r>
          </a:p>
        </p:txBody>
      </p:sp>
      <p:grpSp>
        <p:nvGrpSpPr>
          <p:cNvPr id="4" name="Group 36"/>
          <p:cNvGrpSpPr>
            <a:grpSpLocks/>
          </p:cNvGrpSpPr>
          <p:nvPr/>
        </p:nvGrpSpPr>
        <p:grpSpPr bwMode="auto">
          <a:xfrm>
            <a:off x="5610225" y="5022849"/>
            <a:ext cx="1295400" cy="906463"/>
            <a:chOff x="3456" y="3404"/>
            <a:chExt cx="816" cy="571"/>
          </a:xfrm>
        </p:grpSpPr>
        <p:sp>
          <p:nvSpPr>
            <p:cNvPr id="149525" name="Rectangle 27"/>
            <p:cNvSpPr>
              <a:spLocks noChangeArrowheads="1"/>
            </p:cNvSpPr>
            <p:nvPr/>
          </p:nvSpPr>
          <p:spPr bwMode="auto">
            <a:xfrm>
              <a:off x="3456" y="3462"/>
              <a:ext cx="816" cy="43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6"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7"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8"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9" name="Rectangle 23"/>
            <p:cNvSpPr>
              <a:spLocks noChangeArrowheads="1"/>
            </p:cNvSpPr>
            <p:nvPr/>
          </p:nvSpPr>
          <p:spPr bwMode="auto">
            <a:xfrm>
              <a:off x="3482" y="3552"/>
              <a:ext cx="771" cy="231"/>
            </a:xfrm>
            <a:prstGeom prst="rect">
              <a:avLst/>
            </a:prstGeom>
            <a:noFill/>
            <a:ln>
              <a:noFill/>
            </a:ln>
            <a:extLst>
              <a:ext uri="{91240B29-F687-4f45-9708-019B960494DF}">
                <a14:hiddenLine xmlns="" xmlns:a14="http://schemas.microsoft.com/office/drawing/2010/main" w="25400">
                  <a:solidFill>
                    <a:srgbClr val="000000"/>
                  </a:solidFill>
                  <a:miter lim="800000"/>
                  <a:headEnd/>
                  <a:tailEnd/>
                </a14:hiddenLine>
              </a:ext>
            </a:extLst>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Monarchy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Established</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30" name="Freeform 22"/>
            <p:cNvSpPr>
              <a:spLocks/>
            </p:cNvSpPr>
            <p:nvPr/>
          </p:nvSpPr>
          <p:spPr bwMode="auto">
            <a:xfrm rot="10800000">
              <a:off x="3456" y="3404"/>
              <a:ext cx="807" cy="58"/>
            </a:xfrm>
            <a:custGeom>
              <a:avLst/>
              <a:gdLst>
                <a:gd name="T0" fmla="*/ 0 w 20000"/>
                <a:gd name="T1" fmla="*/ 0 h 20000"/>
                <a:gd name="T2" fmla="*/ 58 w 20000"/>
                <a:gd name="T3" fmla="*/ 58 h 20000"/>
                <a:gd name="T4" fmla="*/ 115 w 20000"/>
                <a:gd name="T5" fmla="*/ 0 h 20000"/>
                <a:gd name="T6" fmla="*/ 173 w 20000"/>
                <a:gd name="T7" fmla="*/ 58 h 20000"/>
                <a:gd name="T8" fmla="*/ 230 w 20000"/>
                <a:gd name="T9" fmla="*/ 0 h 20000"/>
                <a:gd name="T10" fmla="*/ 288 w 20000"/>
                <a:gd name="T11" fmla="*/ 58 h 20000"/>
                <a:gd name="T12" fmla="*/ 346 w 20000"/>
                <a:gd name="T13" fmla="*/ 0 h 20000"/>
                <a:gd name="T14" fmla="*/ 403 w 20000"/>
                <a:gd name="T15" fmla="*/ 58 h 20000"/>
                <a:gd name="T16" fmla="*/ 461 w 20000"/>
                <a:gd name="T17" fmla="*/ 0 h 20000"/>
                <a:gd name="T18" fmla="*/ 519 w 20000"/>
                <a:gd name="T19" fmla="*/ 58 h 20000"/>
                <a:gd name="T20" fmla="*/ 576 w 20000"/>
                <a:gd name="T21" fmla="*/ 0 h 20000"/>
                <a:gd name="T22" fmla="*/ 634 w 20000"/>
                <a:gd name="T23" fmla="*/ 58 h 20000"/>
                <a:gd name="T24" fmla="*/ 691 w 20000"/>
                <a:gd name="T25" fmla="*/ 0 h 20000"/>
                <a:gd name="T26" fmla="*/ 749 w 20000"/>
                <a:gd name="T27" fmla="*/ 58 h 20000"/>
                <a:gd name="T28" fmla="*/ 807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149524" name="Text Box 37"/>
          <p:cNvSpPr txBox="1">
            <a:spLocks noChangeArrowheads="1"/>
          </p:cNvSpPr>
          <p:nvPr/>
        </p:nvSpPr>
        <p:spPr bwMode="auto">
          <a:xfrm>
            <a:off x="0" y="6309320"/>
            <a:ext cx="9144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宋体" charset="0"/>
                <a:cs typeface="Arial"/>
              </a:rPr>
              <a:t>Adapted from Thomas L. Constable, "A Theology of Joshua, Ruth, and Judges," </a:t>
            </a:r>
            <a:br>
              <a:rPr kumimoji="0" lang="en-US" altLang="zh-CN" sz="1600" b="1" i="0" u="none" strike="noStrike" kern="1200" cap="none" spc="0" normalizeH="0" baseline="0" noProof="0" dirty="0">
                <a:ln>
                  <a:noFill/>
                </a:ln>
                <a:solidFill>
                  <a:srgbClr val="000000"/>
                </a:solidFill>
                <a:effectLst/>
                <a:uLnTx/>
                <a:uFillTx/>
                <a:latin typeface="Arial"/>
                <a:ea typeface="宋体" charset="0"/>
                <a:cs typeface="Arial"/>
              </a:rPr>
            </a:br>
            <a:r>
              <a:rPr kumimoji="0" lang="en-US" altLang="zh-CN" sz="1600" b="1" i="0" u="none" strike="noStrike" kern="1200" cap="none" spc="0" normalizeH="0" baseline="0" noProof="0" dirty="0">
                <a:ln>
                  <a:noFill/>
                </a:ln>
                <a:solidFill>
                  <a:srgbClr val="000000"/>
                </a:solidFill>
                <a:effectLst/>
                <a:uLnTx/>
                <a:uFillTx/>
                <a:latin typeface="Arial"/>
                <a:ea typeface="宋体" charset="0"/>
                <a:cs typeface="Arial"/>
              </a:rPr>
              <a:t>in </a:t>
            </a:r>
            <a:r>
              <a:rPr kumimoji="0" lang="en-US" altLang="zh-CN" sz="1600" b="1" i="1" u="none" strike="noStrike" kern="1200" cap="none" spc="0" normalizeH="0" baseline="0" noProof="0" dirty="0">
                <a:ln>
                  <a:noFill/>
                </a:ln>
                <a:solidFill>
                  <a:srgbClr val="000000"/>
                </a:solidFill>
                <a:effectLst/>
                <a:uLnTx/>
                <a:uFillTx/>
                <a:latin typeface="Arial"/>
                <a:ea typeface="宋体" charset="0"/>
                <a:cs typeface="Arial"/>
              </a:rPr>
              <a:t>A Biblical Theology of the OT</a:t>
            </a:r>
            <a:r>
              <a:rPr kumimoji="0" lang="en-US" altLang="zh-CN" sz="1600" b="1" i="0" u="none" strike="noStrike" kern="1200" cap="none" spc="0" normalizeH="0" baseline="0" noProof="0" dirty="0">
                <a:ln>
                  <a:noFill/>
                </a:ln>
                <a:solidFill>
                  <a:srgbClr val="000000"/>
                </a:solidFill>
                <a:effectLst/>
                <a:uLnTx/>
                <a:uFillTx/>
                <a:latin typeface="Arial"/>
                <a:ea typeface="宋体" charset="0"/>
                <a:cs typeface="Arial"/>
              </a:rPr>
              <a:t>, ed. Roy B. Zuck, 95-96, 117</a:t>
            </a:r>
            <a:endParaRPr kumimoji="0" lang="en-US" sz="1600" b="1" i="0" u="none" strike="noStrike" kern="1200" cap="none" spc="0" normalizeH="0" baseline="0" noProof="0" dirty="0">
              <a:ln>
                <a:noFill/>
              </a:ln>
              <a:solidFill>
                <a:srgbClr val="000000"/>
              </a:solidFill>
              <a:effectLst/>
              <a:uLnTx/>
              <a:uFillTx/>
              <a:latin typeface="Arial"/>
              <a:ea typeface="宋体" charset="0"/>
              <a:cs typeface="Arial"/>
            </a:endParaRPr>
          </a:p>
        </p:txBody>
      </p:sp>
    </p:spTree>
    <p:extLst>
      <p:ext uri="{BB962C8B-B14F-4D97-AF65-F5344CB8AC3E}">
        <p14:creationId xmlns:p14="http://schemas.microsoft.com/office/powerpoint/2010/main" val="15924610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965"/>
                                        </p:tgtEl>
                                        <p:attrNameLst>
                                          <p:attrName>style.visibility</p:attrName>
                                        </p:attrNameLst>
                                      </p:cBhvr>
                                      <p:to>
                                        <p:strVal val="visible"/>
                                      </p:to>
                                    </p:set>
                                    <p:animEffect transition="in" filter="wipe(left)">
                                      <p:cBhvr>
                                        <p:cTn id="12" dur="500"/>
                                        <p:tgtEl>
                                          <p:spTgt spid="399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966"/>
                                        </p:tgtEl>
                                        <p:attrNameLst>
                                          <p:attrName>style.visibility</p:attrName>
                                        </p:attrNameLst>
                                      </p:cBhvr>
                                      <p:to>
                                        <p:strVal val="visible"/>
                                      </p:to>
                                    </p:set>
                                    <p:animEffect transition="in" filter="wipe(left)">
                                      <p:cBhvr>
                                        <p:cTn id="17" dur="500"/>
                                        <p:tgtEl>
                                          <p:spTgt spid="399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7"/>
                                        </p:tgtEl>
                                        <p:attrNameLst>
                                          <p:attrName>style.visibility</p:attrName>
                                        </p:attrNameLst>
                                      </p:cBhvr>
                                      <p:to>
                                        <p:strVal val="visible"/>
                                      </p:to>
                                    </p:set>
                                    <p:animEffect transition="in" filter="wipe(left)">
                                      <p:cBhvr>
                                        <p:cTn id="22" dur="500"/>
                                        <p:tgtEl>
                                          <p:spTgt spid="399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968"/>
                                        </p:tgtEl>
                                        <p:attrNameLst>
                                          <p:attrName>style.visibility</p:attrName>
                                        </p:attrNameLst>
                                      </p:cBhvr>
                                      <p:to>
                                        <p:strVal val="visible"/>
                                      </p:to>
                                    </p:set>
                                    <p:animEffect transition="in" filter="wipe(left)">
                                      <p:cBhvr>
                                        <p:cTn id="27" dur="500"/>
                                        <p:tgtEl>
                                          <p:spTgt spid="399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9970"/>
                                        </p:tgtEl>
                                        <p:attrNameLst>
                                          <p:attrName>style.visibility</p:attrName>
                                        </p:attrNameLst>
                                      </p:cBhvr>
                                      <p:to>
                                        <p:strVal val="visible"/>
                                      </p:to>
                                    </p:set>
                                    <p:animEffect transition="in" filter="wipe(left)">
                                      <p:cBhvr>
                                        <p:cTn id="42" dur="500"/>
                                        <p:tgtEl>
                                          <p:spTgt spid="3997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9962"/>
                                        </p:tgtEl>
                                        <p:attrNameLst>
                                          <p:attrName>style.visibility</p:attrName>
                                        </p:attrNameLst>
                                      </p:cBhvr>
                                      <p:to>
                                        <p:strVal val="visible"/>
                                      </p:to>
                                    </p:set>
                                    <p:animEffect transition="in" filter="wipe(left)">
                                      <p:cBhvr>
                                        <p:cTn id="47" dur="500"/>
                                        <p:tgtEl>
                                          <p:spTgt spid="3996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9960"/>
                                        </p:tgtEl>
                                        <p:attrNameLst>
                                          <p:attrName>style.visibility</p:attrName>
                                        </p:attrNameLst>
                                      </p:cBhvr>
                                      <p:to>
                                        <p:strVal val="visible"/>
                                      </p:to>
                                    </p:set>
                                    <p:animEffect transition="in" filter="wipe(left)">
                                      <p:cBhvr>
                                        <p:cTn id="52" dur="500"/>
                                        <p:tgtEl>
                                          <p:spTgt spid="39960"/>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9969"/>
                                        </p:tgtEl>
                                        <p:attrNameLst>
                                          <p:attrName>style.visibility</p:attrName>
                                        </p:attrNameLst>
                                      </p:cBhvr>
                                      <p:to>
                                        <p:strVal val="visible"/>
                                      </p:to>
                                    </p:set>
                                    <p:animEffect transition="in" filter="wipe(left)">
                                      <p:cBhvr>
                                        <p:cTn id="55" dur="500"/>
                                        <p:tgtEl>
                                          <p:spTgt spid="3996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9961"/>
                                        </p:tgtEl>
                                        <p:attrNameLst>
                                          <p:attrName>style.visibility</p:attrName>
                                        </p:attrNameLst>
                                      </p:cBhvr>
                                      <p:to>
                                        <p:strVal val="visible"/>
                                      </p:to>
                                    </p:set>
                                    <p:animEffect transition="in" filter="wipe(left)">
                                      <p:cBhvr>
                                        <p:cTn id="60" dur="500"/>
                                        <p:tgtEl>
                                          <p:spTgt spid="39961"/>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9971"/>
                                        </p:tgtEl>
                                        <p:attrNameLst>
                                          <p:attrName>style.visibility</p:attrName>
                                        </p:attrNameLst>
                                      </p:cBhvr>
                                      <p:to>
                                        <p:strVal val="visible"/>
                                      </p:to>
                                    </p:set>
                                    <p:animEffect transition="in" filter="wipe(left)">
                                      <p:cBhvr>
                                        <p:cTn id="63" dur="500"/>
                                        <p:tgtEl>
                                          <p:spTgt spid="39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p:nvPr>
        </p:nvSpPr>
        <p:spPr>
          <a:xfrm>
            <a:off x="3581400" y="44450"/>
            <a:ext cx="3870325" cy="720725"/>
          </a:xfrm>
        </p:spPr>
        <p:txBody>
          <a:bodyPr/>
          <a:lstStyle/>
          <a:p>
            <a:pPr eaLnBrk="1" hangingPunct="1"/>
            <a:r>
              <a:rPr lang="en-US">
                <a:latin typeface="Arial" charset="0"/>
                <a:ea typeface="ＭＳ Ｐゴシック" charset="0"/>
              </a:rPr>
              <a:t> </a:t>
            </a:r>
            <a:r>
              <a:rPr lang="en-US">
                <a:solidFill>
                  <a:srgbClr val="003399"/>
                </a:solidFill>
                <a:latin typeface="Arial" charset="0"/>
                <a:ea typeface="ＭＳ Ｐゴシック" charset="0"/>
              </a:rPr>
              <a:t>Application</a:t>
            </a:r>
            <a:r>
              <a:rPr lang="en-US">
                <a:latin typeface="Arial" charset="0"/>
                <a:ea typeface="ＭＳ Ｐゴシック" charset="0"/>
              </a:rPr>
              <a:t> </a:t>
            </a:r>
          </a:p>
        </p:txBody>
      </p:sp>
      <p:sp>
        <p:nvSpPr>
          <p:cNvPr id="116740" name="WordArt 4"/>
          <p:cNvSpPr>
            <a:spLocks noChangeArrowheads="1" noChangeShapeType="1" noTextEdit="1"/>
          </p:cNvSpPr>
          <p:nvPr/>
        </p:nvSpPr>
        <p:spPr bwMode="auto">
          <a:xfrm>
            <a:off x="179388" y="1628775"/>
            <a:ext cx="5400675" cy="1655763"/>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0000"/>
                    </a:gs>
                    <a:gs pos="100000">
                      <a:srgbClr val="DEDA22"/>
                    </a:gs>
                  </a:gsLst>
                  <a:lin ang="5400000" scaled="1"/>
                </a:gradFill>
                <a:latin typeface="Arial"/>
                <a:ea typeface="Arial"/>
                <a:cs typeface="Arial"/>
              </a:rPr>
              <a:t>START                </a:t>
            </a:r>
          </a:p>
        </p:txBody>
      </p:sp>
      <p:sp>
        <p:nvSpPr>
          <p:cNvPr id="116741" name="WordArt 5"/>
          <p:cNvSpPr>
            <a:spLocks noChangeArrowheads="1" noChangeShapeType="1" noTextEdit="1"/>
          </p:cNvSpPr>
          <p:nvPr/>
        </p:nvSpPr>
        <p:spPr bwMode="auto">
          <a:xfrm>
            <a:off x="1524000" y="3514725"/>
            <a:ext cx="4343400" cy="190500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0000"/>
                    </a:gs>
                    <a:gs pos="100000">
                      <a:srgbClr val="DEDA22"/>
                    </a:gs>
                  </a:gsLst>
                  <a:lin ang="5400000" scaled="1"/>
                </a:gradFill>
                <a:latin typeface="Arial"/>
                <a:ea typeface="Arial"/>
                <a:cs typeface="Arial"/>
              </a:rPr>
              <a:t>FINISH</a:t>
            </a:r>
          </a:p>
        </p:txBody>
      </p:sp>
      <p:pic>
        <p:nvPicPr>
          <p:cNvPr id="116743" name="Picture 7" descr="thumbsup">
            <a:hlinkClick r:id="rId3"/>
          </p:cNvPr>
          <p:cNvPicPr>
            <a:picLocks noChangeAspect="1" noChangeArrowheads="1"/>
          </p:cNvPicPr>
          <p:nvPr/>
        </p:nvPicPr>
        <p:blipFill>
          <a:blip r:embed="rId4">
            <a:clrChange>
              <a:clrFrom>
                <a:srgbClr val="FEF6FF"/>
              </a:clrFrom>
              <a:clrTo>
                <a:srgbClr val="FEF6FF">
                  <a:alpha val="0"/>
                </a:srgbClr>
              </a:clrTo>
            </a:clrChange>
            <a:extLst>
              <a:ext uri="{28A0092B-C50C-407E-A947-70E740481C1C}">
                <a14:useLocalDpi xmlns:a14="http://schemas.microsoft.com/office/drawing/2010/main"/>
              </a:ext>
            </a:extLst>
          </a:blip>
          <a:srcRect/>
          <a:stretch>
            <a:fillRect/>
          </a:stretch>
        </p:blipFill>
        <p:spPr bwMode="auto">
          <a:xfrm>
            <a:off x="7366000" y="3962400"/>
            <a:ext cx="1397000" cy="172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3413" name="Picture 8" descr="j023817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49400" y="44450"/>
            <a:ext cx="2108200"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5" name="WordArt 9"/>
          <p:cNvSpPr>
            <a:spLocks noChangeArrowheads="1" noChangeShapeType="1" noTextEdit="1"/>
          </p:cNvSpPr>
          <p:nvPr/>
        </p:nvSpPr>
        <p:spPr bwMode="auto">
          <a:xfrm>
            <a:off x="5302250" y="1744663"/>
            <a:ext cx="2438400" cy="1179512"/>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0000"/>
                    </a:gs>
                    <a:gs pos="100000">
                      <a:srgbClr val="DEDA22"/>
                    </a:gs>
                  </a:gsLst>
                  <a:lin ang="5400000" scaled="1"/>
                </a:gradFill>
                <a:latin typeface="Arial"/>
                <a:ea typeface="Arial"/>
                <a:cs typeface="Arial"/>
              </a:rPr>
              <a:t>RIGHT</a:t>
            </a:r>
          </a:p>
        </p:txBody>
      </p:sp>
      <p:sp>
        <p:nvSpPr>
          <p:cNvPr id="116746" name="WordArt 10"/>
          <p:cNvSpPr>
            <a:spLocks noChangeArrowheads="1" noChangeShapeType="1" noTextEdit="1"/>
          </p:cNvSpPr>
          <p:nvPr/>
        </p:nvSpPr>
        <p:spPr bwMode="auto">
          <a:xfrm>
            <a:off x="6096000" y="3662363"/>
            <a:ext cx="2362200" cy="99060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0000"/>
                    </a:gs>
                    <a:gs pos="100000">
                      <a:srgbClr val="DEDA22"/>
                    </a:gs>
                  </a:gsLst>
                  <a:lin ang="5400000" scaled="1"/>
                </a:gradFill>
                <a:latin typeface="Arial"/>
                <a:ea typeface="Arial"/>
                <a:cs typeface="Arial"/>
              </a:rPr>
              <a:t>WELL</a:t>
            </a:r>
          </a:p>
        </p:txBody>
      </p:sp>
      <p:sp>
        <p:nvSpPr>
          <p:cNvPr id="116747" name="Text Box 11"/>
          <p:cNvSpPr txBox="1">
            <a:spLocks noChangeArrowheads="1"/>
          </p:cNvSpPr>
          <p:nvPr/>
        </p:nvSpPr>
        <p:spPr bwMode="auto">
          <a:xfrm>
            <a:off x="0" y="5957888"/>
            <a:ext cx="9144000" cy="823912"/>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2400">
                <a:solidFill>
                  <a:schemeClr val="bg1"/>
                </a:solidFill>
                <a:latin typeface="Arial" charset="0"/>
                <a:cs typeface="Arial" charset="0"/>
              </a:rPr>
              <a:t>Be a man after </a:t>
            </a:r>
            <a:r>
              <a:rPr lang="en-US" sz="4800">
                <a:solidFill>
                  <a:srgbClr val="FFFF00"/>
                </a:solidFill>
                <a:latin typeface="Arial" charset="0"/>
                <a:cs typeface="Arial" charset="0"/>
              </a:rPr>
              <a:t>GOD</a:t>
            </a:r>
            <a:r>
              <a:rPr lang="fr-FR" altLang="ja-JP" sz="4800">
                <a:solidFill>
                  <a:srgbClr val="FFFF00"/>
                </a:solidFill>
                <a:latin typeface="Arial" charset="0"/>
                <a:cs typeface="Arial" charset="0"/>
              </a:rPr>
              <a:t>'</a:t>
            </a:r>
            <a:r>
              <a:rPr lang="en-US" altLang="ja-JP" sz="4800">
                <a:solidFill>
                  <a:srgbClr val="FFFF00"/>
                </a:solidFill>
                <a:latin typeface="Arial" charset="0"/>
                <a:cs typeface="Arial" charset="0"/>
              </a:rPr>
              <a:t>S</a:t>
            </a:r>
            <a:r>
              <a:rPr lang="en-US" altLang="ja-JP" sz="2400">
                <a:solidFill>
                  <a:srgbClr val="FFFF00"/>
                </a:solidFill>
                <a:latin typeface="Arial" charset="0"/>
                <a:cs typeface="Arial" charset="0"/>
              </a:rPr>
              <a:t> </a:t>
            </a:r>
            <a:r>
              <a:rPr lang="en-US" altLang="ja-JP" sz="2400">
                <a:solidFill>
                  <a:schemeClr val="bg1"/>
                </a:solidFill>
                <a:latin typeface="Arial" charset="0"/>
                <a:cs typeface="Arial" charset="0"/>
              </a:rPr>
              <a:t>heart through </a:t>
            </a:r>
            <a:r>
              <a:rPr lang="en-US" altLang="ja-JP" sz="3600">
                <a:solidFill>
                  <a:srgbClr val="FFFF00"/>
                </a:solidFill>
                <a:latin typeface="Arial" charset="0"/>
                <a:cs typeface="Arial" charset="0"/>
              </a:rPr>
              <a:t>obedience </a:t>
            </a:r>
            <a:endParaRPr lang="en-US" sz="3600">
              <a:solidFill>
                <a:srgbClr val="FFFF00"/>
              </a:solidFill>
              <a:latin typeface="Arial" charset="0"/>
              <a:cs typeface="Arial" charset="0"/>
            </a:endParaRPr>
          </a:p>
        </p:txBody>
      </p:sp>
      <p:pic>
        <p:nvPicPr>
          <p:cNvPr id="116748" name="Picture 12" descr="thumbsup">
            <a:hlinkClick r:id="rId3"/>
          </p:cNvPr>
          <p:cNvPicPr>
            <a:picLocks noChangeAspect="1" noChangeArrowheads="1"/>
          </p:cNvPicPr>
          <p:nvPr/>
        </p:nvPicPr>
        <p:blipFill>
          <a:blip r:embed="rId4">
            <a:clrChange>
              <a:clrFrom>
                <a:srgbClr val="FEF6FF"/>
              </a:clrFrom>
              <a:clrTo>
                <a:srgbClr val="FEF6FF">
                  <a:alpha val="0"/>
                </a:srgbClr>
              </a:clrTo>
            </a:clrChange>
            <a:extLst>
              <a:ext uri="{28A0092B-C50C-407E-A947-70E740481C1C}">
                <a14:useLocalDpi xmlns:a14="http://schemas.microsoft.com/office/drawing/2010/main"/>
              </a:ext>
            </a:extLst>
          </a:blip>
          <a:srcRect/>
          <a:stretch>
            <a:fillRect/>
          </a:stretch>
        </p:blipFill>
        <p:spPr bwMode="auto">
          <a:xfrm>
            <a:off x="7596188" y="620713"/>
            <a:ext cx="1397000" cy="172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en-US" sz="2400" dirty="0">
                <a:solidFill>
                  <a:schemeClr val="tx2"/>
                </a:solidFill>
                <a:latin typeface="Arial"/>
                <a:ea typeface="+mn-ea"/>
                <a:cs typeface="Arial"/>
              </a:rPr>
              <a:t>208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6740"/>
                                        </p:tgtEl>
                                        <p:attrNameLst>
                                          <p:attrName>style.visibility</p:attrName>
                                        </p:attrNameLst>
                                      </p:cBhvr>
                                      <p:to>
                                        <p:strVal val="visible"/>
                                      </p:to>
                                    </p:set>
                                    <p:anim calcmode="lin" valueType="num">
                                      <p:cBhvr additive="base">
                                        <p:cTn id="7" dur="500" fill="hold"/>
                                        <p:tgtEl>
                                          <p:spTgt spid="116740"/>
                                        </p:tgtEl>
                                        <p:attrNameLst>
                                          <p:attrName>ppt_x</p:attrName>
                                        </p:attrNameLst>
                                      </p:cBhvr>
                                      <p:tavLst>
                                        <p:tav tm="0">
                                          <p:val>
                                            <p:strVal val="0-#ppt_w/2"/>
                                          </p:val>
                                        </p:tav>
                                        <p:tav tm="100000">
                                          <p:val>
                                            <p:strVal val="#ppt_x"/>
                                          </p:val>
                                        </p:tav>
                                      </p:tavLst>
                                    </p:anim>
                                    <p:anim calcmode="lin" valueType="num">
                                      <p:cBhvr additive="base">
                                        <p:cTn id="8" dur="500" fill="hold"/>
                                        <p:tgtEl>
                                          <p:spTgt spid="11674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3" presetClass="entr" presetSubtype="36" fill="hold" grpId="0" nodeType="afterEffect">
                                  <p:stCondLst>
                                    <p:cond delay="0"/>
                                  </p:stCondLst>
                                  <p:childTnLst>
                                    <p:set>
                                      <p:cBhvr>
                                        <p:cTn id="11" dur="1" fill="hold">
                                          <p:stCondLst>
                                            <p:cond delay="0"/>
                                          </p:stCondLst>
                                        </p:cTn>
                                        <p:tgtEl>
                                          <p:spTgt spid="116745"/>
                                        </p:tgtEl>
                                        <p:attrNameLst>
                                          <p:attrName>style.visibility</p:attrName>
                                        </p:attrNameLst>
                                      </p:cBhvr>
                                      <p:to>
                                        <p:strVal val="visible"/>
                                      </p:to>
                                    </p:set>
                                    <p:anim calcmode="lin" valueType="num">
                                      <p:cBhvr>
                                        <p:cTn id="12" dur="500" fill="hold"/>
                                        <p:tgtEl>
                                          <p:spTgt spid="116745"/>
                                        </p:tgtEl>
                                        <p:attrNameLst>
                                          <p:attrName>ppt_w</p:attrName>
                                        </p:attrNameLst>
                                      </p:cBhvr>
                                      <p:tavLst>
                                        <p:tav tm="0">
                                          <p:val>
                                            <p:strVal val="(6*min(max(#ppt_w*#ppt_h,.3),1)-7.4)/-.7*#ppt_w"/>
                                          </p:val>
                                        </p:tav>
                                        <p:tav tm="100000">
                                          <p:val>
                                            <p:strVal val="#ppt_w"/>
                                          </p:val>
                                        </p:tav>
                                      </p:tavLst>
                                    </p:anim>
                                    <p:anim calcmode="lin" valueType="num">
                                      <p:cBhvr>
                                        <p:cTn id="13" dur="500" fill="hold"/>
                                        <p:tgtEl>
                                          <p:spTgt spid="116745"/>
                                        </p:tgtEl>
                                        <p:attrNameLst>
                                          <p:attrName>ppt_h</p:attrName>
                                        </p:attrNameLst>
                                      </p:cBhvr>
                                      <p:tavLst>
                                        <p:tav tm="0">
                                          <p:val>
                                            <p:strVal val="(6*min(max(#ppt_w*#ppt_h,.3),1)-7.4)/-.7*#ppt_h"/>
                                          </p:val>
                                        </p:tav>
                                        <p:tav tm="100000">
                                          <p:val>
                                            <p:strVal val="#ppt_h"/>
                                          </p:val>
                                        </p:tav>
                                      </p:tavLst>
                                    </p:anim>
                                    <p:anim calcmode="lin" valueType="num">
                                      <p:cBhvr>
                                        <p:cTn id="14" dur="500" fill="hold"/>
                                        <p:tgtEl>
                                          <p:spTgt spid="116745"/>
                                        </p:tgtEl>
                                        <p:attrNameLst>
                                          <p:attrName>ppt_x</p:attrName>
                                        </p:attrNameLst>
                                      </p:cBhvr>
                                      <p:tavLst>
                                        <p:tav tm="0">
                                          <p:val>
                                            <p:fltVal val="0.5"/>
                                          </p:val>
                                        </p:tav>
                                        <p:tav tm="100000">
                                          <p:val>
                                            <p:strVal val="#ppt_x"/>
                                          </p:val>
                                        </p:tav>
                                      </p:tavLst>
                                    </p:anim>
                                    <p:anim calcmode="lin" valueType="num">
                                      <p:cBhvr>
                                        <p:cTn id="15" dur="500" fill="hold"/>
                                        <p:tgtEl>
                                          <p:spTgt spid="116745"/>
                                        </p:tgtEl>
                                        <p:attrNameLst>
                                          <p:attrName>ppt_y</p:attrName>
                                        </p:attrNameLst>
                                      </p:cBhvr>
                                      <p:tavLst>
                                        <p:tav tm="0">
                                          <p:val>
                                            <p:strVal val="1+(6*min(max(#ppt_w*#ppt_h,.3),1)-7.4)/-.7*#ppt_h/2"/>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116748"/>
                                        </p:tgtEl>
                                        <p:attrNameLst>
                                          <p:attrName>style.visibility</p:attrName>
                                        </p:attrNameLst>
                                      </p:cBhvr>
                                      <p:to>
                                        <p:strVal val="visible"/>
                                      </p:to>
                                    </p:set>
                                    <p:anim calcmode="lin" valueType="num">
                                      <p:cBhvr additive="base">
                                        <p:cTn id="18" dur="500" fill="hold"/>
                                        <p:tgtEl>
                                          <p:spTgt spid="116748"/>
                                        </p:tgtEl>
                                        <p:attrNameLst>
                                          <p:attrName>ppt_x</p:attrName>
                                        </p:attrNameLst>
                                      </p:cBhvr>
                                      <p:tavLst>
                                        <p:tav tm="0">
                                          <p:val>
                                            <p:strVal val="0-#ppt_w/2"/>
                                          </p:val>
                                        </p:tav>
                                        <p:tav tm="100000">
                                          <p:val>
                                            <p:strVal val="#ppt_x"/>
                                          </p:val>
                                        </p:tav>
                                      </p:tavLst>
                                    </p:anim>
                                    <p:anim calcmode="lin" valueType="num">
                                      <p:cBhvr additive="base">
                                        <p:cTn id="19" dur="500" fill="hold"/>
                                        <p:tgtEl>
                                          <p:spTgt spid="116748"/>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16741"/>
                                        </p:tgtEl>
                                        <p:attrNameLst>
                                          <p:attrName>style.visibility</p:attrName>
                                        </p:attrNameLst>
                                      </p:cBhvr>
                                      <p:to>
                                        <p:strVal val="visible"/>
                                      </p:to>
                                    </p:set>
                                    <p:anim calcmode="lin" valueType="num">
                                      <p:cBhvr additive="base">
                                        <p:cTn id="24" dur="500" fill="hold"/>
                                        <p:tgtEl>
                                          <p:spTgt spid="116741"/>
                                        </p:tgtEl>
                                        <p:attrNameLst>
                                          <p:attrName>ppt_x</p:attrName>
                                        </p:attrNameLst>
                                      </p:cBhvr>
                                      <p:tavLst>
                                        <p:tav tm="0">
                                          <p:val>
                                            <p:strVal val="0-#ppt_w/2"/>
                                          </p:val>
                                        </p:tav>
                                        <p:tav tm="100000">
                                          <p:val>
                                            <p:strVal val="#ppt_x"/>
                                          </p:val>
                                        </p:tav>
                                      </p:tavLst>
                                    </p:anim>
                                    <p:anim calcmode="lin" valueType="num">
                                      <p:cBhvr additive="base">
                                        <p:cTn id="25" dur="500" fill="hold"/>
                                        <p:tgtEl>
                                          <p:spTgt spid="116741"/>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500"/>
                            </p:stCondLst>
                            <p:childTnLst>
                              <p:par>
                                <p:cTn id="27" presetID="23" presetClass="entr" presetSubtype="36" fill="hold" grpId="0" nodeType="afterEffect">
                                  <p:stCondLst>
                                    <p:cond delay="0"/>
                                  </p:stCondLst>
                                  <p:childTnLst>
                                    <p:set>
                                      <p:cBhvr>
                                        <p:cTn id="28" dur="1" fill="hold">
                                          <p:stCondLst>
                                            <p:cond delay="0"/>
                                          </p:stCondLst>
                                        </p:cTn>
                                        <p:tgtEl>
                                          <p:spTgt spid="116746"/>
                                        </p:tgtEl>
                                        <p:attrNameLst>
                                          <p:attrName>style.visibility</p:attrName>
                                        </p:attrNameLst>
                                      </p:cBhvr>
                                      <p:to>
                                        <p:strVal val="visible"/>
                                      </p:to>
                                    </p:set>
                                    <p:anim calcmode="lin" valueType="num">
                                      <p:cBhvr>
                                        <p:cTn id="29" dur="500" fill="hold"/>
                                        <p:tgtEl>
                                          <p:spTgt spid="116746"/>
                                        </p:tgtEl>
                                        <p:attrNameLst>
                                          <p:attrName>ppt_w</p:attrName>
                                        </p:attrNameLst>
                                      </p:cBhvr>
                                      <p:tavLst>
                                        <p:tav tm="0">
                                          <p:val>
                                            <p:strVal val="(6*min(max(#ppt_w*#ppt_h,.3),1)-7.4)/-.7*#ppt_w"/>
                                          </p:val>
                                        </p:tav>
                                        <p:tav tm="100000">
                                          <p:val>
                                            <p:strVal val="#ppt_w"/>
                                          </p:val>
                                        </p:tav>
                                      </p:tavLst>
                                    </p:anim>
                                    <p:anim calcmode="lin" valueType="num">
                                      <p:cBhvr>
                                        <p:cTn id="30" dur="500" fill="hold"/>
                                        <p:tgtEl>
                                          <p:spTgt spid="116746"/>
                                        </p:tgtEl>
                                        <p:attrNameLst>
                                          <p:attrName>ppt_h</p:attrName>
                                        </p:attrNameLst>
                                      </p:cBhvr>
                                      <p:tavLst>
                                        <p:tav tm="0">
                                          <p:val>
                                            <p:strVal val="(6*min(max(#ppt_w*#ppt_h,.3),1)-7.4)/-.7*#ppt_h"/>
                                          </p:val>
                                        </p:tav>
                                        <p:tav tm="100000">
                                          <p:val>
                                            <p:strVal val="#ppt_h"/>
                                          </p:val>
                                        </p:tav>
                                      </p:tavLst>
                                    </p:anim>
                                    <p:anim calcmode="lin" valueType="num">
                                      <p:cBhvr>
                                        <p:cTn id="31" dur="500" fill="hold"/>
                                        <p:tgtEl>
                                          <p:spTgt spid="116746"/>
                                        </p:tgtEl>
                                        <p:attrNameLst>
                                          <p:attrName>ppt_x</p:attrName>
                                        </p:attrNameLst>
                                      </p:cBhvr>
                                      <p:tavLst>
                                        <p:tav tm="0">
                                          <p:val>
                                            <p:fltVal val="0.5"/>
                                          </p:val>
                                        </p:tav>
                                        <p:tav tm="100000">
                                          <p:val>
                                            <p:strVal val="#ppt_x"/>
                                          </p:val>
                                        </p:tav>
                                      </p:tavLst>
                                    </p:anim>
                                    <p:anim calcmode="lin" valueType="num">
                                      <p:cBhvr>
                                        <p:cTn id="32" dur="500" fill="hold"/>
                                        <p:tgtEl>
                                          <p:spTgt spid="116746"/>
                                        </p:tgtEl>
                                        <p:attrNameLst>
                                          <p:attrName>ppt_y</p:attrName>
                                        </p:attrNameLst>
                                      </p:cBhvr>
                                      <p:tavLst>
                                        <p:tav tm="0">
                                          <p:val>
                                            <p:strVal val="1+(6*min(max(#ppt_w*#ppt_h,.3),1)-7.4)/-.7*#ppt_h/2"/>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16743"/>
                                        </p:tgtEl>
                                        <p:attrNameLst>
                                          <p:attrName>style.visibility</p:attrName>
                                        </p:attrNameLst>
                                      </p:cBhvr>
                                      <p:to>
                                        <p:strVal val="visible"/>
                                      </p:to>
                                    </p:set>
                                    <p:anim calcmode="lin" valueType="num">
                                      <p:cBhvr additive="base">
                                        <p:cTn id="35" dur="500" fill="hold"/>
                                        <p:tgtEl>
                                          <p:spTgt spid="116743"/>
                                        </p:tgtEl>
                                        <p:attrNameLst>
                                          <p:attrName>ppt_x</p:attrName>
                                        </p:attrNameLst>
                                      </p:cBhvr>
                                      <p:tavLst>
                                        <p:tav tm="0">
                                          <p:val>
                                            <p:strVal val="0-#ppt_w/2"/>
                                          </p:val>
                                        </p:tav>
                                        <p:tav tm="100000">
                                          <p:val>
                                            <p:strVal val="#ppt_x"/>
                                          </p:val>
                                        </p:tav>
                                      </p:tavLst>
                                    </p:anim>
                                    <p:anim calcmode="lin" valueType="num">
                                      <p:cBhvr additive="base">
                                        <p:cTn id="36" dur="500" fill="hold"/>
                                        <p:tgtEl>
                                          <p:spTgt spid="116743"/>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116747"/>
                                        </p:tgtEl>
                                        <p:attrNameLst>
                                          <p:attrName>style.visibility</p:attrName>
                                        </p:attrNameLst>
                                      </p:cBhvr>
                                      <p:to>
                                        <p:strVal val="visible"/>
                                      </p:to>
                                    </p:set>
                                    <p:anim calcmode="lin" valueType="num">
                                      <p:cBhvr additive="base">
                                        <p:cTn id="41" dur="500" fill="hold"/>
                                        <p:tgtEl>
                                          <p:spTgt spid="116747"/>
                                        </p:tgtEl>
                                        <p:attrNameLst>
                                          <p:attrName>ppt_x</p:attrName>
                                        </p:attrNameLst>
                                      </p:cBhvr>
                                      <p:tavLst>
                                        <p:tav tm="0">
                                          <p:val>
                                            <p:strVal val="#ppt_x"/>
                                          </p:val>
                                        </p:tav>
                                        <p:tav tm="100000">
                                          <p:val>
                                            <p:strVal val="#ppt_x"/>
                                          </p:val>
                                        </p:tav>
                                      </p:tavLst>
                                    </p:anim>
                                    <p:anim calcmode="lin" valueType="num">
                                      <p:cBhvr additive="base">
                                        <p:cTn id="42" dur="500" fill="hold"/>
                                        <p:tgtEl>
                                          <p:spTgt spid="11674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0" grpId="0" animBg="1"/>
      <p:bldP spid="116741" grpId="0" animBg="1"/>
      <p:bldP spid="116745" grpId="0" animBg="1"/>
      <p:bldP spid="116746" grpId="0" animBg="1"/>
      <p:bldP spid="116747" grpId="0" animBg="1"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WordArt 3"/>
          <p:cNvSpPr>
            <a:spLocks noChangeArrowheads="1" noChangeShapeType="1" noTextEdit="1"/>
          </p:cNvSpPr>
          <p:nvPr/>
        </p:nvSpPr>
        <p:spPr bwMode="auto">
          <a:xfrm>
            <a:off x="592138" y="1266825"/>
            <a:ext cx="1887537" cy="1019175"/>
          </a:xfrm>
          <a:prstGeom prst="rect">
            <a:avLst/>
          </a:prstGeom>
        </p:spPr>
        <p:txBody>
          <a:bodyPr wrap="none" fromWordArt="1">
            <a:prstTxWarp prst="textPlain">
              <a:avLst>
                <a:gd name="adj" fmla="val 50000"/>
              </a:avLst>
            </a:prstTxWarp>
          </a:bodyPr>
          <a:lstStyle/>
          <a:p>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Saul</a:t>
            </a:r>
          </a:p>
        </p:txBody>
      </p:sp>
      <p:sp>
        <p:nvSpPr>
          <p:cNvPr id="90118" name="WordArt 6"/>
          <p:cNvSpPr>
            <a:spLocks noChangeArrowheads="1" noChangeShapeType="1" noTextEdit="1"/>
          </p:cNvSpPr>
          <p:nvPr/>
        </p:nvSpPr>
        <p:spPr bwMode="auto">
          <a:xfrm>
            <a:off x="3460750" y="762000"/>
            <a:ext cx="3886200" cy="1828800"/>
          </a:xfrm>
          <a:prstGeom prst="rect">
            <a:avLst/>
          </a:prstGeom>
        </p:spPr>
        <p:txBody>
          <a:bodyPr wrap="none" fromWordArt="1">
            <a:prstTxWarp prst="textSlantUp">
              <a:avLst>
                <a:gd name="adj" fmla="val 32056"/>
              </a:avLst>
            </a:prstTxWarp>
          </a:bodyPr>
          <a:lstStyle/>
          <a:p>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How did He start?</a:t>
            </a:r>
          </a:p>
        </p:txBody>
      </p:sp>
      <p:sp>
        <p:nvSpPr>
          <p:cNvPr id="90120" name="Text Box 8"/>
          <p:cNvSpPr txBox="1">
            <a:spLocks noChangeArrowheads="1"/>
          </p:cNvSpPr>
          <p:nvPr/>
        </p:nvSpPr>
        <p:spPr bwMode="auto">
          <a:xfrm>
            <a:off x="4324350" y="2636838"/>
            <a:ext cx="3857625" cy="2062162"/>
          </a:xfrm>
          <a:prstGeom prst="rect">
            <a:avLst/>
          </a:prstGeom>
          <a:noFill/>
          <a:ln w="12700" cap="sq">
            <a:solidFill>
              <a:srgbClr val="3366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3200" u="sng">
                <a:latin typeface="Arial" charset="0"/>
                <a:cs typeface="Arial" charset="0"/>
              </a:rPr>
              <a:t>Physically (9:2):</a:t>
            </a:r>
          </a:p>
          <a:p>
            <a:pPr algn="l" eaLnBrk="1" hangingPunct="1"/>
            <a:r>
              <a:rPr lang="en-US" sz="3200">
                <a:latin typeface="Arial" charset="0"/>
                <a:cs typeface="Arial" charset="0"/>
              </a:rPr>
              <a:t>He was young</a:t>
            </a:r>
          </a:p>
          <a:p>
            <a:pPr algn="l" eaLnBrk="1" hangingPunct="1"/>
            <a:r>
              <a:rPr lang="en-US" sz="3200">
                <a:latin typeface="Arial" charset="0"/>
                <a:cs typeface="Arial" charset="0"/>
              </a:rPr>
              <a:t>He was impressive </a:t>
            </a:r>
          </a:p>
          <a:p>
            <a:pPr algn="l" eaLnBrk="1" hangingPunct="1"/>
            <a:r>
              <a:rPr lang="en-US" sz="3200">
                <a:latin typeface="Arial" charset="0"/>
                <a:cs typeface="Arial" charset="0"/>
              </a:rPr>
              <a:t>He was tall</a:t>
            </a:r>
          </a:p>
        </p:txBody>
      </p:sp>
      <p:sp>
        <p:nvSpPr>
          <p:cNvPr id="90122" name="Text Box 10"/>
          <p:cNvSpPr txBox="1">
            <a:spLocks noChangeArrowheads="1"/>
          </p:cNvSpPr>
          <p:nvPr/>
        </p:nvSpPr>
        <p:spPr bwMode="auto">
          <a:xfrm>
            <a:off x="2987675" y="4868863"/>
            <a:ext cx="61182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a:solidFill>
                  <a:srgbClr val="CC0066"/>
                </a:solidFill>
                <a:latin typeface="Arial" charset="0"/>
                <a:cs typeface="Arial" charset="0"/>
              </a:rPr>
              <a:t>Q:  Advantages or Disadvantages?</a:t>
            </a:r>
          </a:p>
        </p:txBody>
      </p:sp>
      <p:sp>
        <p:nvSpPr>
          <p:cNvPr id="90125" name="Text Box 13"/>
          <p:cNvSpPr txBox="1">
            <a:spLocks noChangeArrowheads="1"/>
          </p:cNvSpPr>
          <p:nvPr/>
        </p:nvSpPr>
        <p:spPr bwMode="auto">
          <a:xfrm>
            <a:off x="2987675" y="5249863"/>
            <a:ext cx="29051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a:solidFill>
                  <a:srgbClr val="CC0066"/>
                </a:solidFill>
                <a:latin typeface="Arial" charset="0"/>
                <a:cs typeface="Arial" charset="0"/>
              </a:rPr>
              <a:t>A:  Advantages!</a:t>
            </a:r>
          </a:p>
        </p:txBody>
      </p:sp>
      <p:pic>
        <p:nvPicPr>
          <p:cNvPr id="90126" name="Picture 14" descr="thumbsup">
            <a:hlinkClick r:id="rId3"/>
          </p:cNvPr>
          <p:cNvPicPr>
            <a:picLocks noChangeAspect="1" noChangeArrowheads="1"/>
          </p:cNvPicPr>
          <p:nvPr/>
        </p:nvPicPr>
        <p:blipFill>
          <a:blip r:embed="rId4">
            <a:clrChange>
              <a:clrFrom>
                <a:srgbClr val="FEF6FF"/>
              </a:clrFrom>
              <a:clrTo>
                <a:srgbClr val="FEF6FF">
                  <a:alpha val="0"/>
                </a:srgbClr>
              </a:clrTo>
            </a:clrChange>
            <a:extLst>
              <a:ext uri="{28A0092B-C50C-407E-A947-70E740481C1C}">
                <a14:useLocalDpi xmlns:a14="http://schemas.microsoft.com/office/drawing/2010/main"/>
              </a:ext>
            </a:extLst>
          </a:blip>
          <a:srcRect/>
          <a:stretch>
            <a:fillRect/>
          </a:stretch>
        </p:blipFill>
        <p:spPr bwMode="auto">
          <a:xfrm>
            <a:off x="7162800" y="5402263"/>
            <a:ext cx="779463" cy="96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en-US" sz="2400" dirty="0">
                <a:solidFill>
                  <a:schemeClr val="tx2"/>
                </a:solidFill>
                <a:latin typeface="Arial"/>
                <a:ea typeface="+mn-ea"/>
                <a:cs typeface="Arial"/>
              </a:rPr>
              <a:t>208</a:t>
            </a:r>
          </a:p>
        </p:txBody>
      </p:sp>
      <p:sp>
        <p:nvSpPr>
          <p:cNvPr id="275465" name="Title 1"/>
          <p:cNvSpPr>
            <a:spLocks noGrp="1"/>
          </p:cNvSpPr>
          <p:nvPr>
            <p:ph type="title" idx="4294967295"/>
          </p:nvPr>
        </p:nvSpPr>
        <p:spPr>
          <a:xfrm>
            <a:off x="0" y="-26988"/>
            <a:ext cx="9144000" cy="730251"/>
          </a:xfrm>
        </p:spPr>
        <p:txBody>
          <a:bodyPr/>
          <a:lstStyle/>
          <a:p>
            <a:r>
              <a:rPr lang="en-US">
                <a:latin typeface="Arial" charset="0"/>
                <a:ea typeface="ＭＳ Ｐゴシック" charset="0"/>
              </a:rPr>
              <a:t>Review of Saul</a:t>
            </a:r>
          </a:p>
        </p:txBody>
      </p:sp>
      <p:pic>
        <p:nvPicPr>
          <p:cNvPr id="12" name="Picture 1"/>
          <p:cNvPicPr>
            <a:picLocks noChangeAspect="1"/>
          </p:cNvPicPr>
          <p:nvPr/>
        </p:nvPicPr>
        <p:blipFill rotWithShape="1">
          <a:blip r:embed="rId5">
            <a:extLst>
              <a:ext uri="{28A0092B-C50C-407E-A947-70E740481C1C}">
                <a14:useLocalDpi xmlns:a14="http://schemas.microsoft.com/office/drawing/2010/main"/>
              </a:ext>
            </a:extLst>
          </a:blip>
          <a:srcRect l="57776" r="1847"/>
          <a:stretch/>
        </p:blipFill>
        <p:spPr bwMode="auto">
          <a:xfrm>
            <a:off x="107504" y="3067221"/>
            <a:ext cx="2915816" cy="3746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0118"/>
                                        </p:tgtEl>
                                        <p:attrNameLst>
                                          <p:attrName>style.visibility</p:attrName>
                                        </p:attrNameLst>
                                      </p:cBhvr>
                                      <p:to>
                                        <p:strVal val="visible"/>
                                      </p:to>
                                    </p:set>
                                    <p:anim calcmode="lin" valueType="num">
                                      <p:cBhvr additive="base">
                                        <p:cTn id="7" dur="500" fill="hold"/>
                                        <p:tgtEl>
                                          <p:spTgt spid="90118"/>
                                        </p:tgtEl>
                                        <p:attrNameLst>
                                          <p:attrName>ppt_x</p:attrName>
                                        </p:attrNameLst>
                                      </p:cBhvr>
                                      <p:tavLst>
                                        <p:tav tm="0">
                                          <p:val>
                                            <p:strVal val="0-#ppt_w/2"/>
                                          </p:val>
                                        </p:tav>
                                        <p:tav tm="100000">
                                          <p:val>
                                            <p:strVal val="#ppt_x"/>
                                          </p:val>
                                        </p:tav>
                                      </p:tavLst>
                                    </p:anim>
                                    <p:anim calcmode="lin" valueType="num">
                                      <p:cBhvr additive="base">
                                        <p:cTn id="8" dur="500" fill="hold"/>
                                        <p:tgtEl>
                                          <p:spTgt spid="901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0120"/>
                                        </p:tgtEl>
                                        <p:attrNameLst>
                                          <p:attrName>style.visibility</p:attrName>
                                        </p:attrNameLst>
                                      </p:cBhvr>
                                      <p:to>
                                        <p:strVal val="visible"/>
                                      </p:to>
                                    </p:set>
                                    <p:anim calcmode="lin" valueType="num">
                                      <p:cBhvr additive="base">
                                        <p:cTn id="13" dur="500" fill="hold"/>
                                        <p:tgtEl>
                                          <p:spTgt spid="90120"/>
                                        </p:tgtEl>
                                        <p:attrNameLst>
                                          <p:attrName>ppt_x</p:attrName>
                                        </p:attrNameLst>
                                      </p:cBhvr>
                                      <p:tavLst>
                                        <p:tav tm="0">
                                          <p:val>
                                            <p:strVal val="0-#ppt_w/2"/>
                                          </p:val>
                                        </p:tav>
                                        <p:tav tm="100000">
                                          <p:val>
                                            <p:strVal val="#ppt_x"/>
                                          </p:val>
                                        </p:tav>
                                      </p:tavLst>
                                    </p:anim>
                                    <p:anim calcmode="lin" valueType="num">
                                      <p:cBhvr additive="base">
                                        <p:cTn id="14" dur="500" fill="hold"/>
                                        <p:tgtEl>
                                          <p:spTgt spid="9012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0122"/>
                                        </p:tgtEl>
                                        <p:attrNameLst>
                                          <p:attrName>style.visibility</p:attrName>
                                        </p:attrNameLst>
                                      </p:cBhvr>
                                      <p:to>
                                        <p:strVal val="visible"/>
                                      </p:to>
                                    </p:set>
                                    <p:anim calcmode="lin" valueType="num">
                                      <p:cBhvr additive="base">
                                        <p:cTn id="19" dur="500" fill="hold"/>
                                        <p:tgtEl>
                                          <p:spTgt spid="90122"/>
                                        </p:tgtEl>
                                        <p:attrNameLst>
                                          <p:attrName>ppt_x</p:attrName>
                                        </p:attrNameLst>
                                      </p:cBhvr>
                                      <p:tavLst>
                                        <p:tav tm="0">
                                          <p:val>
                                            <p:strVal val="0-#ppt_w/2"/>
                                          </p:val>
                                        </p:tav>
                                        <p:tav tm="100000">
                                          <p:val>
                                            <p:strVal val="#ppt_x"/>
                                          </p:val>
                                        </p:tav>
                                      </p:tavLst>
                                    </p:anim>
                                    <p:anim calcmode="lin" valueType="num">
                                      <p:cBhvr additive="base">
                                        <p:cTn id="20" dur="500" fill="hold"/>
                                        <p:tgtEl>
                                          <p:spTgt spid="9012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0125"/>
                                        </p:tgtEl>
                                        <p:attrNameLst>
                                          <p:attrName>style.visibility</p:attrName>
                                        </p:attrNameLst>
                                      </p:cBhvr>
                                      <p:to>
                                        <p:strVal val="visible"/>
                                      </p:to>
                                    </p:set>
                                    <p:anim calcmode="lin" valueType="num">
                                      <p:cBhvr additive="base">
                                        <p:cTn id="25" dur="500" fill="hold"/>
                                        <p:tgtEl>
                                          <p:spTgt spid="90125"/>
                                        </p:tgtEl>
                                        <p:attrNameLst>
                                          <p:attrName>ppt_x</p:attrName>
                                        </p:attrNameLst>
                                      </p:cBhvr>
                                      <p:tavLst>
                                        <p:tav tm="0">
                                          <p:val>
                                            <p:strVal val="0-#ppt_w/2"/>
                                          </p:val>
                                        </p:tav>
                                        <p:tav tm="100000">
                                          <p:val>
                                            <p:strVal val="#ppt_x"/>
                                          </p:val>
                                        </p:tav>
                                      </p:tavLst>
                                    </p:anim>
                                    <p:anim calcmode="lin" valueType="num">
                                      <p:cBhvr additive="base">
                                        <p:cTn id="26" dur="500" fill="hold"/>
                                        <p:tgtEl>
                                          <p:spTgt spid="90125"/>
                                        </p:tgtEl>
                                        <p:attrNameLst>
                                          <p:attrName>ppt_y</p:attrName>
                                        </p:attrNameLst>
                                      </p:cBhvr>
                                      <p:tavLst>
                                        <p:tav tm="0">
                                          <p:val>
                                            <p:strVal val="#ppt_y"/>
                                          </p:val>
                                        </p:tav>
                                        <p:tav tm="100000">
                                          <p:val>
                                            <p:strVal val="#ppt_y"/>
                                          </p:val>
                                        </p:tav>
                                      </p:tavLst>
                                    </p:anim>
                                  </p:childTnLst>
                                </p:cTn>
                              </p:par>
                              <p:par>
                                <p:cTn id="27" presetID="3" presetClass="entr" presetSubtype="10" fill="hold" nodeType="withEffect">
                                  <p:stCondLst>
                                    <p:cond delay="0"/>
                                  </p:stCondLst>
                                  <p:childTnLst>
                                    <p:set>
                                      <p:cBhvr>
                                        <p:cTn id="28" dur="1" fill="hold">
                                          <p:stCondLst>
                                            <p:cond delay="0"/>
                                          </p:stCondLst>
                                        </p:cTn>
                                        <p:tgtEl>
                                          <p:spTgt spid="90126"/>
                                        </p:tgtEl>
                                        <p:attrNameLst>
                                          <p:attrName>style.visibility</p:attrName>
                                        </p:attrNameLst>
                                      </p:cBhvr>
                                      <p:to>
                                        <p:strVal val="visible"/>
                                      </p:to>
                                    </p:set>
                                    <p:animEffect transition="in" filter="blinds(horizontal)">
                                      <p:cBhvr>
                                        <p:cTn id="29" dur="500"/>
                                        <p:tgtEl>
                                          <p:spTgt spid="90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8" grpId="0" animBg="1"/>
      <p:bldP spid="90120" grpId="0" animBg="1" autoUpdateAnimBg="0"/>
      <p:bldP spid="90122" grpId="0" autoUpdateAnimBg="0"/>
      <p:bldP spid="90125" grpId="0" autoUpdateAnimBg="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p:cNvPicPr>
          <p:nvPr/>
        </p:nvPicPr>
        <p:blipFill rotWithShape="1">
          <a:blip r:embed="rId3">
            <a:extLst>
              <a:ext uri="{28A0092B-C50C-407E-A947-70E740481C1C}">
                <a14:useLocalDpi xmlns:a14="http://schemas.microsoft.com/office/drawing/2010/main"/>
              </a:ext>
            </a:extLst>
          </a:blip>
          <a:srcRect l="57776" r="1847"/>
          <a:stretch/>
        </p:blipFill>
        <p:spPr bwMode="auto">
          <a:xfrm>
            <a:off x="107504" y="3067221"/>
            <a:ext cx="2915816" cy="3746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7506" name="WordArt 3"/>
          <p:cNvSpPr>
            <a:spLocks noChangeArrowheads="1" noChangeShapeType="1" noTextEdit="1"/>
          </p:cNvSpPr>
          <p:nvPr/>
        </p:nvSpPr>
        <p:spPr bwMode="auto">
          <a:xfrm>
            <a:off x="592138" y="1266825"/>
            <a:ext cx="1887537" cy="1019175"/>
          </a:xfrm>
          <a:prstGeom prst="rect">
            <a:avLst/>
          </a:prstGeom>
        </p:spPr>
        <p:txBody>
          <a:bodyPr wrap="none" fromWordArt="1">
            <a:prstTxWarp prst="textPlain">
              <a:avLst>
                <a:gd name="adj" fmla="val 50000"/>
              </a:avLst>
            </a:prstTxWarp>
          </a:bodyPr>
          <a:lstStyle/>
          <a:p>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Saul</a:t>
            </a:r>
          </a:p>
        </p:txBody>
      </p:sp>
      <p:sp>
        <p:nvSpPr>
          <p:cNvPr id="277507" name="WordArt 6"/>
          <p:cNvSpPr>
            <a:spLocks noChangeArrowheads="1" noChangeShapeType="1" noTextEdit="1"/>
          </p:cNvSpPr>
          <p:nvPr/>
        </p:nvSpPr>
        <p:spPr bwMode="auto">
          <a:xfrm>
            <a:off x="3460750" y="762000"/>
            <a:ext cx="3886200" cy="1828800"/>
          </a:xfrm>
          <a:prstGeom prst="rect">
            <a:avLst/>
          </a:prstGeom>
        </p:spPr>
        <p:txBody>
          <a:bodyPr wrap="none" fromWordArt="1">
            <a:prstTxWarp prst="textSlantUp">
              <a:avLst>
                <a:gd name="adj" fmla="val 32056"/>
              </a:avLst>
            </a:prstTxWarp>
          </a:bodyPr>
          <a:lstStyle/>
          <a:p>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How did He start?</a:t>
            </a:r>
          </a:p>
        </p:txBody>
      </p:sp>
      <p:sp>
        <p:nvSpPr>
          <p:cNvPr id="277508" name="Text Box 8"/>
          <p:cNvSpPr txBox="1">
            <a:spLocks noChangeArrowheads="1"/>
          </p:cNvSpPr>
          <p:nvPr/>
        </p:nvSpPr>
        <p:spPr bwMode="auto">
          <a:xfrm>
            <a:off x="4324350" y="2636838"/>
            <a:ext cx="3857625" cy="2062162"/>
          </a:xfrm>
          <a:prstGeom prst="rect">
            <a:avLst/>
          </a:prstGeom>
          <a:noFill/>
          <a:ln w="12700" cap="sq">
            <a:solidFill>
              <a:srgbClr val="3366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3200" u="sng">
                <a:latin typeface="Arial" charset="0"/>
                <a:cs typeface="Arial" charset="0"/>
              </a:rPr>
              <a:t>Physically (9:2):</a:t>
            </a:r>
          </a:p>
          <a:p>
            <a:pPr algn="l" eaLnBrk="1" hangingPunct="1"/>
            <a:r>
              <a:rPr lang="en-US" sz="3200">
                <a:latin typeface="Arial" charset="0"/>
                <a:cs typeface="Arial" charset="0"/>
              </a:rPr>
              <a:t>He was young</a:t>
            </a:r>
          </a:p>
          <a:p>
            <a:pPr algn="l" eaLnBrk="1" hangingPunct="1"/>
            <a:r>
              <a:rPr lang="en-US" sz="3200">
                <a:latin typeface="Arial" charset="0"/>
                <a:cs typeface="Arial" charset="0"/>
              </a:rPr>
              <a:t>He was impressive </a:t>
            </a:r>
          </a:p>
          <a:p>
            <a:pPr algn="l" eaLnBrk="1" hangingPunct="1"/>
            <a:r>
              <a:rPr lang="en-US" sz="3200">
                <a:latin typeface="Arial" charset="0"/>
                <a:cs typeface="Arial" charset="0"/>
              </a:rPr>
              <a:t>He was tall</a:t>
            </a:r>
          </a:p>
        </p:txBody>
      </p:sp>
      <p:sp>
        <p:nvSpPr>
          <p:cNvPr id="10"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en-US" sz="2400" dirty="0">
                <a:solidFill>
                  <a:schemeClr val="tx2"/>
                </a:solidFill>
                <a:latin typeface="Arial"/>
                <a:ea typeface="+mn-ea"/>
                <a:cs typeface="Arial"/>
              </a:rPr>
              <a:t>208</a:t>
            </a:r>
          </a:p>
        </p:txBody>
      </p:sp>
      <p:sp>
        <p:nvSpPr>
          <p:cNvPr id="277510" name="Title 1"/>
          <p:cNvSpPr>
            <a:spLocks noGrp="1"/>
          </p:cNvSpPr>
          <p:nvPr>
            <p:ph type="title" idx="4294967295"/>
          </p:nvPr>
        </p:nvSpPr>
        <p:spPr>
          <a:xfrm>
            <a:off x="0" y="-26988"/>
            <a:ext cx="9144000" cy="730251"/>
          </a:xfrm>
        </p:spPr>
        <p:txBody>
          <a:bodyPr/>
          <a:lstStyle/>
          <a:p>
            <a:r>
              <a:rPr lang="en-US">
                <a:latin typeface="Arial" charset="0"/>
                <a:ea typeface="ＭＳ Ｐゴシック" charset="0"/>
              </a:rPr>
              <a:t>Review of Saul</a:t>
            </a:r>
          </a:p>
        </p:txBody>
      </p:sp>
      <p:pic>
        <p:nvPicPr>
          <p:cNvPr id="277511" name="Picture 8" descr="thumbsup">
            <a:hlinkClick r:id="rId4"/>
          </p:cNvPr>
          <p:cNvPicPr>
            <a:picLocks noChangeAspect="1" noChangeArrowheads="1"/>
          </p:cNvPicPr>
          <p:nvPr/>
        </p:nvPicPr>
        <p:blipFill>
          <a:blip r:embed="rId5">
            <a:clrChange>
              <a:clrFrom>
                <a:srgbClr val="FEF6FF"/>
              </a:clrFrom>
              <a:clrTo>
                <a:srgbClr val="FEF6FF">
                  <a:alpha val="0"/>
                </a:srgbClr>
              </a:clrTo>
            </a:clrChange>
            <a:extLst>
              <a:ext uri="{28A0092B-C50C-407E-A947-70E740481C1C}">
                <a14:useLocalDpi xmlns:a14="http://schemas.microsoft.com/office/drawing/2010/main"/>
              </a:ext>
            </a:extLst>
          </a:blip>
          <a:srcRect/>
          <a:stretch>
            <a:fillRect/>
          </a:stretch>
        </p:blipFill>
        <p:spPr bwMode="auto">
          <a:xfrm>
            <a:off x="1828800" y="5897563"/>
            <a:ext cx="779463" cy="96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Box 9"/>
          <p:cNvSpPr txBox="1">
            <a:spLocks noChangeArrowheads="1"/>
          </p:cNvSpPr>
          <p:nvPr/>
        </p:nvSpPr>
        <p:spPr bwMode="auto">
          <a:xfrm>
            <a:off x="3059113" y="5881688"/>
            <a:ext cx="6096000"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a:solidFill>
                  <a:srgbClr val="000000"/>
                </a:solidFill>
                <a:latin typeface="Arial" charset="0"/>
                <a:cs typeface="Arial" charset="0"/>
              </a:rPr>
              <a:t>A: Felt inadequate despite his advantages!!!</a:t>
            </a:r>
          </a:p>
        </p:txBody>
      </p:sp>
      <p:sp>
        <p:nvSpPr>
          <p:cNvPr id="277513" name="Rectangle 10"/>
          <p:cNvSpPr>
            <a:spLocks noChangeArrowheads="1"/>
          </p:cNvSpPr>
          <p:nvPr/>
        </p:nvSpPr>
        <p:spPr bwMode="auto">
          <a:xfrm>
            <a:off x="3059113" y="4868863"/>
            <a:ext cx="6084887"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algn="l"/>
            <a:r>
              <a:rPr lang="en-US">
                <a:solidFill>
                  <a:srgbClr val="12124C"/>
                </a:solidFill>
                <a:latin typeface="Arial" charset="0"/>
                <a:cs typeface="Arial" charset="0"/>
              </a:rPr>
              <a:t>Q: How did he respond when Samuel said that he</a:t>
            </a:r>
            <a:r>
              <a:rPr lang="fr-FR">
                <a:solidFill>
                  <a:srgbClr val="12124C"/>
                </a:solidFill>
                <a:latin typeface="Arial" charset="0"/>
                <a:cs typeface="Arial" charset="0"/>
              </a:rPr>
              <a:t>'</a:t>
            </a:r>
            <a:r>
              <a:rPr lang="en-US">
                <a:solidFill>
                  <a:srgbClr val="12124C"/>
                </a:solidFill>
                <a:latin typeface="Arial" charset="0"/>
                <a:cs typeface="Arial" charset="0"/>
              </a:rPr>
              <a:t>d lead Israel?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p:cNvPicPr>
          <p:nvPr/>
        </p:nvPicPr>
        <p:blipFill rotWithShape="1">
          <a:blip r:embed="rId3">
            <a:extLst>
              <a:ext uri="{28A0092B-C50C-407E-A947-70E740481C1C}">
                <a14:useLocalDpi xmlns:a14="http://schemas.microsoft.com/office/drawing/2010/main"/>
              </a:ext>
            </a:extLst>
          </a:blip>
          <a:srcRect l="57776" r="1847"/>
          <a:stretch/>
        </p:blipFill>
        <p:spPr bwMode="auto">
          <a:xfrm>
            <a:off x="107504" y="3067221"/>
            <a:ext cx="2915816" cy="3746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9554" name="WordArt 3"/>
          <p:cNvSpPr>
            <a:spLocks noChangeArrowheads="1" noChangeShapeType="1" noTextEdit="1"/>
          </p:cNvSpPr>
          <p:nvPr/>
        </p:nvSpPr>
        <p:spPr bwMode="auto">
          <a:xfrm>
            <a:off x="592138" y="1266825"/>
            <a:ext cx="1887537" cy="1019175"/>
          </a:xfrm>
          <a:prstGeom prst="rect">
            <a:avLst/>
          </a:prstGeom>
        </p:spPr>
        <p:txBody>
          <a:bodyPr wrap="none" fromWordArt="1">
            <a:prstTxWarp prst="textPlain">
              <a:avLst>
                <a:gd name="adj" fmla="val 50000"/>
              </a:avLst>
            </a:prstTxWarp>
          </a:bodyPr>
          <a:lstStyle/>
          <a:p>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Saul</a:t>
            </a:r>
          </a:p>
        </p:txBody>
      </p:sp>
      <p:sp>
        <p:nvSpPr>
          <p:cNvPr id="279555" name="WordArt 5"/>
          <p:cNvSpPr>
            <a:spLocks noChangeArrowheads="1" noChangeShapeType="1" noTextEdit="1"/>
          </p:cNvSpPr>
          <p:nvPr/>
        </p:nvSpPr>
        <p:spPr bwMode="auto">
          <a:xfrm>
            <a:off x="5181600" y="381000"/>
            <a:ext cx="3048000" cy="1828800"/>
          </a:xfrm>
          <a:prstGeom prst="rect">
            <a:avLst/>
          </a:prstGeom>
        </p:spPr>
        <p:txBody>
          <a:bodyPr wrap="none" fromWordArt="1">
            <a:prstTxWarp prst="textSlantUp">
              <a:avLst>
                <a:gd name="adj" fmla="val 32056"/>
              </a:avLst>
            </a:prstTxWarp>
          </a:bodyPr>
          <a:lstStyle/>
          <a:p>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How He Started</a:t>
            </a:r>
          </a:p>
        </p:txBody>
      </p:sp>
      <p:sp>
        <p:nvSpPr>
          <p:cNvPr id="279556" name="Text Box 6"/>
          <p:cNvSpPr txBox="1">
            <a:spLocks noChangeArrowheads="1"/>
          </p:cNvSpPr>
          <p:nvPr/>
        </p:nvSpPr>
        <p:spPr bwMode="auto">
          <a:xfrm>
            <a:off x="5076825" y="3411538"/>
            <a:ext cx="3305175" cy="1385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a:latin typeface="Arial" charset="0"/>
                <a:cs typeface="Arial" charset="0"/>
              </a:rPr>
              <a:t>Felt unworthy of the honour, fearful of the position</a:t>
            </a:r>
          </a:p>
        </p:txBody>
      </p:sp>
      <p:sp>
        <p:nvSpPr>
          <p:cNvPr id="95240" name="Rectangle 8"/>
          <p:cNvSpPr>
            <a:spLocks noChangeArrowheads="1"/>
          </p:cNvSpPr>
          <p:nvPr/>
        </p:nvSpPr>
        <p:spPr bwMode="auto">
          <a:xfrm>
            <a:off x="5076825" y="4876800"/>
            <a:ext cx="3810000"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algn="l"/>
            <a:r>
              <a:rPr lang="en-US">
                <a:solidFill>
                  <a:srgbClr val="232B95"/>
                </a:solidFill>
                <a:latin typeface="Arial" charset="0"/>
                <a:cs typeface="Arial" charset="0"/>
              </a:rPr>
              <a:t>Successfully routed enemy and saved the city… Kingship was confirmed!</a:t>
            </a:r>
          </a:p>
        </p:txBody>
      </p:sp>
      <p:sp>
        <p:nvSpPr>
          <p:cNvPr id="95241" name="WordArt 9"/>
          <p:cNvSpPr>
            <a:spLocks noChangeArrowheads="1" noChangeShapeType="1" noTextEdit="1"/>
          </p:cNvSpPr>
          <p:nvPr/>
        </p:nvSpPr>
        <p:spPr bwMode="auto">
          <a:xfrm rot="-1235662">
            <a:off x="912813" y="2409825"/>
            <a:ext cx="6610350" cy="2914650"/>
          </a:xfrm>
          <a:prstGeom prst="rect">
            <a:avLst/>
          </a:prstGeom>
        </p:spPr>
        <p:txBody>
          <a:bodyPr wrap="none" fromWordArt="1">
            <a:prstTxWarp prst="textSlantUp">
              <a:avLst>
                <a:gd name="adj" fmla="val 55556"/>
              </a:avLst>
            </a:prstTxWarp>
          </a:bodyPr>
          <a:lstStyle/>
          <a:p>
            <a:r>
              <a:rPr lang="en-US" sz="3600" kern="10">
                <a:ln w="9525" cap="sq">
                  <a:solidFill>
                    <a:srgbClr val="0000FF"/>
                  </a:solidFill>
                  <a:round/>
                  <a:headEnd type="none" w="sm" len="sm"/>
                  <a:tailEnd type="none" w="sm" len="sm"/>
                </a:ln>
                <a:solidFill>
                  <a:srgbClr val="FF3300"/>
                </a:solidFill>
                <a:latin typeface="Arial Black"/>
                <a:ea typeface="Arial Black"/>
                <a:cs typeface="Arial Black"/>
              </a:rPr>
              <a:t>Flying Colours, Flying Start!</a:t>
            </a:r>
          </a:p>
        </p:txBody>
      </p:sp>
      <p:sp>
        <p:nvSpPr>
          <p:cNvPr id="9"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en-US" sz="2400" dirty="0">
                <a:solidFill>
                  <a:schemeClr val="tx2"/>
                </a:solidFill>
                <a:latin typeface="Arial"/>
                <a:ea typeface="+mn-ea"/>
                <a:cs typeface="Arial"/>
              </a:rPr>
              <a:t>208</a:t>
            </a:r>
          </a:p>
        </p:txBody>
      </p:sp>
      <p:sp>
        <p:nvSpPr>
          <p:cNvPr id="279560" name="Title 1"/>
          <p:cNvSpPr>
            <a:spLocks noGrp="1"/>
          </p:cNvSpPr>
          <p:nvPr>
            <p:ph type="title" idx="4294967295"/>
          </p:nvPr>
        </p:nvSpPr>
        <p:spPr>
          <a:xfrm>
            <a:off x="144463" y="44450"/>
            <a:ext cx="4572000" cy="658813"/>
          </a:xfrm>
        </p:spPr>
        <p:txBody>
          <a:bodyPr/>
          <a:lstStyle/>
          <a:p>
            <a:pPr algn="l"/>
            <a:r>
              <a:rPr lang="en-US" sz="3600" i="1">
                <a:latin typeface="Arial" charset="0"/>
                <a:ea typeface="ＭＳ Ｐゴシック" charset="0"/>
              </a:rPr>
              <a:t>Saul</a:t>
            </a:r>
            <a:r>
              <a:rPr lang="fr-FR" sz="3600" i="1">
                <a:latin typeface="Arial" charset="0"/>
                <a:ea typeface="ＭＳ Ｐゴシック" charset="0"/>
              </a:rPr>
              <a:t>'</a:t>
            </a:r>
            <a:r>
              <a:rPr lang="en-US" sz="3600" i="1">
                <a:latin typeface="Arial" charset="0"/>
                <a:ea typeface="ＭＳ Ｐゴシック" charset="0"/>
              </a:rPr>
              <a:t>s Start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95240"/>
                                        </p:tgtEl>
                                        <p:attrNameLst>
                                          <p:attrName>style.visibility</p:attrName>
                                        </p:attrNameLst>
                                      </p:cBhvr>
                                      <p:to>
                                        <p:strVal val="visible"/>
                                      </p:to>
                                    </p:set>
                                    <p:anim calcmode="lin" valueType="num">
                                      <p:cBhvr additive="base">
                                        <p:cTn id="7" dur="500" fill="hold"/>
                                        <p:tgtEl>
                                          <p:spTgt spid="95240"/>
                                        </p:tgtEl>
                                        <p:attrNameLst>
                                          <p:attrName>ppt_x</p:attrName>
                                        </p:attrNameLst>
                                      </p:cBhvr>
                                      <p:tavLst>
                                        <p:tav tm="0">
                                          <p:val>
                                            <p:strVal val="0-#ppt_w/2"/>
                                          </p:val>
                                        </p:tav>
                                        <p:tav tm="100000">
                                          <p:val>
                                            <p:strVal val="#ppt_x"/>
                                          </p:val>
                                        </p:tav>
                                      </p:tavLst>
                                    </p:anim>
                                    <p:anim calcmode="lin" valueType="num">
                                      <p:cBhvr additive="base">
                                        <p:cTn id="8" dur="500" fill="hold"/>
                                        <p:tgtEl>
                                          <p:spTgt spid="9524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5241"/>
                                        </p:tgtEl>
                                        <p:attrNameLst>
                                          <p:attrName>style.visibility</p:attrName>
                                        </p:attrNameLst>
                                      </p:cBhvr>
                                      <p:to>
                                        <p:strVal val="visible"/>
                                      </p:to>
                                    </p:set>
                                    <p:anim calcmode="lin" valueType="num">
                                      <p:cBhvr additive="base">
                                        <p:cTn id="13" dur="500" fill="hold"/>
                                        <p:tgtEl>
                                          <p:spTgt spid="95241"/>
                                        </p:tgtEl>
                                        <p:attrNameLst>
                                          <p:attrName>ppt_x</p:attrName>
                                        </p:attrNameLst>
                                      </p:cBhvr>
                                      <p:tavLst>
                                        <p:tav tm="0">
                                          <p:val>
                                            <p:strVal val="0-#ppt_w/2"/>
                                          </p:val>
                                        </p:tav>
                                        <p:tav tm="100000">
                                          <p:val>
                                            <p:strVal val="#ppt_x"/>
                                          </p:val>
                                        </p:tav>
                                      </p:tavLst>
                                    </p:anim>
                                    <p:anim calcmode="lin" valueType="num">
                                      <p:cBhvr additive="base">
                                        <p:cTn id="14" dur="500" fill="hold"/>
                                        <p:tgtEl>
                                          <p:spTgt spid="952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40" grpId="0" autoUpdateAnimBg="0"/>
      <p:bldP spid="95241"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WordArt 3"/>
          <p:cNvSpPr>
            <a:spLocks noChangeArrowheads="1" noChangeShapeType="1" noTextEdit="1"/>
          </p:cNvSpPr>
          <p:nvPr/>
        </p:nvSpPr>
        <p:spPr bwMode="auto">
          <a:xfrm>
            <a:off x="6400800" y="609600"/>
            <a:ext cx="1371600" cy="571500"/>
          </a:xfrm>
          <a:prstGeom prst="rect">
            <a:avLst/>
          </a:prstGeom>
        </p:spPr>
        <p:txBody>
          <a:bodyPr wrap="none" fromWordArt="1">
            <a:prstTxWarp prst="textPlain">
              <a:avLst>
                <a:gd name="adj" fmla="val 50000"/>
              </a:avLst>
            </a:prstTxWarp>
          </a:bodyPr>
          <a:lstStyle/>
          <a:p>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Saul</a:t>
            </a:r>
          </a:p>
        </p:txBody>
      </p:sp>
      <p:sp>
        <p:nvSpPr>
          <p:cNvPr id="281603" name="WordArt 4"/>
          <p:cNvSpPr>
            <a:spLocks noChangeArrowheads="1" noChangeShapeType="1" noTextEdit="1"/>
          </p:cNvSpPr>
          <p:nvPr/>
        </p:nvSpPr>
        <p:spPr bwMode="auto">
          <a:xfrm>
            <a:off x="611188" y="381000"/>
            <a:ext cx="3673475" cy="1968500"/>
          </a:xfrm>
          <a:prstGeom prst="rect">
            <a:avLst/>
          </a:prstGeom>
        </p:spPr>
        <p:txBody>
          <a:bodyPr wrap="none" numCol="1" fromWordArt="1">
            <a:prstTxWarp prst="textSlantUp">
              <a:avLst>
                <a:gd name="adj" fmla="val 32056"/>
              </a:avLst>
            </a:prstTxWarp>
          </a:bodyPr>
          <a:lstStyle/>
          <a:p>
            <a:r>
              <a:rPr lang="en-US" sz="3600" kern="10">
                <a:ln w="9525" cap="sq">
                  <a:noFill/>
                  <a:round/>
                  <a:headEnd type="none" w="sm" len="sm"/>
                  <a:tailEnd type="none" w="sm" len="sm"/>
                </a:ln>
                <a:solidFill>
                  <a:srgbClr val="000000"/>
                </a:solidFill>
                <a:latin typeface="Impact"/>
                <a:ea typeface="Impact"/>
                <a:cs typeface="Impact"/>
              </a:rPr>
              <a:t>How He Continued</a:t>
            </a:r>
          </a:p>
        </p:txBody>
      </p:sp>
      <p:sp>
        <p:nvSpPr>
          <p:cNvPr id="98309" name="Text Box 5"/>
          <p:cNvSpPr txBox="1">
            <a:spLocks noChangeArrowheads="1"/>
          </p:cNvSpPr>
          <p:nvPr/>
        </p:nvSpPr>
        <p:spPr bwMode="auto">
          <a:xfrm>
            <a:off x="482600" y="2514600"/>
            <a:ext cx="5026025"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u="sng">
                <a:latin typeface="Arial" charset="0"/>
                <a:cs typeface="Arial" charset="0"/>
              </a:rPr>
              <a:t>Incident 1:</a:t>
            </a:r>
          </a:p>
          <a:p>
            <a:pPr algn="l" eaLnBrk="1" hangingPunct="1"/>
            <a:r>
              <a:rPr lang="en-US">
                <a:latin typeface="Arial" charset="0"/>
                <a:cs typeface="Arial" charset="0"/>
              </a:rPr>
              <a:t>He did not wait for Samuel but went ahead to offer sacrifices to the Lord. </a:t>
            </a:r>
          </a:p>
        </p:txBody>
      </p:sp>
      <p:pic>
        <p:nvPicPr>
          <p:cNvPr id="98313" name="Picture 9" descr="thumbsdown">
            <a:hlinkClick r:id="rId3"/>
          </p:cNvPr>
          <p:cNvPicPr>
            <a:picLocks noChangeAspect="1" noChangeArrowheads="1"/>
          </p:cNvPicPr>
          <p:nvPr/>
        </p:nvPicPr>
        <p:blipFill>
          <a:blip r:embed="rId4">
            <a:clrChange>
              <a:clrFrom>
                <a:srgbClr val="FEF6FF"/>
              </a:clrFrom>
              <a:clrTo>
                <a:srgbClr val="FEF6FF">
                  <a:alpha val="0"/>
                </a:srgbClr>
              </a:clrTo>
            </a:clrChange>
            <a:extLst>
              <a:ext uri="{28A0092B-C50C-407E-A947-70E740481C1C}">
                <a14:useLocalDpi xmlns:a14="http://schemas.microsoft.com/office/drawing/2010/main"/>
              </a:ext>
            </a:extLst>
          </a:blip>
          <a:srcRect/>
          <a:stretch>
            <a:fillRect/>
          </a:stretch>
        </p:blipFill>
        <p:spPr bwMode="auto">
          <a:xfrm>
            <a:off x="4408488" y="5486400"/>
            <a:ext cx="1027112" cy="1265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15" name="Text Box 11"/>
          <p:cNvSpPr txBox="1">
            <a:spLocks noChangeArrowheads="1"/>
          </p:cNvSpPr>
          <p:nvPr/>
        </p:nvSpPr>
        <p:spPr bwMode="auto">
          <a:xfrm>
            <a:off x="1676400" y="4437063"/>
            <a:ext cx="2200417" cy="52322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altLang="ja-JP">
                <a:latin typeface="Arial" charset="0"/>
                <a:cs typeface="Arial" charset="0"/>
              </a:rPr>
              <a:t>Read: </a:t>
            </a:r>
            <a:r>
              <a:rPr lang="en-US" altLang="ja-JP">
                <a:solidFill>
                  <a:srgbClr val="CC3300"/>
                </a:solidFill>
                <a:latin typeface="Arial" charset="0"/>
                <a:cs typeface="Arial" charset="0"/>
              </a:rPr>
              <a:t>13:12</a:t>
            </a:r>
            <a:endParaRPr lang="en-US">
              <a:solidFill>
                <a:srgbClr val="CC3300"/>
              </a:solidFill>
              <a:latin typeface="Arial" charset="0"/>
              <a:cs typeface="Arial" charset="0"/>
            </a:endParaRPr>
          </a:p>
        </p:txBody>
      </p:sp>
      <p:sp>
        <p:nvSpPr>
          <p:cNvPr id="98316" name="Text Box 12"/>
          <p:cNvSpPr txBox="1">
            <a:spLocks noChangeArrowheads="1"/>
          </p:cNvSpPr>
          <p:nvPr/>
        </p:nvSpPr>
        <p:spPr bwMode="auto">
          <a:xfrm>
            <a:off x="533400" y="5199063"/>
            <a:ext cx="3678238"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buFont typeface="Wingdings" charset="0"/>
              <a:buChar char="Ø"/>
            </a:pPr>
            <a:r>
              <a:rPr lang="en-US">
                <a:solidFill>
                  <a:srgbClr val="000000"/>
                </a:solidFill>
                <a:latin typeface="Arial" charset="0"/>
                <a:cs typeface="Arial" charset="0"/>
              </a:rPr>
              <a:t> Disregarded God </a:t>
            </a:r>
          </a:p>
          <a:p>
            <a:pPr algn="l" eaLnBrk="1" hangingPunct="1">
              <a:buFont typeface="Wingdings" charset="0"/>
              <a:buChar char="Ø"/>
            </a:pPr>
            <a:r>
              <a:rPr lang="en-US">
                <a:solidFill>
                  <a:srgbClr val="000000"/>
                </a:solidFill>
                <a:latin typeface="Arial" charset="0"/>
                <a:cs typeface="Arial" charset="0"/>
              </a:rPr>
              <a:t> Feared men</a:t>
            </a:r>
          </a:p>
        </p:txBody>
      </p:sp>
      <p:sp>
        <p:nvSpPr>
          <p:cNvPr id="10"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en-US" sz="2400" dirty="0">
                <a:solidFill>
                  <a:schemeClr val="tx2"/>
                </a:solidFill>
                <a:latin typeface="Arial"/>
                <a:ea typeface="+mn-ea"/>
                <a:cs typeface="Arial"/>
              </a:rPr>
              <a:t>208</a:t>
            </a:r>
          </a:p>
        </p:txBody>
      </p:sp>
      <p:sp>
        <p:nvSpPr>
          <p:cNvPr id="281609" name="Title 1"/>
          <p:cNvSpPr>
            <a:spLocks noGrp="1"/>
          </p:cNvSpPr>
          <p:nvPr>
            <p:ph type="title" idx="4294967295"/>
          </p:nvPr>
        </p:nvSpPr>
        <p:spPr>
          <a:xfrm>
            <a:off x="323850" y="-26988"/>
            <a:ext cx="5543550" cy="658813"/>
          </a:xfrm>
        </p:spPr>
        <p:txBody>
          <a:bodyPr/>
          <a:lstStyle/>
          <a:p>
            <a:pPr algn="l"/>
            <a:r>
              <a:rPr lang="en-US" sz="3600" i="1">
                <a:solidFill>
                  <a:srgbClr val="000000"/>
                </a:solidFill>
                <a:latin typeface="Arial" charset="0"/>
                <a:ea typeface="ＭＳ Ｐゴシック" charset="0"/>
              </a:rPr>
              <a:t>Saul</a:t>
            </a:r>
            <a:r>
              <a:rPr lang="fr-FR" sz="3600" i="1">
                <a:solidFill>
                  <a:srgbClr val="000000"/>
                </a:solidFill>
                <a:latin typeface="Arial" charset="0"/>
                <a:ea typeface="ＭＳ Ｐゴシック" charset="0"/>
              </a:rPr>
              <a:t>'</a:t>
            </a:r>
            <a:r>
              <a:rPr lang="en-US" sz="3600" i="1">
                <a:solidFill>
                  <a:srgbClr val="000000"/>
                </a:solidFill>
                <a:latin typeface="Arial" charset="0"/>
                <a:ea typeface="ＭＳ Ｐゴシック" charset="0"/>
              </a:rPr>
              <a:t>s Failures</a:t>
            </a:r>
            <a:endParaRPr lang="en-US">
              <a:latin typeface="Arial" charset="0"/>
              <a:ea typeface="ＭＳ Ｐゴシック" charset="0"/>
            </a:endParaRPr>
          </a:p>
        </p:txBody>
      </p:sp>
      <p:pic>
        <p:nvPicPr>
          <p:cNvPr id="11" name="Picture 1"/>
          <p:cNvPicPr>
            <a:picLocks noChangeAspect="1"/>
          </p:cNvPicPr>
          <p:nvPr/>
        </p:nvPicPr>
        <p:blipFill rotWithShape="1">
          <a:blip r:embed="rId5">
            <a:extLst>
              <a:ext uri="{28A0092B-C50C-407E-A947-70E740481C1C}">
                <a14:useLocalDpi xmlns:a14="http://schemas.microsoft.com/office/drawing/2010/main"/>
              </a:ext>
            </a:extLst>
          </a:blip>
          <a:srcRect l="57776" r="1847"/>
          <a:stretch/>
        </p:blipFill>
        <p:spPr bwMode="auto">
          <a:xfrm>
            <a:off x="5724128" y="1700808"/>
            <a:ext cx="2915816" cy="3746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8309"/>
                                        </p:tgtEl>
                                        <p:attrNameLst>
                                          <p:attrName>style.visibility</p:attrName>
                                        </p:attrNameLst>
                                      </p:cBhvr>
                                      <p:to>
                                        <p:strVal val="visible"/>
                                      </p:to>
                                    </p:set>
                                    <p:anim calcmode="lin" valueType="num">
                                      <p:cBhvr additive="base">
                                        <p:cTn id="7" dur="500" fill="hold"/>
                                        <p:tgtEl>
                                          <p:spTgt spid="98309"/>
                                        </p:tgtEl>
                                        <p:attrNameLst>
                                          <p:attrName>ppt_x</p:attrName>
                                        </p:attrNameLst>
                                      </p:cBhvr>
                                      <p:tavLst>
                                        <p:tav tm="0">
                                          <p:val>
                                            <p:strVal val="0-#ppt_w/2"/>
                                          </p:val>
                                        </p:tav>
                                        <p:tav tm="100000">
                                          <p:val>
                                            <p:strVal val="#ppt_x"/>
                                          </p:val>
                                        </p:tav>
                                      </p:tavLst>
                                    </p:anim>
                                    <p:anim calcmode="lin" valueType="num">
                                      <p:cBhvr additive="base">
                                        <p:cTn id="8" dur="500" fill="hold"/>
                                        <p:tgtEl>
                                          <p:spTgt spid="983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98315"/>
                                        </p:tgtEl>
                                        <p:attrNameLst>
                                          <p:attrName>style.visibility</p:attrName>
                                        </p:attrNameLst>
                                      </p:cBhvr>
                                      <p:to>
                                        <p:strVal val="visible"/>
                                      </p:to>
                                    </p:set>
                                    <p:anim calcmode="lin" valueType="num">
                                      <p:cBhvr>
                                        <p:cTn id="13" dur="1000" fill="hold"/>
                                        <p:tgtEl>
                                          <p:spTgt spid="98315"/>
                                        </p:tgtEl>
                                        <p:attrNameLst>
                                          <p:attrName>ppt_w</p:attrName>
                                        </p:attrNameLst>
                                      </p:cBhvr>
                                      <p:tavLst>
                                        <p:tav tm="0">
                                          <p:val>
                                            <p:fltVal val="0"/>
                                          </p:val>
                                        </p:tav>
                                        <p:tav tm="100000">
                                          <p:val>
                                            <p:strVal val="#ppt_w"/>
                                          </p:val>
                                        </p:tav>
                                      </p:tavLst>
                                    </p:anim>
                                    <p:anim calcmode="lin" valueType="num">
                                      <p:cBhvr>
                                        <p:cTn id="14" dur="1000" fill="hold"/>
                                        <p:tgtEl>
                                          <p:spTgt spid="98315"/>
                                        </p:tgtEl>
                                        <p:attrNameLst>
                                          <p:attrName>ppt_h</p:attrName>
                                        </p:attrNameLst>
                                      </p:cBhvr>
                                      <p:tavLst>
                                        <p:tav tm="0">
                                          <p:val>
                                            <p:fltVal val="0"/>
                                          </p:val>
                                        </p:tav>
                                        <p:tav tm="100000">
                                          <p:val>
                                            <p:strVal val="#ppt_h"/>
                                          </p:val>
                                        </p:tav>
                                      </p:tavLst>
                                    </p:anim>
                                    <p:anim calcmode="lin" valueType="num">
                                      <p:cBhvr>
                                        <p:cTn id="15" dur="1000" fill="hold"/>
                                        <p:tgtEl>
                                          <p:spTgt spid="9831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83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98316"/>
                                        </p:tgtEl>
                                        <p:attrNameLst>
                                          <p:attrName>style.visibility</p:attrName>
                                        </p:attrNameLst>
                                      </p:cBhvr>
                                      <p:to>
                                        <p:strVal val="visible"/>
                                      </p:to>
                                    </p:set>
                                    <p:anim calcmode="lin" valueType="num">
                                      <p:cBhvr>
                                        <p:cTn id="21" dur="1000" fill="hold"/>
                                        <p:tgtEl>
                                          <p:spTgt spid="98316"/>
                                        </p:tgtEl>
                                        <p:attrNameLst>
                                          <p:attrName>ppt_w</p:attrName>
                                        </p:attrNameLst>
                                      </p:cBhvr>
                                      <p:tavLst>
                                        <p:tav tm="0">
                                          <p:val>
                                            <p:fltVal val="0"/>
                                          </p:val>
                                        </p:tav>
                                        <p:tav tm="100000">
                                          <p:val>
                                            <p:strVal val="#ppt_w"/>
                                          </p:val>
                                        </p:tav>
                                      </p:tavLst>
                                    </p:anim>
                                    <p:anim calcmode="lin" valueType="num">
                                      <p:cBhvr>
                                        <p:cTn id="22" dur="1000" fill="hold"/>
                                        <p:tgtEl>
                                          <p:spTgt spid="98316"/>
                                        </p:tgtEl>
                                        <p:attrNameLst>
                                          <p:attrName>ppt_h</p:attrName>
                                        </p:attrNameLst>
                                      </p:cBhvr>
                                      <p:tavLst>
                                        <p:tav tm="0">
                                          <p:val>
                                            <p:fltVal val="0"/>
                                          </p:val>
                                        </p:tav>
                                        <p:tav tm="100000">
                                          <p:val>
                                            <p:strVal val="#ppt_h"/>
                                          </p:val>
                                        </p:tav>
                                      </p:tavLst>
                                    </p:anim>
                                    <p:anim calcmode="lin" valueType="num">
                                      <p:cBhvr>
                                        <p:cTn id="23" dur="1000" fill="hold"/>
                                        <p:tgtEl>
                                          <p:spTgt spid="9831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98316"/>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1000"/>
                            </p:stCondLst>
                            <p:childTnLst>
                              <p:par>
                                <p:cTn id="26" presetID="2" presetClass="entr" presetSubtype="3" fill="hold" nodeType="afterEffect">
                                  <p:stCondLst>
                                    <p:cond delay="0"/>
                                  </p:stCondLst>
                                  <p:childTnLst>
                                    <p:set>
                                      <p:cBhvr>
                                        <p:cTn id="27" dur="1" fill="hold">
                                          <p:stCondLst>
                                            <p:cond delay="0"/>
                                          </p:stCondLst>
                                        </p:cTn>
                                        <p:tgtEl>
                                          <p:spTgt spid="98313"/>
                                        </p:tgtEl>
                                        <p:attrNameLst>
                                          <p:attrName>style.visibility</p:attrName>
                                        </p:attrNameLst>
                                      </p:cBhvr>
                                      <p:to>
                                        <p:strVal val="visible"/>
                                      </p:to>
                                    </p:set>
                                    <p:anim calcmode="lin" valueType="num">
                                      <p:cBhvr additive="base">
                                        <p:cTn id="28" dur="500" fill="hold"/>
                                        <p:tgtEl>
                                          <p:spTgt spid="98313"/>
                                        </p:tgtEl>
                                        <p:attrNameLst>
                                          <p:attrName>ppt_x</p:attrName>
                                        </p:attrNameLst>
                                      </p:cBhvr>
                                      <p:tavLst>
                                        <p:tav tm="0">
                                          <p:val>
                                            <p:strVal val="1+#ppt_w/2"/>
                                          </p:val>
                                        </p:tav>
                                        <p:tav tm="100000">
                                          <p:val>
                                            <p:strVal val="#ppt_x"/>
                                          </p:val>
                                        </p:tav>
                                      </p:tavLst>
                                    </p:anim>
                                    <p:anim calcmode="lin" valueType="num">
                                      <p:cBhvr additive="base">
                                        <p:cTn id="29" dur="500" fill="hold"/>
                                        <p:tgtEl>
                                          <p:spTgt spid="983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9" grpId="0" autoUpdateAnimBg="0"/>
      <p:bldP spid="98315" grpId="0" animBg="1" autoUpdateAnimBg="0"/>
      <p:bldP spid="98316" grpId="0"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WordArt 3"/>
          <p:cNvSpPr>
            <a:spLocks noChangeArrowheads="1" noChangeShapeType="1" noTextEdit="1"/>
          </p:cNvSpPr>
          <p:nvPr/>
        </p:nvSpPr>
        <p:spPr bwMode="auto">
          <a:xfrm>
            <a:off x="6400800" y="609600"/>
            <a:ext cx="1371600" cy="571500"/>
          </a:xfrm>
          <a:prstGeom prst="rect">
            <a:avLst/>
          </a:prstGeom>
        </p:spPr>
        <p:txBody>
          <a:bodyPr wrap="none" fromWordArt="1">
            <a:prstTxWarp prst="textPlain">
              <a:avLst>
                <a:gd name="adj" fmla="val 50000"/>
              </a:avLst>
            </a:prstTxWarp>
          </a:bodyPr>
          <a:lstStyle/>
          <a:p>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Saul</a:t>
            </a:r>
          </a:p>
        </p:txBody>
      </p:sp>
      <p:sp>
        <p:nvSpPr>
          <p:cNvPr id="102405" name="Text Box 5"/>
          <p:cNvSpPr txBox="1">
            <a:spLocks noChangeArrowheads="1"/>
          </p:cNvSpPr>
          <p:nvPr/>
        </p:nvSpPr>
        <p:spPr bwMode="auto">
          <a:xfrm>
            <a:off x="228600" y="2514600"/>
            <a:ext cx="5313363"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u="sng">
                <a:latin typeface="Arial" charset="0"/>
                <a:cs typeface="Arial" charset="0"/>
              </a:rPr>
              <a:t>Incident 2:</a:t>
            </a:r>
          </a:p>
          <a:p>
            <a:pPr algn="l" eaLnBrk="1" hangingPunct="1"/>
            <a:r>
              <a:rPr lang="en-US">
                <a:latin typeface="Arial" charset="0"/>
                <a:cs typeface="Arial" charset="0"/>
              </a:rPr>
              <a:t>God promised Saul victory but after the battle Saul took the spoils for himself</a:t>
            </a:r>
          </a:p>
        </p:txBody>
      </p:sp>
      <p:sp>
        <p:nvSpPr>
          <p:cNvPr id="102409" name="Text Box 9"/>
          <p:cNvSpPr txBox="1">
            <a:spLocks noChangeArrowheads="1"/>
          </p:cNvSpPr>
          <p:nvPr/>
        </p:nvSpPr>
        <p:spPr bwMode="auto">
          <a:xfrm>
            <a:off x="228600" y="5124450"/>
            <a:ext cx="7847013"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buFont typeface="Wingdings" charset="0"/>
              <a:buChar char="Ø"/>
            </a:pPr>
            <a:r>
              <a:rPr lang="en-US">
                <a:solidFill>
                  <a:srgbClr val="000000"/>
                </a:solidFill>
                <a:latin typeface="Arial" charset="0"/>
                <a:cs typeface="Arial" charset="0"/>
              </a:rPr>
              <a:t>  pushed the blame onsoldiers</a:t>
            </a:r>
          </a:p>
          <a:p>
            <a:pPr algn="l" eaLnBrk="1" hangingPunct="1">
              <a:buFont typeface="Wingdings" charset="0"/>
              <a:buChar char="Ø"/>
            </a:pPr>
            <a:r>
              <a:rPr lang="en-US">
                <a:solidFill>
                  <a:srgbClr val="000000"/>
                </a:solidFill>
                <a:latin typeface="Arial" charset="0"/>
                <a:cs typeface="Arial" charset="0"/>
              </a:rPr>
              <a:t>  failed to obey God again (15:20)</a:t>
            </a:r>
          </a:p>
          <a:p>
            <a:pPr algn="l" eaLnBrk="1" hangingPunct="1">
              <a:buFont typeface="Wingdings" charset="0"/>
              <a:buChar char="Ø"/>
            </a:pPr>
            <a:r>
              <a:rPr lang="en-US">
                <a:solidFill>
                  <a:srgbClr val="000000"/>
                </a:solidFill>
                <a:latin typeface="Arial" charset="0"/>
                <a:cs typeface="Arial" charset="0"/>
              </a:rPr>
              <a:t>  sought honour from man (15:24, 25, 30)</a:t>
            </a:r>
          </a:p>
        </p:txBody>
      </p:sp>
      <p:sp>
        <p:nvSpPr>
          <p:cNvPr id="102410" name="Text Box 10"/>
          <p:cNvSpPr txBox="1">
            <a:spLocks noChangeArrowheads="1"/>
          </p:cNvSpPr>
          <p:nvPr/>
        </p:nvSpPr>
        <p:spPr bwMode="auto">
          <a:xfrm>
            <a:off x="2514600" y="4418013"/>
            <a:ext cx="2719389" cy="52322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altLang="ja-JP">
                <a:latin typeface="Arial" charset="0"/>
                <a:cs typeface="Arial" charset="0"/>
              </a:rPr>
              <a:t>Read: </a:t>
            </a:r>
            <a:r>
              <a:rPr lang="en-US" altLang="ja-JP">
                <a:solidFill>
                  <a:srgbClr val="CC3300"/>
                </a:solidFill>
                <a:latin typeface="Arial" charset="0"/>
                <a:cs typeface="Arial" charset="0"/>
              </a:rPr>
              <a:t>15:13-15</a:t>
            </a:r>
            <a:endParaRPr lang="en-US">
              <a:solidFill>
                <a:srgbClr val="CC3300"/>
              </a:solidFill>
              <a:latin typeface="Arial" charset="0"/>
              <a:cs typeface="Arial" charset="0"/>
            </a:endParaRPr>
          </a:p>
        </p:txBody>
      </p:sp>
      <p:sp>
        <p:nvSpPr>
          <p:cNvPr id="102411" name="Text Box 11"/>
          <p:cNvSpPr txBox="1">
            <a:spLocks noChangeArrowheads="1"/>
          </p:cNvSpPr>
          <p:nvPr/>
        </p:nvSpPr>
        <p:spPr bwMode="auto">
          <a:xfrm>
            <a:off x="228600" y="4418013"/>
            <a:ext cx="2382838"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a:latin typeface="Arial" charset="0"/>
                <a:cs typeface="Arial" charset="0"/>
              </a:rPr>
              <a:t>His Defense:</a:t>
            </a:r>
          </a:p>
        </p:txBody>
      </p:sp>
      <p:sp>
        <p:nvSpPr>
          <p:cNvPr id="10"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en-US" sz="2400" dirty="0">
                <a:solidFill>
                  <a:schemeClr val="tx2"/>
                </a:solidFill>
                <a:latin typeface="Arial"/>
                <a:ea typeface="+mn-ea"/>
                <a:cs typeface="Arial"/>
              </a:rPr>
              <a:t>208</a:t>
            </a:r>
          </a:p>
        </p:txBody>
      </p:sp>
      <p:sp>
        <p:nvSpPr>
          <p:cNvPr id="283656" name="WordArt 4"/>
          <p:cNvSpPr>
            <a:spLocks noChangeArrowheads="1" noChangeShapeType="1" noTextEdit="1"/>
          </p:cNvSpPr>
          <p:nvPr/>
        </p:nvSpPr>
        <p:spPr bwMode="auto">
          <a:xfrm>
            <a:off x="611188" y="381000"/>
            <a:ext cx="3673475" cy="1968500"/>
          </a:xfrm>
          <a:prstGeom prst="rect">
            <a:avLst/>
          </a:prstGeom>
        </p:spPr>
        <p:txBody>
          <a:bodyPr wrap="none" numCol="1" fromWordArt="1">
            <a:prstTxWarp prst="textSlantUp">
              <a:avLst>
                <a:gd name="adj" fmla="val 32056"/>
              </a:avLst>
            </a:prstTxWarp>
          </a:bodyPr>
          <a:lstStyle/>
          <a:p>
            <a:r>
              <a:rPr lang="en-US" sz="3600" kern="10">
                <a:ln w="9525" cap="sq">
                  <a:noFill/>
                  <a:round/>
                  <a:headEnd type="none" w="sm" len="sm"/>
                  <a:tailEnd type="none" w="sm" len="sm"/>
                </a:ln>
                <a:solidFill>
                  <a:srgbClr val="000000"/>
                </a:solidFill>
                <a:latin typeface="Impact"/>
                <a:ea typeface="Impact"/>
                <a:cs typeface="Impact"/>
              </a:rPr>
              <a:t>How He Continued</a:t>
            </a:r>
          </a:p>
        </p:txBody>
      </p:sp>
      <p:sp>
        <p:nvSpPr>
          <p:cNvPr id="283657" name="Title 1"/>
          <p:cNvSpPr>
            <a:spLocks noGrp="1"/>
          </p:cNvSpPr>
          <p:nvPr>
            <p:ph type="title" idx="4294967295"/>
          </p:nvPr>
        </p:nvSpPr>
        <p:spPr>
          <a:xfrm>
            <a:off x="231775" y="-26988"/>
            <a:ext cx="4052888" cy="701676"/>
          </a:xfrm>
        </p:spPr>
        <p:txBody>
          <a:bodyPr/>
          <a:lstStyle/>
          <a:p>
            <a:pPr algn="l"/>
            <a:r>
              <a:rPr lang="en-US" sz="3600" i="1">
                <a:solidFill>
                  <a:srgbClr val="000000"/>
                </a:solidFill>
                <a:latin typeface="Arial" charset="0"/>
                <a:ea typeface="ＭＳ Ｐゴシック" charset="0"/>
              </a:rPr>
              <a:t>Saul</a:t>
            </a:r>
            <a:r>
              <a:rPr lang="fr-FR" sz="3600" i="1">
                <a:solidFill>
                  <a:srgbClr val="000000"/>
                </a:solidFill>
                <a:latin typeface="Arial" charset="0"/>
                <a:ea typeface="ＭＳ Ｐゴシック" charset="0"/>
              </a:rPr>
              <a:t>'</a:t>
            </a:r>
            <a:r>
              <a:rPr lang="en-US" sz="3600" i="1">
                <a:solidFill>
                  <a:srgbClr val="000000"/>
                </a:solidFill>
                <a:latin typeface="Arial" charset="0"/>
                <a:ea typeface="ＭＳ Ｐゴシック" charset="0"/>
              </a:rPr>
              <a:t>s Failures</a:t>
            </a:r>
          </a:p>
        </p:txBody>
      </p:sp>
      <p:pic>
        <p:nvPicPr>
          <p:cNvPr id="11" name="Picture 1"/>
          <p:cNvPicPr>
            <a:picLocks noChangeAspect="1"/>
          </p:cNvPicPr>
          <p:nvPr/>
        </p:nvPicPr>
        <p:blipFill rotWithShape="1">
          <a:blip r:embed="rId2">
            <a:extLst>
              <a:ext uri="{28A0092B-C50C-407E-A947-70E740481C1C}">
                <a14:useLocalDpi xmlns:a14="http://schemas.microsoft.com/office/drawing/2010/main"/>
              </a:ext>
            </a:extLst>
          </a:blip>
          <a:srcRect l="57776" r="1847"/>
          <a:stretch/>
        </p:blipFill>
        <p:spPr bwMode="auto">
          <a:xfrm>
            <a:off x="5724128" y="1700808"/>
            <a:ext cx="2915816" cy="3746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2405"/>
                                        </p:tgtEl>
                                        <p:attrNameLst>
                                          <p:attrName>style.visibility</p:attrName>
                                        </p:attrNameLst>
                                      </p:cBhvr>
                                      <p:to>
                                        <p:strVal val="visible"/>
                                      </p:to>
                                    </p:set>
                                    <p:anim calcmode="lin" valueType="num">
                                      <p:cBhvr additive="base">
                                        <p:cTn id="7" dur="500" fill="hold"/>
                                        <p:tgtEl>
                                          <p:spTgt spid="102405"/>
                                        </p:tgtEl>
                                        <p:attrNameLst>
                                          <p:attrName>ppt_x</p:attrName>
                                        </p:attrNameLst>
                                      </p:cBhvr>
                                      <p:tavLst>
                                        <p:tav tm="0">
                                          <p:val>
                                            <p:strVal val="0-#ppt_w/2"/>
                                          </p:val>
                                        </p:tav>
                                        <p:tav tm="100000">
                                          <p:val>
                                            <p:strVal val="#ppt_x"/>
                                          </p:val>
                                        </p:tav>
                                      </p:tavLst>
                                    </p:anim>
                                    <p:anim calcmode="lin" valueType="num">
                                      <p:cBhvr additive="base">
                                        <p:cTn id="8" dur="500" fill="hold"/>
                                        <p:tgtEl>
                                          <p:spTgt spid="10240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2411"/>
                                        </p:tgtEl>
                                        <p:attrNameLst>
                                          <p:attrName>style.visibility</p:attrName>
                                        </p:attrNameLst>
                                      </p:cBhvr>
                                      <p:to>
                                        <p:strVal val="visible"/>
                                      </p:to>
                                    </p:set>
                                    <p:anim calcmode="lin" valueType="num">
                                      <p:cBhvr additive="base">
                                        <p:cTn id="13" dur="500" fill="hold"/>
                                        <p:tgtEl>
                                          <p:spTgt spid="102411"/>
                                        </p:tgtEl>
                                        <p:attrNameLst>
                                          <p:attrName>ppt_x</p:attrName>
                                        </p:attrNameLst>
                                      </p:cBhvr>
                                      <p:tavLst>
                                        <p:tav tm="0">
                                          <p:val>
                                            <p:strVal val="0-#ppt_w/2"/>
                                          </p:val>
                                        </p:tav>
                                        <p:tav tm="100000">
                                          <p:val>
                                            <p:strVal val="#ppt_x"/>
                                          </p:val>
                                        </p:tav>
                                      </p:tavLst>
                                    </p:anim>
                                    <p:anim calcmode="lin" valueType="num">
                                      <p:cBhvr additive="base">
                                        <p:cTn id="14" dur="500" fill="hold"/>
                                        <p:tgtEl>
                                          <p:spTgt spid="10241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2410"/>
                                        </p:tgtEl>
                                        <p:attrNameLst>
                                          <p:attrName>style.visibility</p:attrName>
                                        </p:attrNameLst>
                                      </p:cBhvr>
                                      <p:to>
                                        <p:strVal val="visible"/>
                                      </p:to>
                                    </p:set>
                                    <p:anim calcmode="lin" valueType="num">
                                      <p:cBhvr>
                                        <p:cTn id="19" dur="1000" fill="hold"/>
                                        <p:tgtEl>
                                          <p:spTgt spid="102410"/>
                                        </p:tgtEl>
                                        <p:attrNameLst>
                                          <p:attrName>ppt_w</p:attrName>
                                        </p:attrNameLst>
                                      </p:cBhvr>
                                      <p:tavLst>
                                        <p:tav tm="0">
                                          <p:val>
                                            <p:fltVal val="0"/>
                                          </p:val>
                                        </p:tav>
                                        <p:tav tm="100000">
                                          <p:val>
                                            <p:strVal val="#ppt_w"/>
                                          </p:val>
                                        </p:tav>
                                      </p:tavLst>
                                    </p:anim>
                                    <p:anim calcmode="lin" valueType="num">
                                      <p:cBhvr>
                                        <p:cTn id="20" dur="1000" fill="hold"/>
                                        <p:tgtEl>
                                          <p:spTgt spid="102410"/>
                                        </p:tgtEl>
                                        <p:attrNameLst>
                                          <p:attrName>ppt_h</p:attrName>
                                        </p:attrNameLst>
                                      </p:cBhvr>
                                      <p:tavLst>
                                        <p:tav tm="0">
                                          <p:val>
                                            <p:fltVal val="0"/>
                                          </p:val>
                                        </p:tav>
                                        <p:tav tm="100000">
                                          <p:val>
                                            <p:strVal val="#ppt_h"/>
                                          </p:val>
                                        </p:tav>
                                      </p:tavLst>
                                    </p:anim>
                                    <p:anim calcmode="lin" valueType="num">
                                      <p:cBhvr>
                                        <p:cTn id="21" dur="1000" fill="hold"/>
                                        <p:tgtEl>
                                          <p:spTgt spid="1024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24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02409"/>
                                        </p:tgtEl>
                                        <p:attrNameLst>
                                          <p:attrName>style.visibility</p:attrName>
                                        </p:attrNameLst>
                                      </p:cBhvr>
                                      <p:to>
                                        <p:strVal val="visible"/>
                                      </p:to>
                                    </p:set>
                                    <p:anim calcmode="lin" valueType="num">
                                      <p:cBhvr>
                                        <p:cTn id="27" dur="1000" fill="hold"/>
                                        <p:tgtEl>
                                          <p:spTgt spid="102409"/>
                                        </p:tgtEl>
                                        <p:attrNameLst>
                                          <p:attrName>ppt_w</p:attrName>
                                        </p:attrNameLst>
                                      </p:cBhvr>
                                      <p:tavLst>
                                        <p:tav tm="0">
                                          <p:val>
                                            <p:fltVal val="0"/>
                                          </p:val>
                                        </p:tav>
                                        <p:tav tm="100000">
                                          <p:val>
                                            <p:strVal val="#ppt_w"/>
                                          </p:val>
                                        </p:tav>
                                      </p:tavLst>
                                    </p:anim>
                                    <p:anim calcmode="lin" valueType="num">
                                      <p:cBhvr>
                                        <p:cTn id="28" dur="1000" fill="hold"/>
                                        <p:tgtEl>
                                          <p:spTgt spid="102409"/>
                                        </p:tgtEl>
                                        <p:attrNameLst>
                                          <p:attrName>ppt_h</p:attrName>
                                        </p:attrNameLst>
                                      </p:cBhvr>
                                      <p:tavLst>
                                        <p:tav tm="0">
                                          <p:val>
                                            <p:fltVal val="0"/>
                                          </p:val>
                                        </p:tav>
                                        <p:tav tm="100000">
                                          <p:val>
                                            <p:strVal val="#ppt_h"/>
                                          </p:val>
                                        </p:tav>
                                      </p:tavLst>
                                    </p:anim>
                                    <p:anim calcmode="lin" valueType="num">
                                      <p:cBhvr>
                                        <p:cTn id="29" dur="1000" fill="hold"/>
                                        <p:tgtEl>
                                          <p:spTgt spid="102409"/>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0240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5" grpId="0" autoUpdateAnimBg="0"/>
      <p:bldP spid="102409" grpId="0" autoUpdateAnimBg="0"/>
      <p:bldP spid="102410" grpId="0" animBg="1" autoUpdateAnimBg="0"/>
      <p:bldP spid="102411" grpId="0"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p:cNvPicPr>
          <p:nvPr/>
        </p:nvPicPr>
        <p:blipFill rotWithShape="1">
          <a:blip r:embed="rId3">
            <a:extLst>
              <a:ext uri="{28A0092B-C50C-407E-A947-70E740481C1C}">
                <a14:useLocalDpi xmlns:a14="http://schemas.microsoft.com/office/drawing/2010/main"/>
              </a:ext>
            </a:extLst>
          </a:blip>
          <a:srcRect l="57776" r="1847"/>
          <a:stretch/>
        </p:blipFill>
        <p:spPr bwMode="auto">
          <a:xfrm>
            <a:off x="5724128" y="1700808"/>
            <a:ext cx="2915816" cy="3746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4674" name="WordArt 3"/>
          <p:cNvSpPr>
            <a:spLocks noChangeArrowheads="1" noChangeShapeType="1" noTextEdit="1"/>
          </p:cNvSpPr>
          <p:nvPr/>
        </p:nvSpPr>
        <p:spPr bwMode="auto">
          <a:xfrm>
            <a:off x="6400800" y="533400"/>
            <a:ext cx="1371600" cy="571500"/>
          </a:xfrm>
          <a:prstGeom prst="rect">
            <a:avLst/>
          </a:prstGeom>
        </p:spPr>
        <p:txBody>
          <a:bodyPr wrap="none" fromWordArt="1">
            <a:prstTxWarp prst="textPlain">
              <a:avLst>
                <a:gd name="adj" fmla="val 50000"/>
              </a:avLst>
            </a:prstTxWarp>
          </a:bodyPr>
          <a:lstStyle/>
          <a:p>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Saul</a:t>
            </a:r>
          </a:p>
        </p:txBody>
      </p:sp>
      <p:sp>
        <p:nvSpPr>
          <p:cNvPr id="284675" name="WordArt 4"/>
          <p:cNvSpPr>
            <a:spLocks noChangeArrowheads="1" noChangeShapeType="1" noTextEdit="1"/>
          </p:cNvSpPr>
          <p:nvPr/>
        </p:nvSpPr>
        <p:spPr bwMode="auto">
          <a:xfrm>
            <a:off x="323850" y="304800"/>
            <a:ext cx="4896222" cy="1900064"/>
          </a:xfrm>
          <a:prstGeom prst="rect">
            <a:avLst/>
          </a:prstGeom>
        </p:spPr>
        <p:txBody>
          <a:bodyPr wrap="none" fromWordArt="1">
            <a:prstTxWarp prst="textSlantUp">
              <a:avLst>
                <a:gd name="adj" fmla="val 32056"/>
              </a:avLst>
            </a:prstTxWarp>
          </a:bodyPr>
          <a:lstStyle/>
          <a:p>
            <a:r>
              <a:rPr lang="en-US" sz="3600" kern="10">
                <a:ln w="9525" cap="sq">
                  <a:noFill/>
                  <a:round/>
                  <a:headEnd type="none" w="sm" len="sm"/>
                  <a:tailEnd type="none" w="sm" len="sm"/>
                </a:ln>
                <a:solidFill>
                  <a:srgbClr val="000000"/>
                </a:solidFill>
                <a:latin typeface="Impact"/>
                <a:ea typeface="Impact"/>
                <a:cs typeface="Impact"/>
              </a:rPr>
              <a:t>Consistent Character Flaws</a:t>
            </a:r>
          </a:p>
        </p:txBody>
      </p:sp>
      <p:sp>
        <p:nvSpPr>
          <p:cNvPr id="103434" name="Text Box 10"/>
          <p:cNvSpPr txBox="1">
            <a:spLocks noChangeArrowheads="1"/>
          </p:cNvSpPr>
          <p:nvPr/>
        </p:nvSpPr>
        <p:spPr bwMode="auto">
          <a:xfrm>
            <a:off x="611188" y="2743200"/>
            <a:ext cx="4441825" cy="267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buFontTx/>
              <a:buAutoNum type="arabicPeriod"/>
            </a:pPr>
            <a:r>
              <a:rPr lang="en-US">
                <a:latin typeface="Arial" charset="0"/>
                <a:cs typeface="Arial" charset="0"/>
              </a:rPr>
              <a:t>Failed to obey the L</a:t>
            </a:r>
            <a:r>
              <a:rPr lang="en-US" sz="2400">
                <a:latin typeface="Arial" charset="0"/>
                <a:cs typeface="Arial" charset="0"/>
              </a:rPr>
              <a:t>ORD</a:t>
            </a:r>
            <a:r>
              <a:rPr lang="fr-FR" altLang="ja-JP" sz="2400">
                <a:latin typeface="Arial" charset="0"/>
                <a:cs typeface="Arial" charset="0"/>
              </a:rPr>
              <a:t>'</a:t>
            </a:r>
            <a:r>
              <a:rPr lang="en-US" altLang="ja-JP" sz="2400">
                <a:latin typeface="Arial" charset="0"/>
                <a:cs typeface="Arial" charset="0"/>
              </a:rPr>
              <a:t>s</a:t>
            </a:r>
            <a:r>
              <a:rPr lang="en-US" altLang="ja-JP">
                <a:latin typeface="Arial" charset="0"/>
                <a:cs typeface="Arial" charset="0"/>
              </a:rPr>
              <a:t> commands</a:t>
            </a:r>
          </a:p>
          <a:p>
            <a:pPr algn="l" eaLnBrk="1" hangingPunct="1"/>
            <a:endParaRPr lang="en-US">
              <a:latin typeface="Arial" charset="0"/>
              <a:cs typeface="Arial" charset="0"/>
            </a:endParaRPr>
          </a:p>
          <a:p>
            <a:pPr algn="l" eaLnBrk="1" hangingPunct="1"/>
            <a:r>
              <a:rPr lang="en-US">
                <a:latin typeface="Arial" charset="0"/>
                <a:cs typeface="Arial" charset="0"/>
              </a:rPr>
              <a:t>2.  Unduly concerned about what the people wanted</a:t>
            </a:r>
          </a:p>
        </p:txBody>
      </p:sp>
      <p:pic>
        <p:nvPicPr>
          <p:cNvPr id="103435" name="Picture 11" descr="thumbsdown">
            <a:hlinkClick r:id="rId4"/>
          </p:cNvPr>
          <p:cNvPicPr>
            <a:picLocks noChangeAspect="1" noChangeArrowheads="1"/>
          </p:cNvPicPr>
          <p:nvPr/>
        </p:nvPicPr>
        <p:blipFill>
          <a:blip r:embed="rId5">
            <a:clrChange>
              <a:clrFrom>
                <a:srgbClr val="FEF6FF"/>
              </a:clrFrom>
              <a:clrTo>
                <a:srgbClr val="FEF6FF">
                  <a:alpha val="0"/>
                </a:srgbClr>
              </a:clrTo>
            </a:clrChange>
            <a:extLst>
              <a:ext uri="{28A0092B-C50C-407E-A947-70E740481C1C}">
                <a14:useLocalDpi xmlns:a14="http://schemas.microsoft.com/office/drawing/2010/main"/>
              </a:ext>
            </a:extLst>
          </a:blip>
          <a:srcRect/>
          <a:stretch>
            <a:fillRect/>
          </a:stretch>
        </p:blipFill>
        <p:spPr bwMode="auto">
          <a:xfrm>
            <a:off x="5220072" y="4069432"/>
            <a:ext cx="117475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36" name="Text Box 12"/>
          <p:cNvSpPr txBox="1">
            <a:spLocks noChangeArrowheads="1"/>
          </p:cNvSpPr>
          <p:nvPr/>
        </p:nvSpPr>
        <p:spPr bwMode="auto">
          <a:xfrm>
            <a:off x="611188" y="5821363"/>
            <a:ext cx="6477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a:solidFill>
                  <a:srgbClr val="000000"/>
                </a:solidFill>
                <a:latin typeface="Arial" charset="0"/>
                <a:cs typeface="Arial" charset="0"/>
              </a:rPr>
              <a:t>Rejected by the Lord (1 Sam 15:23)</a:t>
            </a:r>
            <a:endParaRPr lang="en-US" b="0">
              <a:solidFill>
                <a:srgbClr val="000000"/>
              </a:solidFill>
              <a:latin typeface="Arial" charset="0"/>
              <a:cs typeface="Arial" charset="0"/>
            </a:endParaRPr>
          </a:p>
        </p:txBody>
      </p:sp>
      <p:sp>
        <p:nvSpPr>
          <p:cNvPr id="9"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en-US" sz="2400" dirty="0">
                <a:solidFill>
                  <a:schemeClr val="tx2"/>
                </a:solidFill>
                <a:latin typeface="Arial"/>
                <a:ea typeface="+mn-ea"/>
                <a:cs typeface="Arial"/>
              </a:rPr>
              <a:t>208</a:t>
            </a:r>
          </a:p>
        </p:txBody>
      </p:sp>
      <p:sp>
        <p:nvSpPr>
          <p:cNvPr id="3" name="Title 2"/>
          <p:cNvSpPr>
            <a:spLocks noGrp="1"/>
          </p:cNvSpPr>
          <p:nvPr>
            <p:ph type="title" idx="4294967295"/>
          </p:nvPr>
        </p:nvSpPr>
        <p:spPr>
          <a:xfrm>
            <a:off x="0" y="-810344"/>
            <a:ext cx="9144000" cy="1143000"/>
          </a:xfrm>
        </p:spPr>
        <p:txBody>
          <a:bodyPr/>
          <a:lstStyle/>
          <a:p>
            <a:pPr>
              <a:defRPr/>
            </a:pPr>
            <a:r>
              <a:rPr lang="en-US" sz="3600" kern="10" dirty="0">
                <a:ln w="9525" cap="sq" cmpd="sng" algn="ctr">
                  <a:solidFill>
                    <a:srgbClr val="00FF00"/>
                  </a:solidFill>
                  <a:prstDash val="solid"/>
                  <a:round/>
                </a:ln>
                <a:gradFill>
                  <a:gsLst>
                    <a:gs pos="0">
                      <a:srgbClr val="00CC99"/>
                    </a:gs>
                    <a:gs pos="100000">
                      <a:srgbClr val="009900"/>
                    </a:gs>
                  </a:gsLst>
                  <a:lin ang="5400000" scaled="1"/>
                </a:gradFill>
                <a:effectLst>
                  <a:outerShdw blurRad="63500" dist="53848" dir="2700000" algn="ctr" rotWithShape="0">
                    <a:srgbClr val="9999FF">
                      <a:alpha val="75000"/>
                    </a:srgbClr>
                  </a:outerShdw>
                </a:effectLst>
                <a:latin typeface="Impact"/>
                <a:ea typeface="Impact"/>
                <a:cs typeface="Impact"/>
              </a:rPr>
              <a:t>Consistent </a:t>
            </a:r>
            <a:r>
              <a:rPr lang="en-US" sz="3600" kern="10" dirty="0">
                <a:ln w="9525" cap="sq">
                  <a:solidFill>
                    <a:srgbClr val="00FF00"/>
                  </a:solidFill>
                  <a:round/>
                  <a:headEnd type="none" w="sm" len="sm"/>
                  <a:tailEnd type="none" w="sm" len="sm"/>
                </a:ln>
                <a:gradFill rotWithShape="1">
                  <a:gsLst>
                    <a:gs pos="0">
                      <a:schemeClr val="accent1"/>
                    </a:gs>
                    <a:gs pos="100000">
                      <a:srgbClr val="009900"/>
                    </a:gs>
                  </a:gsLst>
                  <a:lin ang="5400000" scaled="1"/>
                </a:gradFill>
                <a:effectLst>
                  <a:outerShdw blurRad="63500" dist="53882" dir="2700000" algn="ctr" rotWithShape="0">
                    <a:srgbClr val="9999FF">
                      <a:alpha val="74997"/>
                    </a:srgbClr>
                  </a:outerShdw>
                </a:effectLst>
                <a:latin typeface="Impact"/>
                <a:ea typeface="Impact"/>
                <a:cs typeface="Impact"/>
              </a:rPr>
              <a:t>Character</a:t>
            </a:r>
            <a:r>
              <a:rPr lang="en-US" sz="3600" kern="10" dirty="0">
                <a:ln w="9525" cap="sq" cmpd="sng" algn="ctr">
                  <a:solidFill>
                    <a:srgbClr val="00FF00"/>
                  </a:solidFill>
                  <a:prstDash val="solid"/>
                  <a:round/>
                </a:ln>
                <a:gradFill>
                  <a:gsLst>
                    <a:gs pos="0">
                      <a:srgbClr val="00CC99"/>
                    </a:gs>
                    <a:gs pos="100000">
                      <a:srgbClr val="009900"/>
                    </a:gs>
                  </a:gsLst>
                  <a:lin ang="5400000" scaled="1"/>
                </a:gradFill>
                <a:effectLst>
                  <a:outerShdw blurRad="63500" dist="53848" dir="2700000" algn="ctr" rotWithShape="0">
                    <a:srgbClr val="9999FF">
                      <a:alpha val="75000"/>
                    </a:srgbClr>
                  </a:outerShdw>
                </a:effectLst>
                <a:latin typeface="Impact"/>
                <a:ea typeface="Impact"/>
                <a:cs typeface="Impact"/>
              </a:rPr>
              <a:t> Flaws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434"/>
                                        </p:tgtEl>
                                        <p:attrNameLst>
                                          <p:attrName>style.visibility</p:attrName>
                                        </p:attrNameLst>
                                      </p:cBhvr>
                                      <p:to>
                                        <p:strVal val="visible"/>
                                      </p:to>
                                    </p:set>
                                    <p:anim calcmode="lin" valueType="num">
                                      <p:cBhvr additive="base">
                                        <p:cTn id="7" dur="500" fill="hold"/>
                                        <p:tgtEl>
                                          <p:spTgt spid="103434"/>
                                        </p:tgtEl>
                                        <p:attrNameLst>
                                          <p:attrName>ppt_x</p:attrName>
                                        </p:attrNameLst>
                                      </p:cBhvr>
                                      <p:tavLst>
                                        <p:tav tm="0">
                                          <p:val>
                                            <p:strVal val="0-#ppt_w/2"/>
                                          </p:val>
                                        </p:tav>
                                        <p:tav tm="100000">
                                          <p:val>
                                            <p:strVal val="#ppt_x"/>
                                          </p:val>
                                        </p:tav>
                                      </p:tavLst>
                                    </p:anim>
                                    <p:anim calcmode="lin" valueType="num">
                                      <p:cBhvr additive="base">
                                        <p:cTn id="8" dur="500" fill="hold"/>
                                        <p:tgtEl>
                                          <p:spTgt spid="10343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3435"/>
                                        </p:tgtEl>
                                        <p:attrNameLst>
                                          <p:attrName>style.visibility</p:attrName>
                                        </p:attrNameLst>
                                      </p:cBhvr>
                                      <p:to>
                                        <p:strVal val="visible"/>
                                      </p:to>
                                    </p:set>
                                    <p:anim calcmode="lin" valueType="num">
                                      <p:cBhvr additive="base">
                                        <p:cTn id="11" dur="500" fill="hold"/>
                                        <p:tgtEl>
                                          <p:spTgt spid="103435"/>
                                        </p:tgtEl>
                                        <p:attrNameLst>
                                          <p:attrName>ppt_x</p:attrName>
                                        </p:attrNameLst>
                                      </p:cBhvr>
                                      <p:tavLst>
                                        <p:tav tm="0">
                                          <p:val>
                                            <p:strVal val="0-#ppt_w/2"/>
                                          </p:val>
                                        </p:tav>
                                        <p:tav tm="100000">
                                          <p:val>
                                            <p:strVal val="#ppt_x"/>
                                          </p:val>
                                        </p:tav>
                                      </p:tavLst>
                                    </p:anim>
                                    <p:anim calcmode="lin" valueType="num">
                                      <p:cBhvr additive="base">
                                        <p:cTn id="12" dur="500" fill="hold"/>
                                        <p:tgtEl>
                                          <p:spTgt spid="103435"/>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103436"/>
                                        </p:tgtEl>
                                        <p:attrNameLst>
                                          <p:attrName>style.visibility</p:attrName>
                                        </p:attrNameLst>
                                      </p:cBhvr>
                                      <p:to>
                                        <p:strVal val="visible"/>
                                      </p:to>
                                    </p:set>
                                    <p:anim calcmode="lin" valueType="num">
                                      <p:cBhvr>
                                        <p:cTn id="17" dur="1000" fill="hold"/>
                                        <p:tgtEl>
                                          <p:spTgt spid="103436"/>
                                        </p:tgtEl>
                                        <p:attrNameLst>
                                          <p:attrName>ppt_w</p:attrName>
                                        </p:attrNameLst>
                                      </p:cBhvr>
                                      <p:tavLst>
                                        <p:tav tm="0">
                                          <p:val>
                                            <p:fltVal val="0"/>
                                          </p:val>
                                        </p:tav>
                                        <p:tav tm="100000">
                                          <p:val>
                                            <p:strVal val="#ppt_w"/>
                                          </p:val>
                                        </p:tav>
                                      </p:tavLst>
                                    </p:anim>
                                    <p:anim calcmode="lin" valueType="num">
                                      <p:cBhvr>
                                        <p:cTn id="18" dur="1000" fill="hold"/>
                                        <p:tgtEl>
                                          <p:spTgt spid="103436"/>
                                        </p:tgtEl>
                                        <p:attrNameLst>
                                          <p:attrName>ppt_h</p:attrName>
                                        </p:attrNameLst>
                                      </p:cBhvr>
                                      <p:tavLst>
                                        <p:tav tm="0">
                                          <p:val>
                                            <p:fltVal val="0"/>
                                          </p:val>
                                        </p:tav>
                                        <p:tav tm="100000">
                                          <p:val>
                                            <p:strVal val="#ppt_h"/>
                                          </p:val>
                                        </p:tav>
                                      </p:tavLst>
                                    </p:anim>
                                    <p:anim calcmode="lin" valueType="num">
                                      <p:cBhvr>
                                        <p:cTn id="19" dur="1000" fill="hold"/>
                                        <p:tgtEl>
                                          <p:spTgt spid="103436"/>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0343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4" grpId="0" autoUpdateAnimBg="0"/>
      <p:bldP spid="103436" grpId="0" autoUpdateAnimBg="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WordArt 4"/>
          <p:cNvSpPr>
            <a:spLocks noChangeArrowheads="1" noChangeShapeType="1" noTextEdit="1"/>
          </p:cNvSpPr>
          <p:nvPr/>
        </p:nvSpPr>
        <p:spPr bwMode="auto">
          <a:xfrm>
            <a:off x="1252538" y="479152"/>
            <a:ext cx="3048000" cy="1828800"/>
          </a:xfrm>
          <a:prstGeom prst="rect">
            <a:avLst/>
          </a:prstGeom>
        </p:spPr>
        <p:txBody>
          <a:bodyPr wrap="none" fromWordArt="1">
            <a:prstTxWarp prst="textSlantUp">
              <a:avLst>
                <a:gd name="adj" fmla="val 32056"/>
              </a:avLst>
            </a:prstTxWarp>
          </a:bodyPr>
          <a:lstStyle/>
          <a:p>
            <a:r>
              <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How He Started</a:t>
            </a:r>
          </a:p>
        </p:txBody>
      </p:sp>
      <p:sp>
        <p:nvSpPr>
          <p:cNvPr id="120837" name="Text Box 5"/>
          <p:cNvSpPr txBox="1">
            <a:spLocks noChangeArrowheads="1"/>
          </p:cNvSpPr>
          <p:nvPr/>
        </p:nvSpPr>
        <p:spPr bwMode="auto">
          <a:xfrm>
            <a:off x="1277938" y="2734990"/>
            <a:ext cx="4287837" cy="2062162"/>
          </a:xfrm>
          <a:prstGeom prst="rect">
            <a:avLst/>
          </a:prstGeom>
          <a:noFill/>
          <a:ln w="12700" cap="sq">
            <a:solidFill>
              <a:srgbClr val="3366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spAutoFit/>
          </a:bodyPr>
          <a:lstStyle>
            <a:lvl1pPr marL="355600" indent="-3556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3200" u="sng">
                <a:latin typeface="Arial" charset="0"/>
                <a:cs typeface="Arial" charset="0"/>
              </a:rPr>
              <a:t>Physically (16:12):</a:t>
            </a:r>
          </a:p>
          <a:p>
            <a:pPr algn="l" eaLnBrk="1" hangingPunct="1">
              <a:buFontTx/>
              <a:buChar char="•"/>
            </a:pPr>
            <a:r>
              <a:rPr lang="en-US" sz="3200">
                <a:latin typeface="Arial" charset="0"/>
                <a:cs typeface="Arial" charset="0"/>
              </a:rPr>
              <a:t>ruddy</a:t>
            </a:r>
          </a:p>
          <a:p>
            <a:pPr algn="l" eaLnBrk="1" hangingPunct="1">
              <a:buFontTx/>
              <a:buChar char="•"/>
            </a:pPr>
            <a:r>
              <a:rPr lang="en-US" sz="3200">
                <a:latin typeface="Arial" charset="0"/>
                <a:cs typeface="Arial" charset="0"/>
              </a:rPr>
              <a:t>fine appearance</a:t>
            </a:r>
          </a:p>
          <a:p>
            <a:pPr algn="l" eaLnBrk="1" hangingPunct="1">
              <a:buFontTx/>
              <a:buChar char="•"/>
            </a:pPr>
            <a:r>
              <a:rPr lang="en-US" sz="3200">
                <a:latin typeface="Arial" charset="0"/>
                <a:cs typeface="Arial" charset="0"/>
              </a:rPr>
              <a:t>handsome features</a:t>
            </a:r>
          </a:p>
        </p:txBody>
      </p:sp>
      <p:sp>
        <p:nvSpPr>
          <p:cNvPr id="120838" name="Text Box 6"/>
          <p:cNvSpPr txBox="1">
            <a:spLocks noChangeArrowheads="1"/>
          </p:cNvSpPr>
          <p:nvPr/>
        </p:nvSpPr>
        <p:spPr bwMode="auto">
          <a:xfrm>
            <a:off x="35496" y="5084763"/>
            <a:ext cx="61182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a:solidFill>
                  <a:srgbClr val="CC0066"/>
                </a:solidFill>
                <a:latin typeface="Arial" charset="0"/>
                <a:cs typeface="Arial" charset="0"/>
              </a:rPr>
              <a:t>Q:  Advantages or Disadvantages?</a:t>
            </a:r>
          </a:p>
        </p:txBody>
      </p:sp>
      <p:pic>
        <p:nvPicPr>
          <p:cNvPr id="286724" name="Picture 8" descr="z2819">
            <a:hlinkClick r:id="rId3" tooltip="Formats: WMF, JPG"/>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783649" y="1606550"/>
            <a:ext cx="1543050" cy="125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25" name="WordArt 9"/>
          <p:cNvSpPr>
            <a:spLocks noChangeArrowheads="1" noChangeShapeType="1" noTextEdit="1"/>
          </p:cNvSpPr>
          <p:nvPr/>
        </p:nvSpPr>
        <p:spPr bwMode="auto">
          <a:xfrm>
            <a:off x="6869374" y="882650"/>
            <a:ext cx="1371600" cy="571500"/>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kern="10"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a typeface="Impact"/>
                <a:cs typeface="Impact"/>
              </a:rPr>
              <a:t>David</a:t>
            </a:r>
          </a:p>
        </p:txBody>
      </p:sp>
      <p:sp>
        <p:nvSpPr>
          <p:cNvPr id="120846" name="Text Box 14"/>
          <p:cNvSpPr txBox="1">
            <a:spLocks noChangeArrowheads="1"/>
          </p:cNvSpPr>
          <p:nvPr/>
        </p:nvSpPr>
        <p:spPr bwMode="auto">
          <a:xfrm>
            <a:off x="35496" y="5562600"/>
            <a:ext cx="27844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a:solidFill>
                  <a:srgbClr val="CC0066"/>
                </a:solidFill>
                <a:latin typeface="Arial" charset="0"/>
                <a:cs typeface="Arial" charset="0"/>
              </a:rPr>
              <a:t>A:  Advantages</a:t>
            </a:r>
          </a:p>
        </p:txBody>
      </p:sp>
      <p:sp>
        <p:nvSpPr>
          <p:cNvPr id="11"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en-US" sz="2400" dirty="0">
                <a:solidFill>
                  <a:schemeClr val="tx2"/>
                </a:solidFill>
                <a:latin typeface="Arial"/>
                <a:ea typeface="+mn-ea"/>
                <a:cs typeface="Arial"/>
              </a:rPr>
              <a:t>208</a:t>
            </a:r>
          </a:p>
        </p:txBody>
      </p:sp>
      <p:sp>
        <p:nvSpPr>
          <p:cNvPr id="286730" name="Title 1"/>
          <p:cNvSpPr>
            <a:spLocks noGrp="1"/>
          </p:cNvSpPr>
          <p:nvPr>
            <p:ph type="title" idx="4294967295"/>
          </p:nvPr>
        </p:nvSpPr>
        <p:spPr>
          <a:xfrm>
            <a:off x="0" y="-1861"/>
            <a:ext cx="9144000" cy="731838"/>
          </a:xfrm>
        </p:spPr>
        <p:txBody>
          <a:bodyPr/>
          <a:lstStyle/>
          <a:p>
            <a:r>
              <a:rPr lang="en-US">
                <a:latin typeface="Arial" charset="0"/>
                <a:ea typeface="ＭＳ Ｐゴシック" charset="0"/>
              </a:rPr>
              <a:t>Review of David</a:t>
            </a:r>
          </a:p>
        </p:txBody>
      </p:sp>
      <p:pic>
        <p:nvPicPr>
          <p:cNvPr id="12" name="Picture 1"/>
          <p:cNvPicPr>
            <a:picLocks noChangeAspect="1"/>
          </p:cNvPicPr>
          <p:nvPr/>
        </p:nvPicPr>
        <p:blipFill rotWithShape="1">
          <a:blip r:embed="rId5">
            <a:extLst>
              <a:ext uri="{28A0092B-C50C-407E-A947-70E740481C1C}">
                <a14:useLocalDpi xmlns:a14="http://schemas.microsoft.com/office/drawing/2010/main"/>
              </a:ext>
            </a:extLst>
          </a:blip>
          <a:srcRect l="13765" r="46420"/>
          <a:stretch/>
        </p:blipFill>
        <p:spPr bwMode="auto">
          <a:xfrm>
            <a:off x="6145861" y="2996952"/>
            <a:ext cx="2818627" cy="3672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0836"/>
                                        </p:tgtEl>
                                        <p:attrNameLst>
                                          <p:attrName>style.visibility</p:attrName>
                                        </p:attrNameLst>
                                      </p:cBhvr>
                                      <p:to>
                                        <p:strVal val="visible"/>
                                      </p:to>
                                    </p:set>
                                    <p:anim calcmode="lin" valueType="num">
                                      <p:cBhvr additive="base">
                                        <p:cTn id="7" dur="500" fill="hold"/>
                                        <p:tgtEl>
                                          <p:spTgt spid="120836"/>
                                        </p:tgtEl>
                                        <p:attrNameLst>
                                          <p:attrName>ppt_x</p:attrName>
                                        </p:attrNameLst>
                                      </p:cBhvr>
                                      <p:tavLst>
                                        <p:tav tm="0">
                                          <p:val>
                                            <p:strVal val="0-#ppt_w/2"/>
                                          </p:val>
                                        </p:tav>
                                        <p:tav tm="100000">
                                          <p:val>
                                            <p:strVal val="#ppt_x"/>
                                          </p:val>
                                        </p:tav>
                                      </p:tavLst>
                                    </p:anim>
                                    <p:anim calcmode="lin" valueType="num">
                                      <p:cBhvr additive="base">
                                        <p:cTn id="8" dur="500" fill="hold"/>
                                        <p:tgtEl>
                                          <p:spTgt spid="12083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0837"/>
                                        </p:tgtEl>
                                        <p:attrNameLst>
                                          <p:attrName>style.visibility</p:attrName>
                                        </p:attrNameLst>
                                      </p:cBhvr>
                                      <p:to>
                                        <p:strVal val="visible"/>
                                      </p:to>
                                    </p:set>
                                    <p:anim calcmode="lin" valueType="num">
                                      <p:cBhvr additive="base">
                                        <p:cTn id="13" dur="500" fill="hold"/>
                                        <p:tgtEl>
                                          <p:spTgt spid="120837"/>
                                        </p:tgtEl>
                                        <p:attrNameLst>
                                          <p:attrName>ppt_x</p:attrName>
                                        </p:attrNameLst>
                                      </p:cBhvr>
                                      <p:tavLst>
                                        <p:tav tm="0">
                                          <p:val>
                                            <p:strVal val="0-#ppt_w/2"/>
                                          </p:val>
                                        </p:tav>
                                        <p:tav tm="100000">
                                          <p:val>
                                            <p:strVal val="#ppt_x"/>
                                          </p:val>
                                        </p:tav>
                                      </p:tavLst>
                                    </p:anim>
                                    <p:anim calcmode="lin" valueType="num">
                                      <p:cBhvr additive="base">
                                        <p:cTn id="14" dur="500" fill="hold"/>
                                        <p:tgtEl>
                                          <p:spTgt spid="12083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083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08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animBg="1"/>
      <p:bldP spid="120837" grpId="0" animBg="1" autoUpdateAnimBg="0"/>
      <p:bldP spid="120838" grpId="0" autoUpdateAnimBg="0"/>
      <p:bldP spid="120846" grpId="0" autoUpdateAnimBg="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WordArt 2"/>
          <p:cNvSpPr>
            <a:spLocks noChangeArrowheads="1" noChangeShapeType="1" noTextEdit="1"/>
          </p:cNvSpPr>
          <p:nvPr/>
        </p:nvSpPr>
        <p:spPr bwMode="auto">
          <a:xfrm>
            <a:off x="685800" y="381000"/>
            <a:ext cx="3048000" cy="1828800"/>
          </a:xfrm>
          <a:prstGeom prst="rect">
            <a:avLst/>
          </a:prstGeom>
        </p:spPr>
        <p:txBody>
          <a:bodyPr wrap="none" fromWordArt="1">
            <a:prstTxWarp prst="textSlantUp">
              <a:avLst>
                <a:gd name="adj" fmla="val 32056"/>
              </a:avLst>
            </a:prstTxWarp>
          </a:bodyPr>
          <a:lstStyle/>
          <a:p>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How He Started</a:t>
            </a:r>
          </a:p>
        </p:txBody>
      </p:sp>
      <p:sp>
        <p:nvSpPr>
          <p:cNvPr id="149507" name="Text Box 3"/>
          <p:cNvSpPr txBox="1">
            <a:spLocks noChangeArrowheads="1"/>
          </p:cNvSpPr>
          <p:nvPr/>
        </p:nvSpPr>
        <p:spPr bwMode="auto">
          <a:xfrm>
            <a:off x="896938" y="5876925"/>
            <a:ext cx="39624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a:solidFill>
                  <a:srgbClr val="000000"/>
                </a:solidFill>
                <a:latin typeface="Arial" charset="0"/>
                <a:cs typeface="Arial" charset="0"/>
              </a:rPr>
              <a:t>Anointed by the Lord</a:t>
            </a:r>
          </a:p>
        </p:txBody>
      </p:sp>
      <p:pic>
        <p:nvPicPr>
          <p:cNvPr id="149508" name="Picture 4" descr="thumbsup">
            <a:hlinkClick r:id="rId2"/>
          </p:cNvPr>
          <p:cNvPicPr>
            <a:picLocks noChangeAspect="1" noChangeArrowheads="1"/>
          </p:cNvPicPr>
          <p:nvPr/>
        </p:nvPicPr>
        <p:blipFill>
          <a:blip r:embed="rId3">
            <a:clrChange>
              <a:clrFrom>
                <a:srgbClr val="FEF6FF"/>
              </a:clrFrom>
              <a:clrTo>
                <a:srgbClr val="FEF6FF">
                  <a:alpha val="0"/>
                </a:srgbClr>
              </a:clrTo>
            </a:clrChange>
            <a:extLst>
              <a:ext uri="{28A0092B-C50C-407E-A947-70E740481C1C}">
                <a14:useLocalDpi xmlns:a14="http://schemas.microsoft.com/office/drawing/2010/main"/>
              </a:ext>
            </a:extLst>
          </a:blip>
          <a:srcRect/>
          <a:stretch>
            <a:fillRect/>
          </a:stretch>
        </p:blipFill>
        <p:spPr bwMode="auto">
          <a:xfrm>
            <a:off x="4806950" y="5211763"/>
            <a:ext cx="1212850" cy="1493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609600" y="2349500"/>
            <a:ext cx="5402263" cy="3048000"/>
            <a:chOff x="384" y="1480"/>
            <a:chExt cx="3403" cy="1920"/>
          </a:xfrm>
        </p:grpSpPr>
        <p:sp>
          <p:nvSpPr>
            <p:cNvPr id="288780" name="Text Box 6"/>
            <p:cNvSpPr txBox="1">
              <a:spLocks noChangeArrowheads="1"/>
            </p:cNvSpPr>
            <p:nvPr/>
          </p:nvSpPr>
          <p:spPr bwMode="auto">
            <a:xfrm>
              <a:off x="720" y="2004"/>
              <a:ext cx="2433" cy="33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a:latin typeface="Arial" charset="0"/>
                  <a:cs typeface="Arial" charset="0"/>
                </a:rPr>
                <a:t>Let</a:t>
              </a:r>
              <a:r>
                <a:rPr lang="fr-FR" altLang="ja-JP">
                  <a:latin typeface="Arial" charset="0"/>
                  <a:cs typeface="Arial" charset="0"/>
                </a:rPr>
                <a:t>'</a:t>
              </a:r>
              <a:r>
                <a:rPr lang="en-US" altLang="ja-JP">
                  <a:latin typeface="Arial" charset="0"/>
                  <a:cs typeface="Arial" charset="0"/>
                </a:rPr>
                <a:t>s Read: </a:t>
              </a:r>
              <a:r>
                <a:rPr lang="en-US" altLang="ja-JP">
                  <a:solidFill>
                    <a:srgbClr val="CC3300"/>
                  </a:solidFill>
                  <a:latin typeface="Arial" charset="0"/>
                  <a:cs typeface="Arial" charset="0"/>
                </a:rPr>
                <a:t>16:12b-13</a:t>
              </a:r>
              <a:endParaRPr lang="en-US">
                <a:solidFill>
                  <a:srgbClr val="CC3300"/>
                </a:solidFill>
                <a:latin typeface="Arial" charset="0"/>
                <a:cs typeface="Arial" charset="0"/>
              </a:endParaRPr>
            </a:p>
          </p:txBody>
        </p:sp>
        <p:sp>
          <p:nvSpPr>
            <p:cNvPr id="288781" name="Text Box 7"/>
            <p:cNvSpPr txBox="1">
              <a:spLocks noChangeArrowheads="1"/>
            </p:cNvSpPr>
            <p:nvPr/>
          </p:nvSpPr>
          <p:spPr bwMode="auto">
            <a:xfrm>
              <a:off x="432" y="1525"/>
              <a:ext cx="1348"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u="sng">
                  <a:latin typeface="Arial" charset="0"/>
                  <a:cs typeface="Arial" charset="0"/>
                </a:rPr>
                <a:t>Spiritually?</a:t>
              </a:r>
              <a:endParaRPr lang="en-US">
                <a:latin typeface="Arial" charset="0"/>
                <a:cs typeface="Arial" charset="0"/>
              </a:endParaRPr>
            </a:p>
          </p:txBody>
        </p:sp>
        <p:sp>
          <p:nvSpPr>
            <p:cNvPr id="288782" name="Rectangle 8"/>
            <p:cNvSpPr>
              <a:spLocks noChangeArrowheads="1"/>
            </p:cNvSpPr>
            <p:nvPr/>
          </p:nvSpPr>
          <p:spPr bwMode="auto">
            <a:xfrm>
              <a:off x="672" y="2436"/>
              <a:ext cx="3024" cy="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355600" indent="-355600" algn="l">
                <a:buFontTx/>
                <a:buBlip>
                  <a:blip r:embed="rId4"/>
                </a:buBlip>
              </a:pPr>
              <a:r>
                <a:rPr lang="en-US">
                  <a:latin typeface="Arial" charset="0"/>
                  <a:cs typeface="Arial" charset="0"/>
                </a:rPr>
                <a:t>Chosen by the Lord</a:t>
              </a:r>
            </a:p>
            <a:p>
              <a:pPr marL="355600" indent="-355600" algn="l">
                <a:buFontTx/>
                <a:buBlip>
                  <a:blip r:embed="rId4"/>
                </a:buBlip>
              </a:pPr>
              <a:r>
                <a:rPr lang="en-US">
                  <a:latin typeface="Arial" charset="0"/>
                  <a:cs typeface="Arial" charset="0"/>
                </a:rPr>
                <a:t>Spirit of the Lord came upon David in power</a:t>
              </a:r>
            </a:p>
          </p:txBody>
        </p:sp>
        <p:sp>
          <p:nvSpPr>
            <p:cNvPr id="288783" name="Rectangle 9"/>
            <p:cNvSpPr>
              <a:spLocks noChangeArrowheads="1"/>
            </p:cNvSpPr>
            <p:nvPr/>
          </p:nvSpPr>
          <p:spPr bwMode="auto">
            <a:xfrm>
              <a:off x="384" y="1480"/>
              <a:ext cx="3403" cy="1920"/>
            </a:xfrm>
            <a:prstGeom prst="rect">
              <a:avLst/>
            </a:prstGeom>
            <a:noFill/>
            <a:ln w="12700" cap="sq">
              <a:solidFill>
                <a:schemeClr val="accent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charset="0"/>
                <a:cs typeface="Arial" charset="0"/>
              </a:endParaRPr>
            </a:p>
          </p:txBody>
        </p:sp>
      </p:grpSp>
      <p:sp>
        <p:nvSpPr>
          <p:cNvPr id="1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en-US" sz="2400" dirty="0">
                <a:solidFill>
                  <a:schemeClr val="tx2"/>
                </a:solidFill>
                <a:latin typeface="Arial"/>
                <a:ea typeface="+mn-ea"/>
                <a:cs typeface="Arial"/>
              </a:rPr>
              <a:t>208</a:t>
            </a:r>
          </a:p>
        </p:txBody>
      </p:sp>
      <p:sp>
        <p:nvSpPr>
          <p:cNvPr id="149517" name="WordArt 13"/>
          <p:cNvSpPr>
            <a:spLocks noChangeArrowheads="1" noChangeShapeType="1" noTextEdit="1"/>
          </p:cNvSpPr>
          <p:nvPr/>
        </p:nvSpPr>
        <p:spPr bwMode="auto">
          <a:xfrm rot="-1235662">
            <a:off x="481013" y="1906588"/>
            <a:ext cx="6610350" cy="2914650"/>
          </a:xfrm>
          <a:prstGeom prst="rect">
            <a:avLst/>
          </a:prstGeom>
        </p:spPr>
        <p:txBody>
          <a:bodyPr wrap="none" fromWordArt="1">
            <a:prstTxWarp prst="textSlantUp">
              <a:avLst>
                <a:gd name="adj" fmla="val 55556"/>
              </a:avLst>
            </a:prstTxWarp>
          </a:bodyPr>
          <a:lstStyle/>
          <a:p>
            <a:r>
              <a:rPr lang="en-US" sz="3600" kern="10">
                <a:ln w="9525" cap="sq">
                  <a:solidFill>
                    <a:srgbClr val="0000FF"/>
                  </a:solidFill>
                  <a:round/>
                  <a:headEnd type="none" w="sm" len="sm"/>
                  <a:tailEnd type="none" w="sm" len="sm"/>
                </a:ln>
                <a:solidFill>
                  <a:srgbClr val="FF3300"/>
                </a:solidFill>
                <a:latin typeface="Arial Black"/>
                <a:ea typeface="Arial Black"/>
                <a:cs typeface="Arial Black"/>
              </a:rPr>
              <a:t>Flying Colours, Flying Start!</a:t>
            </a:r>
          </a:p>
        </p:txBody>
      </p:sp>
      <p:sp>
        <p:nvSpPr>
          <p:cNvPr id="288779" name="Title 2"/>
          <p:cNvSpPr>
            <a:spLocks noGrp="1"/>
          </p:cNvSpPr>
          <p:nvPr>
            <p:ph type="title" idx="4294967295"/>
          </p:nvPr>
        </p:nvSpPr>
        <p:spPr>
          <a:xfrm>
            <a:off x="179388" y="44450"/>
            <a:ext cx="4897437" cy="587375"/>
          </a:xfrm>
        </p:spPr>
        <p:txBody>
          <a:bodyPr/>
          <a:lstStyle/>
          <a:p>
            <a:pPr algn="l"/>
            <a:r>
              <a:rPr lang="en-US" sz="3600" i="1">
                <a:latin typeface="Arial" charset="0"/>
                <a:ea typeface="ＭＳ Ｐゴシック" charset="0"/>
              </a:rPr>
              <a:t>David</a:t>
            </a:r>
            <a:r>
              <a:rPr lang="fr-FR" sz="3600" i="1">
                <a:latin typeface="Arial" charset="0"/>
                <a:ea typeface="ＭＳ Ｐゴシック" charset="0"/>
              </a:rPr>
              <a:t>'</a:t>
            </a:r>
            <a:r>
              <a:rPr lang="en-US" sz="3600" i="1">
                <a:latin typeface="Arial" charset="0"/>
                <a:ea typeface="ＭＳ Ｐゴシック" charset="0"/>
              </a:rPr>
              <a:t>s Start</a:t>
            </a:r>
          </a:p>
        </p:txBody>
      </p:sp>
      <p:pic>
        <p:nvPicPr>
          <p:cNvPr id="17" name="Picture 8" descr="z2819">
            <a:hlinkClick r:id="rId5" tooltip="Formats: WMF, JPG"/>
          </p:cNvPr>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783649" y="1606550"/>
            <a:ext cx="1543050" cy="125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WordArt 9"/>
          <p:cNvSpPr>
            <a:spLocks noChangeArrowheads="1" noChangeShapeType="1" noTextEdit="1"/>
          </p:cNvSpPr>
          <p:nvPr/>
        </p:nvSpPr>
        <p:spPr bwMode="auto">
          <a:xfrm>
            <a:off x="6869374" y="882650"/>
            <a:ext cx="1371600" cy="571500"/>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kern="10"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a typeface="Impact"/>
                <a:cs typeface="Impact"/>
              </a:rPr>
              <a:t>David</a:t>
            </a:r>
          </a:p>
        </p:txBody>
      </p:sp>
      <p:pic>
        <p:nvPicPr>
          <p:cNvPr id="21" name="Picture 1"/>
          <p:cNvPicPr>
            <a:picLocks noChangeAspect="1"/>
          </p:cNvPicPr>
          <p:nvPr/>
        </p:nvPicPr>
        <p:blipFill rotWithShape="1">
          <a:blip r:embed="rId7">
            <a:extLst>
              <a:ext uri="{28A0092B-C50C-407E-A947-70E740481C1C}">
                <a14:useLocalDpi xmlns:a14="http://schemas.microsoft.com/office/drawing/2010/main"/>
              </a:ext>
            </a:extLst>
          </a:blip>
          <a:srcRect l="13765" r="46420"/>
          <a:stretch/>
        </p:blipFill>
        <p:spPr bwMode="auto">
          <a:xfrm>
            <a:off x="6145861" y="2996952"/>
            <a:ext cx="2818627" cy="3672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149507"/>
                                        </p:tgtEl>
                                        <p:attrNameLst>
                                          <p:attrName>style.visibility</p:attrName>
                                        </p:attrNameLst>
                                      </p:cBhvr>
                                      <p:to>
                                        <p:strVal val="visible"/>
                                      </p:to>
                                    </p:set>
                                    <p:anim calcmode="lin" valueType="num">
                                      <p:cBhvr>
                                        <p:cTn id="13" dur="1000" fill="hold"/>
                                        <p:tgtEl>
                                          <p:spTgt spid="149507"/>
                                        </p:tgtEl>
                                        <p:attrNameLst>
                                          <p:attrName>ppt_w</p:attrName>
                                        </p:attrNameLst>
                                      </p:cBhvr>
                                      <p:tavLst>
                                        <p:tav tm="0">
                                          <p:val>
                                            <p:fltVal val="0"/>
                                          </p:val>
                                        </p:tav>
                                        <p:tav tm="100000">
                                          <p:val>
                                            <p:strVal val="#ppt_w"/>
                                          </p:val>
                                        </p:tav>
                                      </p:tavLst>
                                    </p:anim>
                                    <p:anim calcmode="lin" valueType="num">
                                      <p:cBhvr>
                                        <p:cTn id="14" dur="1000" fill="hold"/>
                                        <p:tgtEl>
                                          <p:spTgt spid="149507"/>
                                        </p:tgtEl>
                                        <p:attrNameLst>
                                          <p:attrName>ppt_h</p:attrName>
                                        </p:attrNameLst>
                                      </p:cBhvr>
                                      <p:tavLst>
                                        <p:tav tm="0">
                                          <p:val>
                                            <p:fltVal val="0"/>
                                          </p:val>
                                        </p:tav>
                                        <p:tav tm="100000">
                                          <p:val>
                                            <p:strVal val="#ppt_h"/>
                                          </p:val>
                                        </p:tav>
                                      </p:tavLst>
                                    </p:anim>
                                    <p:anim calcmode="lin" valueType="num">
                                      <p:cBhvr>
                                        <p:cTn id="15" dur="1000" fill="hold"/>
                                        <p:tgtEl>
                                          <p:spTgt spid="14950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4950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9" fill="hold" grpId="0" nodeType="clickEffect">
                                  <p:stCondLst>
                                    <p:cond delay="0"/>
                                  </p:stCondLst>
                                  <p:childTnLst>
                                    <p:set>
                                      <p:cBhvr>
                                        <p:cTn id="20" dur="1" fill="hold">
                                          <p:stCondLst>
                                            <p:cond delay="0"/>
                                          </p:stCondLst>
                                        </p:cTn>
                                        <p:tgtEl>
                                          <p:spTgt spid="149517"/>
                                        </p:tgtEl>
                                        <p:attrNameLst>
                                          <p:attrName>style.visibility</p:attrName>
                                        </p:attrNameLst>
                                      </p:cBhvr>
                                      <p:to>
                                        <p:strVal val="visible"/>
                                      </p:to>
                                    </p:set>
                                    <p:anim calcmode="lin" valueType="num">
                                      <p:cBhvr additive="base">
                                        <p:cTn id="21" dur="500" fill="hold"/>
                                        <p:tgtEl>
                                          <p:spTgt spid="149517"/>
                                        </p:tgtEl>
                                        <p:attrNameLst>
                                          <p:attrName>ppt_x</p:attrName>
                                        </p:attrNameLst>
                                      </p:cBhvr>
                                      <p:tavLst>
                                        <p:tav tm="0">
                                          <p:val>
                                            <p:strVal val="0-#ppt_w/2"/>
                                          </p:val>
                                        </p:tav>
                                        <p:tav tm="100000">
                                          <p:val>
                                            <p:strVal val="#ppt_x"/>
                                          </p:val>
                                        </p:tav>
                                      </p:tavLst>
                                    </p:anim>
                                    <p:anim calcmode="lin" valueType="num">
                                      <p:cBhvr additive="base">
                                        <p:cTn id="22" dur="500" fill="hold"/>
                                        <p:tgtEl>
                                          <p:spTgt spid="149517"/>
                                        </p:tgtEl>
                                        <p:attrNameLst>
                                          <p:attrName>ppt_y</p:attrName>
                                        </p:attrNameLst>
                                      </p:cBhvr>
                                      <p:tavLst>
                                        <p:tav tm="0">
                                          <p:val>
                                            <p:strVal val="0-#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49508"/>
                                        </p:tgtEl>
                                        <p:attrNameLst>
                                          <p:attrName>style.visibility</p:attrName>
                                        </p:attrNameLst>
                                      </p:cBhvr>
                                      <p:to>
                                        <p:strVal val="visible"/>
                                      </p:to>
                                    </p:set>
                                    <p:animEffect transition="in" filter="blinds(horizontal)">
                                      <p:cBhvr>
                                        <p:cTn id="27" dur="500"/>
                                        <p:tgtEl>
                                          <p:spTgt spid="149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autoUpdateAnimBg="0"/>
      <p:bldP spid="149517"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z2819">
            <a:hlinkClick r:id="rId3" tooltip="Formats: WMF, JPG"/>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783649" y="1606550"/>
            <a:ext cx="1543050" cy="125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WordArt 9"/>
          <p:cNvSpPr>
            <a:spLocks noChangeArrowheads="1" noChangeShapeType="1" noTextEdit="1"/>
          </p:cNvSpPr>
          <p:nvPr/>
        </p:nvSpPr>
        <p:spPr bwMode="auto">
          <a:xfrm>
            <a:off x="6869374" y="882650"/>
            <a:ext cx="1371600" cy="571500"/>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kern="10"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a typeface="Impact"/>
                <a:cs typeface="Impact"/>
              </a:rPr>
              <a:t>David</a:t>
            </a:r>
          </a:p>
        </p:txBody>
      </p:sp>
      <p:pic>
        <p:nvPicPr>
          <p:cNvPr id="15" name="Picture 1"/>
          <p:cNvPicPr>
            <a:picLocks noChangeAspect="1"/>
          </p:cNvPicPr>
          <p:nvPr/>
        </p:nvPicPr>
        <p:blipFill rotWithShape="1">
          <a:blip r:embed="rId5">
            <a:extLst>
              <a:ext uri="{28A0092B-C50C-407E-A947-70E740481C1C}">
                <a14:useLocalDpi xmlns:a14="http://schemas.microsoft.com/office/drawing/2010/main"/>
              </a:ext>
            </a:extLst>
          </a:blip>
          <a:srcRect l="13765" r="46420"/>
          <a:stretch/>
        </p:blipFill>
        <p:spPr bwMode="auto">
          <a:xfrm>
            <a:off x="6145861" y="2996952"/>
            <a:ext cx="2818627" cy="3672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029" name="Text Box 5"/>
          <p:cNvSpPr txBox="1">
            <a:spLocks noChangeArrowheads="1"/>
          </p:cNvSpPr>
          <p:nvPr/>
        </p:nvSpPr>
        <p:spPr bwMode="auto">
          <a:xfrm>
            <a:off x="482600" y="2514600"/>
            <a:ext cx="4546600" cy="206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3200" u="sng">
                <a:latin typeface="Arial" charset="0"/>
                <a:cs typeface="Arial" charset="0"/>
              </a:rPr>
              <a:t>Inquired of the Lord</a:t>
            </a:r>
          </a:p>
          <a:p>
            <a:pPr algn="l" eaLnBrk="1" hangingPunct="1"/>
            <a:r>
              <a:rPr lang="en-US" sz="3200">
                <a:latin typeface="Arial" charset="0"/>
                <a:cs typeface="Arial" charset="0"/>
              </a:rPr>
              <a:t>1 Sam. 23:2</a:t>
            </a:r>
          </a:p>
          <a:p>
            <a:pPr algn="l" eaLnBrk="1" hangingPunct="1"/>
            <a:r>
              <a:rPr lang="en-US" sz="3200">
                <a:latin typeface="Arial" charset="0"/>
                <a:cs typeface="Arial" charset="0"/>
              </a:rPr>
              <a:t>1 Sam. 23:4</a:t>
            </a:r>
          </a:p>
          <a:p>
            <a:pPr algn="l" eaLnBrk="1" hangingPunct="1"/>
            <a:r>
              <a:rPr lang="en-US" sz="3200">
                <a:latin typeface="Arial" charset="0"/>
                <a:cs typeface="Arial" charset="0"/>
              </a:rPr>
              <a:t>1 Sam. 30:8</a:t>
            </a:r>
            <a:endParaRPr lang="en-US" sz="3200" u="sng">
              <a:latin typeface="Arial" charset="0"/>
              <a:cs typeface="Arial" charset="0"/>
            </a:endParaRPr>
          </a:p>
        </p:txBody>
      </p:sp>
      <p:sp>
        <p:nvSpPr>
          <p:cNvPr id="129031" name="Text Box 7"/>
          <p:cNvSpPr txBox="1">
            <a:spLocks noChangeArrowheads="1"/>
          </p:cNvSpPr>
          <p:nvPr/>
        </p:nvSpPr>
        <p:spPr bwMode="auto">
          <a:xfrm>
            <a:off x="1576388" y="4652963"/>
            <a:ext cx="1881144" cy="523220"/>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altLang="ja-JP">
                <a:latin typeface="Arial" charset="0"/>
                <a:cs typeface="Arial" charset="0"/>
              </a:rPr>
              <a:t>Read </a:t>
            </a:r>
            <a:r>
              <a:rPr lang="en-US" altLang="ja-JP">
                <a:solidFill>
                  <a:srgbClr val="FF3300"/>
                </a:solidFill>
                <a:latin typeface="Arial" charset="0"/>
                <a:cs typeface="Arial" charset="0"/>
              </a:rPr>
              <a:t>30:8</a:t>
            </a:r>
            <a:endParaRPr lang="en-US">
              <a:solidFill>
                <a:srgbClr val="FF3300"/>
              </a:solidFill>
              <a:latin typeface="Arial" charset="0"/>
              <a:cs typeface="Arial" charset="0"/>
            </a:endParaRPr>
          </a:p>
        </p:txBody>
      </p:sp>
      <p:sp>
        <p:nvSpPr>
          <p:cNvPr id="129032" name="Text Box 8"/>
          <p:cNvSpPr txBox="1">
            <a:spLocks noChangeArrowheads="1"/>
          </p:cNvSpPr>
          <p:nvPr/>
        </p:nvSpPr>
        <p:spPr bwMode="auto">
          <a:xfrm>
            <a:off x="609600" y="5262563"/>
            <a:ext cx="5029200" cy="1385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44500" indent="-4445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buFont typeface="Wingdings" charset="0"/>
              <a:buChar char="Ø"/>
            </a:pPr>
            <a:r>
              <a:rPr lang="en-US">
                <a:solidFill>
                  <a:srgbClr val="000000"/>
                </a:solidFill>
                <a:latin typeface="Arial" charset="0"/>
                <a:cs typeface="Arial" charset="0"/>
              </a:rPr>
              <a:t>The Lord answered David</a:t>
            </a:r>
            <a:r>
              <a:rPr lang="fr-FR" altLang="ja-JP">
                <a:solidFill>
                  <a:srgbClr val="000000"/>
                </a:solidFill>
                <a:latin typeface="Arial" charset="0"/>
                <a:cs typeface="Arial" charset="0"/>
              </a:rPr>
              <a:t>'</a:t>
            </a:r>
            <a:r>
              <a:rPr lang="en-US" altLang="ja-JP">
                <a:solidFill>
                  <a:srgbClr val="000000"/>
                </a:solidFill>
                <a:latin typeface="Arial" charset="0"/>
                <a:cs typeface="Arial" charset="0"/>
              </a:rPr>
              <a:t>s inquiries and he </a:t>
            </a:r>
            <a:r>
              <a:rPr lang="en-US" altLang="ja-JP" u="sng">
                <a:solidFill>
                  <a:srgbClr val="000000"/>
                </a:solidFill>
                <a:latin typeface="Arial" charset="0"/>
                <a:cs typeface="Arial" charset="0"/>
              </a:rPr>
              <a:t>obeyed</a:t>
            </a:r>
            <a:r>
              <a:rPr lang="en-US" altLang="ja-JP">
                <a:solidFill>
                  <a:srgbClr val="000000"/>
                </a:solidFill>
                <a:latin typeface="Arial" charset="0"/>
                <a:cs typeface="Arial" charset="0"/>
              </a:rPr>
              <a:t> the Lord</a:t>
            </a:r>
            <a:endParaRPr lang="en-US">
              <a:solidFill>
                <a:srgbClr val="000000"/>
              </a:solidFill>
              <a:latin typeface="Arial" charset="0"/>
              <a:cs typeface="Arial" charset="0"/>
            </a:endParaRPr>
          </a:p>
        </p:txBody>
      </p:sp>
      <p:pic>
        <p:nvPicPr>
          <p:cNvPr id="129038" name="Picture 14" descr="thumbsup">
            <a:hlinkClick r:id="rId6"/>
          </p:cNvPr>
          <p:cNvPicPr>
            <a:picLocks noChangeAspect="1" noChangeArrowheads="1"/>
          </p:cNvPicPr>
          <p:nvPr/>
        </p:nvPicPr>
        <p:blipFill>
          <a:blip r:embed="rId7">
            <a:clrChange>
              <a:clrFrom>
                <a:srgbClr val="FEF6FF"/>
              </a:clrFrom>
              <a:clrTo>
                <a:srgbClr val="FEF6FF">
                  <a:alpha val="0"/>
                </a:srgbClr>
              </a:clrTo>
            </a:clrChange>
            <a:extLst>
              <a:ext uri="{28A0092B-C50C-407E-A947-70E740481C1C}">
                <a14:useLocalDpi xmlns:a14="http://schemas.microsoft.com/office/drawing/2010/main"/>
              </a:ext>
            </a:extLst>
          </a:blip>
          <a:srcRect/>
          <a:stretch>
            <a:fillRect/>
          </a:stretch>
        </p:blipFill>
        <p:spPr bwMode="auto">
          <a:xfrm>
            <a:off x="5334000" y="5364163"/>
            <a:ext cx="1212850" cy="1493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en-US" sz="2400" dirty="0">
                <a:solidFill>
                  <a:schemeClr val="tx2"/>
                </a:solidFill>
                <a:latin typeface="Arial"/>
                <a:ea typeface="+mn-ea"/>
                <a:cs typeface="Arial"/>
              </a:rPr>
              <a:t>208</a:t>
            </a:r>
          </a:p>
        </p:txBody>
      </p:sp>
      <p:sp>
        <p:nvSpPr>
          <p:cNvPr id="289803" name="Title 1"/>
          <p:cNvSpPr>
            <a:spLocks noGrp="1"/>
          </p:cNvSpPr>
          <p:nvPr>
            <p:ph type="title" idx="4294967295"/>
          </p:nvPr>
        </p:nvSpPr>
        <p:spPr>
          <a:xfrm>
            <a:off x="395288" y="0"/>
            <a:ext cx="6121400" cy="692150"/>
          </a:xfrm>
        </p:spPr>
        <p:txBody>
          <a:bodyPr/>
          <a:lstStyle/>
          <a:p>
            <a:pPr algn="l"/>
            <a:r>
              <a:rPr lang="en-US" sz="3600" i="1">
                <a:latin typeface="Arial" charset="0"/>
                <a:ea typeface="ＭＳ Ｐゴシック" charset="0"/>
              </a:rPr>
              <a:t>David</a:t>
            </a:r>
            <a:r>
              <a:rPr lang="fr-FR" sz="3600" i="1">
                <a:latin typeface="Arial" charset="0"/>
                <a:ea typeface="ＭＳ Ｐゴシック" charset="0"/>
              </a:rPr>
              <a:t>'</a:t>
            </a:r>
            <a:r>
              <a:rPr lang="en-US" sz="3600" i="1">
                <a:latin typeface="Arial" charset="0"/>
                <a:ea typeface="ＭＳ Ｐゴシック" charset="0"/>
              </a:rPr>
              <a:t>s Successes</a:t>
            </a:r>
          </a:p>
        </p:txBody>
      </p:sp>
      <p:sp>
        <p:nvSpPr>
          <p:cNvPr id="16" name="WordArt 2"/>
          <p:cNvSpPr>
            <a:spLocks noChangeArrowheads="1" noChangeShapeType="1" noTextEdit="1"/>
          </p:cNvSpPr>
          <p:nvPr/>
        </p:nvSpPr>
        <p:spPr bwMode="auto">
          <a:xfrm>
            <a:off x="539552" y="381000"/>
            <a:ext cx="3575248" cy="2039888"/>
          </a:xfrm>
          <a:prstGeom prst="rect">
            <a:avLst/>
          </a:prstGeom>
        </p:spPr>
        <p:txBody>
          <a:bodyPr wrap="none" numCol="1" fromWordArt="1">
            <a:prstTxWarp prst="textSlantUp">
              <a:avLst>
                <a:gd name="adj" fmla="val 32056"/>
              </a:avLst>
            </a:prstTxWarp>
          </a:bodyPr>
          <a:lstStyle/>
          <a:p>
            <a:r>
              <a:rPr lang="en-US" sz="3600" kern="10">
                <a:ln w="9525" cap="sq">
                  <a:noFill/>
                  <a:round/>
                  <a:headEnd type="none" w="sm" len="sm"/>
                  <a:tailEnd type="none" w="sm" len="sm"/>
                </a:ln>
                <a:solidFill>
                  <a:srgbClr val="000000"/>
                </a:solidFill>
                <a:latin typeface="Impact"/>
                <a:ea typeface="Impact"/>
                <a:cs typeface="Impact"/>
              </a:rPr>
              <a:t>How He Continued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9029">
                                            <p:txEl>
                                              <p:pRg st="0" end="0"/>
                                            </p:txEl>
                                          </p:spTgt>
                                        </p:tgtEl>
                                        <p:attrNameLst>
                                          <p:attrName>style.visibility</p:attrName>
                                        </p:attrNameLst>
                                      </p:cBhvr>
                                      <p:to>
                                        <p:strVal val="visible"/>
                                      </p:to>
                                    </p:set>
                                    <p:anim calcmode="lin" valueType="num">
                                      <p:cBhvr additive="base">
                                        <p:cTn id="7" dur="500" fill="hold"/>
                                        <p:tgtEl>
                                          <p:spTgt spid="12902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2902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9029">
                                            <p:txEl>
                                              <p:pRg st="1" end="1"/>
                                            </p:txEl>
                                          </p:spTgt>
                                        </p:tgtEl>
                                        <p:attrNameLst>
                                          <p:attrName>style.visibility</p:attrName>
                                        </p:attrNameLst>
                                      </p:cBhvr>
                                      <p:to>
                                        <p:strVal val="visible"/>
                                      </p:to>
                                    </p:set>
                                    <p:anim calcmode="lin" valueType="num">
                                      <p:cBhvr additive="base">
                                        <p:cTn id="13" dur="500" fill="hold"/>
                                        <p:tgtEl>
                                          <p:spTgt spid="12902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2902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29029">
                                            <p:txEl>
                                              <p:pRg st="2" end="2"/>
                                            </p:txEl>
                                          </p:spTgt>
                                        </p:tgtEl>
                                        <p:attrNameLst>
                                          <p:attrName>style.visibility</p:attrName>
                                        </p:attrNameLst>
                                      </p:cBhvr>
                                      <p:to>
                                        <p:strVal val="visible"/>
                                      </p:to>
                                    </p:set>
                                    <p:anim calcmode="lin" valueType="num">
                                      <p:cBhvr additive="base">
                                        <p:cTn id="19" dur="500" fill="hold"/>
                                        <p:tgtEl>
                                          <p:spTgt spid="12902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2902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29029">
                                            <p:txEl>
                                              <p:pRg st="3" end="3"/>
                                            </p:txEl>
                                          </p:spTgt>
                                        </p:tgtEl>
                                        <p:attrNameLst>
                                          <p:attrName>style.visibility</p:attrName>
                                        </p:attrNameLst>
                                      </p:cBhvr>
                                      <p:to>
                                        <p:strVal val="visible"/>
                                      </p:to>
                                    </p:set>
                                    <p:anim calcmode="lin" valueType="num">
                                      <p:cBhvr additive="base">
                                        <p:cTn id="25" dur="500" fill="hold"/>
                                        <p:tgtEl>
                                          <p:spTgt spid="129029">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2902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9031"/>
                                        </p:tgtEl>
                                        <p:attrNameLst>
                                          <p:attrName>style.visibility</p:attrName>
                                        </p:attrNameLst>
                                      </p:cBhvr>
                                      <p:to>
                                        <p:strVal val="visible"/>
                                      </p:to>
                                    </p:set>
                                    <p:anim calcmode="lin" valueType="num">
                                      <p:cBhvr>
                                        <p:cTn id="31" dur="1000" fill="hold"/>
                                        <p:tgtEl>
                                          <p:spTgt spid="129031"/>
                                        </p:tgtEl>
                                        <p:attrNameLst>
                                          <p:attrName>ppt_w</p:attrName>
                                        </p:attrNameLst>
                                      </p:cBhvr>
                                      <p:tavLst>
                                        <p:tav tm="0">
                                          <p:val>
                                            <p:fltVal val="0"/>
                                          </p:val>
                                        </p:tav>
                                        <p:tav tm="100000">
                                          <p:val>
                                            <p:strVal val="#ppt_w"/>
                                          </p:val>
                                        </p:tav>
                                      </p:tavLst>
                                    </p:anim>
                                    <p:anim calcmode="lin" valueType="num">
                                      <p:cBhvr>
                                        <p:cTn id="32" dur="1000" fill="hold"/>
                                        <p:tgtEl>
                                          <p:spTgt spid="129031"/>
                                        </p:tgtEl>
                                        <p:attrNameLst>
                                          <p:attrName>ppt_h</p:attrName>
                                        </p:attrNameLst>
                                      </p:cBhvr>
                                      <p:tavLst>
                                        <p:tav tm="0">
                                          <p:val>
                                            <p:fltVal val="0"/>
                                          </p:val>
                                        </p:tav>
                                        <p:tav tm="100000">
                                          <p:val>
                                            <p:strVal val="#ppt_h"/>
                                          </p:val>
                                        </p:tav>
                                      </p:tavLst>
                                    </p:anim>
                                    <p:anim calcmode="lin" valueType="num">
                                      <p:cBhvr>
                                        <p:cTn id="33" dur="1000" fill="hold"/>
                                        <p:tgtEl>
                                          <p:spTgt spid="12903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90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9032"/>
                                        </p:tgtEl>
                                        <p:attrNameLst>
                                          <p:attrName>style.visibility</p:attrName>
                                        </p:attrNameLst>
                                      </p:cBhvr>
                                      <p:to>
                                        <p:strVal val="visible"/>
                                      </p:to>
                                    </p:set>
                                    <p:anim calcmode="lin" valueType="num">
                                      <p:cBhvr>
                                        <p:cTn id="39" dur="1000" fill="hold"/>
                                        <p:tgtEl>
                                          <p:spTgt spid="129032"/>
                                        </p:tgtEl>
                                        <p:attrNameLst>
                                          <p:attrName>ppt_w</p:attrName>
                                        </p:attrNameLst>
                                      </p:cBhvr>
                                      <p:tavLst>
                                        <p:tav tm="0">
                                          <p:val>
                                            <p:fltVal val="0"/>
                                          </p:val>
                                        </p:tav>
                                        <p:tav tm="100000">
                                          <p:val>
                                            <p:strVal val="#ppt_w"/>
                                          </p:val>
                                        </p:tav>
                                      </p:tavLst>
                                    </p:anim>
                                    <p:anim calcmode="lin" valueType="num">
                                      <p:cBhvr>
                                        <p:cTn id="40" dur="1000" fill="hold"/>
                                        <p:tgtEl>
                                          <p:spTgt spid="129032"/>
                                        </p:tgtEl>
                                        <p:attrNameLst>
                                          <p:attrName>ppt_h</p:attrName>
                                        </p:attrNameLst>
                                      </p:cBhvr>
                                      <p:tavLst>
                                        <p:tav tm="0">
                                          <p:val>
                                            <p:fltVal val="0"/>
                                          </p:val>
                                        </p:tav>
                                        <p:tav tm="100000">
                                          <p:val>
                                            <p:strVal val="#ppt_h"/>
                                          </p:val>
                                        </p:tav>
                                      </p:tavLst>
                                    </p:anim>
                                    <p:anim calcmode="lin" valueType="num">
                                      <p:cBhvr>
                                        <p:cTn id="41" dur="1000" fill="hold"/>
                                        <p:tgtEl>
                                          <p:spTgt spid="129032"/>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9032"/>
                                        </p:tgtEl>
                                        <p:attrNameLst>
                                          <p:attrName>ppt_y</p:attrName>
                                        </p:attrNameLst>
                                      </p:cBhvr>
                                      <p:tavLst>
                                        <p:tav tm="0" fmla="#ppt_y+(sin(-2*pi*(1-$))*-#ppt_x+cos(-2*pi*(1-$))*(1-#ppt_y))*(1-$)">
                                          <p:val>
                                            <p:fltVal val="0"/>
                                          </p:val>
                                        </p:tav>
                                        <p:tav tm="100000">
                                          <p:val>
                                            <p:fltVal val="1"/>
                                          </p:val>
                                        </p:tav>
                                      </p:tavLst>
                                    </p:anim>
                                  </p:childTnLst>
                                </p:cTn>
                              </p:par>
                              <p:par>
                                <p:cTn id="43" presetID="3" presetClass="entr" presetSubtype="10" fill="hold" nodeType="withEffect">
                                  <p:stCondLst>
                                    <p:cond delay="0"/>
                                  </p:stCondLst>
                                  <p:childTnLst>
                                    <p:set>
                                      <p:cBhvr>
                                        <p:cTn id="44" dur="1" fill="hold">
                                          <p:stCondLst>
                                            <p:cond delay="0"/>
                                          </p:stCondLst>
                                        </p:cTn>
                                        <p:tgtEl>
                                          <p:spTgt spid="129038"/>
                                        </p:tgtEl>
                                        <p:attrNameLst>
                                          <p:attrName>style.visibility</p:attrName>
                                        </p:attrNameLst>
                                      </p:cBhvr>
                                      <p:to>
                                        <p:strVal val="visible"/>
                                      </p:to>
                                    </p:set>
                                    <p:animEffect transition="in" filter="blinds(horizontal)">
                                      <p:cBhvr>
                                        <p:cTn id="45" dur="500"/>
                                        <p:tgtEl>
                                          <p:spTgt spid="129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9" grpId="0" build="p" autoUpdateAnimBg="0"/>
      <p:bldP spid="129031" grpId="0" animBg="1" autoUpdateAnimBg="0"/>
      <p:bldP spid="129032"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1"/>
          <p:cNvSpPr>
            <a:spLocks noGrp="1" noChangeArrowheads="1"/>
          </p:cNvSpPr>
          <p:nvPr>
            <p:ph type="title" idx="4294967295"/>
          </p:nvPr>
        </p:nvSpPr>
        <p:spPr>
          <a:xfrm>
            <a:off x="685800" y="2743200"/>
            <a:ext cx="7772400" cy="1143000"/>
          </a:xfrm>
        </p:spPr>
        <p:txBody>
          <a:bodyPr/>
          <a:lstStyle/>
          <a:p>
            <a:pPr eaLnBrk="1" hangingPunct="1"/>
            <a:r>
              <a:rPr lang="en-US">
                <a:latin typeface="Times New Roman" charset="0"/>
                <a:ea typeface="ＭＳ Ｐゴシック" charset="0"/>
                <a:cs typeface="ＭＳ Ｐゴシック" charset="0"/>
              </a:rPr>
              <a:t>The Keys</a:t>
            </a:r>
          </a:p>
        </p:txBody>
      </p:sp>
      <p:sp>
        <p:nvSpPr>
          <p:cNvPr id="194562" name="Rectangle 9"/>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endParaRPr lang="en-US"/>
          </a:p>
        </p:txBody>
      </p:sp>
      <p:sp>
        <p:nvSpPr>
          <p:cNvPr id="194563" name="WordArt 3"/>
          <p:cNvSpPr>
            <a:spLocks noChangeArrowheads="1" noChangeShapeType="1" noTextEdit="1"/>
          </p:cNvSpPr>
          <p:nvPr/>
        </p:nvSpPr>
        <p:spPr bwMode="auto">
          <a:xfrm>
            <a:off x="914400" y="914400"/>
            <a:ext cx="2971800" cy="190500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r>
              <a:rPr lang="en-US" sz="5400" kern="10">
                <a:ln w="9525">
                  <a:round/>
                  <a:headEnd/>
                  <a:tailEnd/>
                </a:ln>
                <a:gradFill rotWithShape="1">
                  <a:gsLst>
                    <a:gs pos="0">
                      <a:srgbClr val="FFE701"/>
                    </a:gs>
                    <a:gs pos="100000">
                      <a:srgbClr val="FE3E02"/>
                    </a:gs>
                  </a:gsLst>
                  <a:lin ang="5400000" scaled="1"/>
                </a:gradFill>
                <a:latin typeface="Impact"/>
                <a:ea typeface="Impact"/>
                <a:cs typeface="Impact"/>
              </a:rPr>
              <a:t>The</a:t>
            </a:r>
          </a:p>
        </p:txBody>
      </p:sp>
      <p:sp>
        <p:nvSpPr>
          <p:cNvPr id="194564" name="WordArt 6"/>
          <p:cNvSpPr>
            <a:spLocks noChangeArrowheads="1" noChangeShapeType="1" noTextEdit="1"/>
          </p:cNvSpPr>
          <p:nvPr/>
        </p:nvSpPr>
        <p:spPr bwMode="auto">
          <a:xfrm>
            <a:off x="4572000" y="4648200"/>
            <a:ext cx="3657600" cy="190500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r>
              <a:rPr lang="en-US" sz="5400" kern="10">
                <a:ln w="9525">
                  <a:round/>
                  <a:headEnd/>
                  <a:tailEnd/>
                </a:ln>
                <a:gradFill rotWithShape="1">
                  <a:gsLst>
                    <a:gs pos="0">
                      <a:srgbClr val="FFE701"/>
                    </a:gs>
                    <a:gs pos="100000">
                      <a:srgbClr val="FE3E02"/>
                    </a:gs>
                  </a:gsLst>
                  <a:lin ang="5400000" scaled="1"/>
                </a:gradFill>
                <a:latin typeface="Impact"/>
                <a:ea typeface="Impact"/>
                <a:cs typeface="Impact"/>
              </a:rPr>
              <a:t>to 1 Samuel</a:t>
            </a:r>
          </a:p>
        </p:txBody>
      </p:sp>
      <p:pic>
        <p:nvPicPr>
          <p:cNvPr id="194565" name="Picture 8" descr="key">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1825" y="2428875"/>
            <a:ext cx="2619375" cy="1871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8" name="Text Box 10"/>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400" dirty="0">
                <a:solidFill>
                  <a:schemeClr val="bg1"/>
                </a:solidFill>
                <a:latin typeface="Arial"/>
                <a:cs typeface="Arial"/>
              </a:rPr>
              <a:t>194</a:t>
            </a:r>
          </a:p>
        </p:txBody>
      </p:sp>
      <p:pic>
        <p:nvPicPr>
          <p:cNvPr id="194567" name="Picture 8" descr="key">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3505200"/>
            <a:ext cx="2619375" cy="1871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568" name="Picture 8" descr="key">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86400" y="1676400"/>
            <a:ext cx="2619375" cy="1871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z2819">
            <a:hlinkClick r:id="rId3" tooltip="Formats: WMF, JPG"/>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783649" y="1606550"/>
            <a:ext cx="1543050" cy="125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WordArt 9"/>
          <p:cNvSpPr>
            <a:spLocks noChangeArrowheads="1" noChangeShapeType="1" noTextEdit="1"/>
          </p:cNvSpPr>
          <p:nvPr/>
        </p:nvSpPr>
        <p:spPr bwMode="auto">
          <a:xfrm>
            <a:off x="6869374" y="882650"/>
            <a:ext cx="1371600" cy="571500"/>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kern="10"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a typeface="Impact"/>
                <a:cs typeface="Impact"/>
              </a:rPr>
              <a:t>David</a:t>
            </a:r>
          </a:p>
        </p:txBody>
      </p:sp>
      <p:pic>
        <p:nvPicPr>
          <p:cNvPr id="13" name="Picture 1"/>
          <p:cNvPicPr>
            <a:picLocks noChangeAspect="1"/>
          </p:cNvPicPr>
          <p:nvPr/>
        </p:nvPicPr>
        <p:blipFill rotWithShape="1">
          <a:blip r:embed="rId5">
            <a:extLst>
              <a:ext uri="{28A0092B-C50C-407E-A947-70E740481C1C}">
                <a14:useLocalDpi xmlns:a14="http://schemas.microsoft.com/office/drawing/2010/main"/>
              </a:ext>
            </a:extLst>
          </a:blip>
          <a:srcRect l="13765" r="46420"/>
          <a:stretch/>
        </p:blipFill>
        <p:spPr bwMode="auto">
          <a:xfrm>
            <a:off x="6145861" y="2996952"/>
            <a:ext cx="2818627" cy="3672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1841" name="WordArt 2"/>
          <p:cNvSpPr>
            <a:spLocks noChangeArrowheads="1" noChangeShapeType="1" noTextEdit="1"/>
          </p:cNvSpPr>
          <p:nvPr/>
        </p:nvSpPr>
        <p:spPr bwMode="auto">
          <a:xfrm>
            <a:off x="539552" y="381000"/>
            <a:ext cx="3575248" cy="2039888"/>
          </a:xfrm>
          <a:prstGeom prst="rect">
            <a:avLst/>
          </a:prstGeom>
        </p:spPr>
        <p:txBody>
          <a:bodyPr wrap="none" numCol="1" fromWordArt="1">
            <a:prstTxWarp prst="textSlantUp">
              <a:avLst>
                <a:gd name="adj" fmla="val 32056"/>
              </a:avLst>
            </a:prstTxWarp>
          </a:bodyPr>
          <a:lstStyle/>
          <a:p>
            <a:r>
              <a:rPr lang="en-US" sz="3600" kern="10">
                <a:ln w="9525" cap="sq">
                  <a:noFill/>
                  <a:round/>
                  <a:headEnd type="none" w="sm" len="sm"/>
                  <a:tailEnd type="none" w="sm" len="sm"/>
                </a:ln>
                <a:solidFill>
                  <a:srgbClr val="000000"/>
                </a:solidFill>
                <a:latin typeface="Impact"/>
                <a:ea typeface="Impact"/>
                <a:cs typeface="Impact"/>
              </a:rPr>
              <a:t>How He Continued</a:t>
            </a:r>
          </a:p>
        </p:txBody>
      </p:sp>
      <p:sp>
        <p:nvSpPr>
          <p:cNvPr id="136197" name="Text Box 5"/>
          <p:cNvSpPr txBox="1">
            <a:spLocks noChangeArrowheads="1"/>
          </p:cNvSpPr>
          <p:nvPr/>
        </p:nvSpPr>
        <p:spPr bwMode="auto">
          <a:xfrm>
            <a:off x="323528" y="4292600"/>
            <a:ext cx="5915025" cy="224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3400" indent="-5334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buFont typeface="Wingdings" charset="0"/>
              <a:buChar char="Ø"/>
            </a:pPr>
            <a:r>
              <a:rPr lang="en-US">
                <a:latin typeface="Arial" charset="0"/>
                <a:cs typeface="Arial" charset="0"/>
              </a:rPr>
              <a:t>David respected Saul</a:t>
            </a:r>
            <a:r>
              <a:rPr lang="fr-FR" altLang="ja-JP">
                <a:latin typeface="Arial" charset="0"/>
                <a:cs typeface="Arial" charset="0"/>
              </a:rPr>
              <a:t>'</a:t>
            </a:r>
            <a:r>
              <a:rPr lang="en-US" altLang="ja-JP">
                <a:latin typeface="Arial" charset="0"/>
                <a:cs typeface="Arial" charset="0"/>
              </a:rPr>
              <a:t>s anointment </a:t>
            </a:r>
          </a:p>
          <a:p>
            <a:pPr algn="l" eaLnBrk="1" hangingPunct="1">
              <a:buFont typeface="Wingdings" charset="0"/>
              <a:buChar char="Ø"/>
            </a:pPr>
            <a:r>
              <a:rPr lang="en-US">
                <a:latin typeface="Arial" charset="0"/>
                <a:cs typeface="Arial" charset="0"/>
              </a:rPr>
              <a:t>David </a:t>
            </a:r>
            <a:r>
              <a:rPr lang="en-US" u="sng">
                <a:latin typeface="Arial" charset="0"/>
                <a:cs typeface="Arial" charset="0"/>
              </a:rPr>
              <a:t>obeyed</a:t>
            </a:r>
            <a:r>
              <a:rPr lang="en-US">
                <a:latin typeface="Arial" charset="0"/>
                <a:cs typeface="Arial" charset="0"/>
              </a:rPr>
              <a:t> the Lord</a:t>
            </a:r>
            <a:r>
              <a:rPr lang="fr-FR" altLang="ja-JP">
                <a:latin typeface="Arial" charset="0"/>
                <a:cs typeface="Arial" charset="0"/>
              </a:rPr>
              <a:t>'</a:t>
            </a:r>
            <a:r>
              <a:rPr lang="en-US" altLang="ja-JP">
                <a:latin typeface="Arial" charset="0"/>
                <a:cs typeface="Arial" charset="0"/>
              </a:rPr>
              <a:t>s command (Deut. 1:17) and left the judgment of Saul to God</a:t>
            </a:r>
            <a:endParaRPr lang="en-US">
              <a:latin typeface="Arial" charset="0"/>
              <a:cs typeface="Arial" charset="0"/>
            </a:endParaRPr>
          </a:p>
        </p:txBody>
      </p:sp>
      <p:sp>
        <p:nvSpPr>
          <p:cNvPr id="291843" name="Text Box 9"/>
          <p:cNvSpPr txBox="1">
            <a:spLocks noChangeArrowheads="1"/>
          </p:cNvSpPr>
          <p:nvPr/>
        </p:nvSpPr>
        <p:spPr bwMode="auto">
          <a:xfrm>
            <a:off x="323528" y="2514600"/>
            <a:ext cx="5745163"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3200" u="sng">
                <a:latin typeface="Arial" charset="0"/>
                <a:cs typeface="Arial" charset="0"/>
              </a:rPr>
              <a:t>Spared his Enemy</a:t>
            </a:r>
            <a:r>
              <a:rPr lang="fr-FR" altLang="ja-JP" sz="3200" u="sng">
                <a:latin typeface="Arial" charset="0"/>
                <a:cs typeface="Arial" charset="0"/>
              </a:rPr>
              <a:t>'</a:t>
            </a:r>
            <a:r>
              <a:rPr lang="en-US" altLang="ja-JP" sz="3200" u="sng">
                <a:latin typeface="Arial" charset="0"/>
                <a:cs typeface="Arial" charset="0"/>
              </a:rPr>
              <a:t>s Life</a:t>
            </a:r>
          </a:p>
          <a:p>
            <a:pPr algn="l" eaLnBrk="1" hangingPunct="1"/>
            <a:r>
              <a:rPr lang="en-US" sz="3200">
                <a:latin typeface="Arial" charset="0"/>
                <a:cs typeface="Arial" charset="0"/>
              </a:rPr>
              <a:t>1 Sam. 24:7-8</a:t>
            </a:r>
          </a:p>
          <a:p>
            <a:pPr algn="l" eaLnBrk="1" hangingPunct="1"/>
            <a:r>
              <a:rPr lang="en-US" sz="3200">
                <a:latin typeface="Arial" charset="0"/>
                <a:cs typeface="Arial" charset="0"/>
              </a:rPr>
              <a:t>1 Sam. 26:9-10</a:t>
            </a:r>
            <a:endParaRPr lang="en-US" sz="3200" u="sng">
              <a:latin typeface="Arial" charset="0"/>
              <a:cs typeface="Arial" charset="0"/>
            </a:endParaRPr>
          </a:p>
        </p:txBody>
      </p:sp>
      <p:sp>
        <p:nvSpPr>
          <p:cNvPr id="10"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en-US" sz="2400" dirty="0">
                <a:solidFill>
                  <a:schemeClr val="tx2"/>
                </a:solidFill>
                <a:latin typeface="Arial"/>
                <a:ea typeface="+mn-ea"/>
                <a:cs typeface="Arial"/>
              </a:rPr>
              <a:t>208</a:t>
            </a:r>
          </a:p>
        </p:txBody>
      </p:sp>
      <p:sp>
        <p:nvSpPr>
          <p:cNvPr id="291849" name="Title 1"/>
          <p:cNvSpPr>
            <a:spLocks noGrp="1"/>
          </p:cNvSpPr>
          <p:nvPr>
            <p:ph type="title" idx="4294967295"/>
          </p:nvPr>
        </p:nvSpPr>
        <p:spPr>
          <a:xfrm>
            <a:off x="323850" y="-111125"/>
            <a:ext cx="5543550" cy="731838"/>
          </a:xfrm>
        </p:spPr>
        <p:txBody>
          <a:bodyPr/>
          <a:lstStyle/>
          <a:p>
            <a:pPr algn="l"/>
            <a:r>
              <a:rPr lang="en-US" sz="3600" i="1">
                <a:solidFill>
                  <a:srgbClr val="000000"/>
                </a:solidFill>
                <a:latin typeface="Arial" charset="0"/>
                <a:ea typeface="ＭＳ Ｐゴシック" charset="0"/>
              </a:rPr>
              <a:t>David</a:t>
            </a:r>
            <a:r>
              <a:rPr lang="fr-FR" sz="3600" i="1">
                <a:solidFill>
                  <a:srgbClr val="000000"/>
                </a:solidFill>
                <a:latin typeface="Arial" charset="0"/>
                <a:ea typeface="ＭＳ Ｐゴシック" charset="0"/>
              </a:rPr>
              <a:t>'</a:t>
            </a:r>
            <a:r>
              <a:rPr lang="en-US" sz="3600" i="1">
                <a:solidFill>
                  <a:srgbClr val="000000"/>
                </a:solidFill>
                <a:latin typeface="Arial" charset="0"/>
                <a:ea typeface="ＭＳ Ｐゴシック" charset="0"/>
              </a:rPr>
              <a:t>s Successes</a:t>
            </a:r>
            <a:r>
              <a:rPr lang="en-US">
                <a:latin typeface="Arial" charset="0"/>
                <a:ea typeface="ＭＳ Ｐゴシック"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36197"/>
                                        </p:tgtEl>
                                        <p:attrNameLst>
                                          <p:attrName>style.visibility</p:attrName>
                                        </p:attrNameLst>
                                      </p:cBhvr>
                                      <p:to>
                                        <p:strVal val="visible"/>
                                      </p:to>
                                    </p:set>
                                    <p:anim calcmode="lin" valueType="num">
                                      <p:cBhvr>
                                        <p:cTn id="7" dur="1000" fill="hold"/>
                                        <p:tgtEl>
                                          <p:spTgt spid="136197"/>
                                        </p:tgtEl>
                                        <p:attrNameLst>
                                          <p:attrName>ppt_w</p:attrName>
                                        </p:attrNameLst>
                                      </p:cBhvr>
                                      <p:tavLst>
                                        <p:tav tm="0">
                                          <p:val>
                                            <p:fltVal val="0"/>
                                          </p:val>
                                        </p:tav>
                                        <p:tav tm="100000">
                                          <p:val>
                                            <p:strVal val="#ppt_w"/>
                                          </p:val>
                                        </p:tav>
                                      </p:tavLst>
                                    </p:anim>
                                    <p:anim calcmode="lin" valueType="num">
                                      <p:cBhvr>
                                        <p:cTn id="8" dur="1000" fill="hold"/>
                                        <p:tgtEl>
                                          <p:spTgt spid="136197"/>
                                        </p:tgtEl>
                                        <p:attrNameLst>
                                          <p:attrName>ppt_h</p:attrName>
                                        </p:attrNameLst>
                                      </p:cBhvr>
                                      <p:tavLst>
                                        <p:tav tm="0">
                                          <p:val>
                                            <p:fltVal val="0"/>
                                          </p:val>
                                        </p:tav>
                                        <p:tav tm="100000">
                                          <p:val>
                                            <p:strVal val="#ppt_h"/>
                                          </p:val>
                                        </p:tav>
                                      </p:tavLst>
                                    </p:anim>
                                    <p:anim calcmode="lin" valueType="num">
                                      <p:cBhvr>
                                        <p:cTn id="9" dur="1000" fill="hold"/>
                                        <p:tgtEl>
                                          <p:spTgt spid="136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61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7" grpId="0" autoUpdateAnimBg="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286000"/>
            <a:ext cx="9144000" cy="4572000"/>
          </a:xfrm>
          <a:prstGeom prst="rect">
            <a:avLst/>
          </a:prstGeom>
        </p:spPr>
      </p:pic>
      <p:sp>
        <p:nvSpPr>
          <p:cNvPr id="133123" name="WordArt 3"/>
          <p:cNvSpPr>
            <a:spLocks noChangeArrowheads="1" noChangeShapeType="1" noTextEdit="1"/>
          </p:cNvSpPr>
          <p:nvPr/>
        </p:nvSpPr>
        <p:spPr bwMode="auto">
          <a:xfrm>
            <a:off x="1" y="1196752"/>
            <a:ext cx="9128860" cy="864096"/>
          </a:xfrm>
          <a:prstGeom prst="rect">
            <a:avLst/>
          </a:prstGeom>
        </p:spPr>
        <p:txBody>
          <a:bodyPr wrap="none" fromWordArt="1">
            <a:prstTxWarp prst="textDoubleWave1">
              <a:avLst>
                <a:gd name="adj1" fmla="val 6500"/>
                <a:gd name="adj2" fmla="val 618"/>
              </a:avLst>
            </a:prstTxWarp>
          </a:bodyPr>
          <a:lstStyle/>
          <a:p>
            <a:r>
              <a:rPr lang="en-US" sz="3600" kern="1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Gill Sans Ultra Bold Condensed"/>
                <a:ea typeface="Gill Sans Ultra Bold Condensed"/>
                <a:cs typeface="Gill Sans Ultra Bold Condensed"/>
              </a:rPr>
              <a:t>TO OBEY IS BETTER THAN SACRIFICE </a:t>
            </a:r>
          </a:p>
        </p:txBody>
      </p:sp>
      <p:sp>
        <p:nvSpPr>
          <p:cNvPr id="293891" name="Text Box 5"/>
          <p:cNvSpPr txBox="1">
            <a:spLocks noChangeArrowheads="1"/>
          </p:cNvSpPr>
          <p:nvPr/>
        </p:nvSpPr>
        <p:spPr bwMode="auto">
          <a:xfrm>
            <a:off x="5580112" y="6165304"/>
            <a:ext cx="3384376" cy="523220"/>
          </a:xfrm>
          <a:prstGeom prst="rect">
            <a:avLst/>
          </a:prstGeom>
          <a:solidFill>
            <a:srgbClr val="000000"/>
          </a:solidFill>
          <a:ln w="9525">
            <a:noFill/>
            <a:miter lim="800000"/>
            <a:headEnd/>
            <a:tailEnd/>
          </a:ln>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1 Samuel 15:22</a:t>
            </a:r>
          </a:p>
        </p:txBody>
      </p:sp>
      <p:sp>
        <p:nvSpPr>
          <p:cNvPr id="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en-US" sz="2400" dirty="0">
                <a:solidFill>
                  <a:schemeClr val="tx2"/>
                </a:solidFill>
                <a:latin typeface="Arial"/>
                <a:ea typeface="+mn-ea"/>
                <a:cs typeface="Arial"/>
              </a:rPr>
              <a:t>194</a:t>
            </a:r>
          </a:p>
        </p:txBody>
      </p:sp>
      <p:sp>
        <p:nvSpPr>
          <p:cNvPr id="2" name="Title 1"/>
          <p:cNvSpPr>
            <a:spLocks noGrp="1"/>
          </p:cNvSpPr>
          <p:nvPr>
            <p:ph type="title" idx="4294967295"/>
          </p:nvPr>
        </p:nvSpPr>
        <p:spPr>
          <a:xfrm>
            <a:off x="0" y="-27384"/>
            <a:ext cx="5724128" cy="817752"/>
          </a:xfrm>
          <a:solidFill>
            <a:schemeClr val="tx1"/>
          </a:solidFill>
        </p:spPr>
        <p:txBody>
          <a:bodyPr/>
          <a:lstStyle/>
          <a:p>
            <a:pPr>
              <a:defRPr/>
            </a:pPr>
            <a:r>
              <a:rPr lang="en-US" sz="3200" i="1" kern="1200" dirty="0">
                <a:solidFill>
                  <a:schemeClr val="bg1"/>
                </a:solidFill>
                <a:ea typeface="ＭＳ Ｐゴシック"/>
              </a:rPr>
              <a:t>God</a:t>
            </a:r>
            <a:r>
              <a:rPr lang="fr-FR" sz="3200" i="1" kern="1200" dirty="0">
                <a:solidFill>
                  <a:schemeClr val="bg1"/>
                </a:solidFill>
                <a:ea typeface="ＭＳ Ｐゴシック"/>
              </a:rPr>
              <a:t>'</a:t>
            </a:r>
            <a:r>
              <a:rPr lang="en-US" sz="3200" i="1" kern="1200" dirty="0">
                <a:solidFill>
                  <a:schemeClr val="bg1"/>
                </a:solidFill>
                <a:ea typeface="ＭＳ Ｐゴシック"/>
              </a:rPr>
              <a:t>s View of Sacrifices</a:t>
            </a:r>
            <a:endParaRPr lang="en-US" sz="3200" i="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23"/>
                                        </p:tgtEl>
                                        <p:attrNameLst>
                                          <p:attrName>style.visibility</p:attrName>
                                        </p:attrNameLst>
                                      </p:cBhvr>
                                      <p:to>
                                        <p:strVal val="visible"/>
                                      </p:to>
                                    </p:set>
                                    <p:anim calcmode="lin" valueType="num">
                                      <p:cBhvr additive="base">
                                        <p:cTn id="7" dur="500" fill="hold"/>
                                        <p:tgtEl>
                                          <p:spTgt spid="133123"/>
                                        </p:tgtEl>
                                        <p:attrNameLst>
                                          <p:attrName>ppt_x</p:attrName>
                                        </p:attrNameLst>
                                      </p:cBhvr>
                                      <p:tavLst>
                                        <p:tav tm="0">
                                          <p:val>
                                            <p:strVal val="0-#ppt_w/2"/>
                                          </p:val>
                                        </p:tav>
                                        <p:tav tm="100000">
                                          <p:val>
                                            <p:strVal val="#ppt_x"/>
                                          </p:val>
                                        </p:tav>
                                      </p:tavLst>
                                    </p:anim>
                                    <p:anim calcmode="lin" valueType="num">
                                      <p:cBhvr additive="base">
                                        <p:cTn id="8" dur="500" fill="hold"/>
                                        <p:tgtEl>
                                          <p:spTgt spid="1331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084" y="-891480"/>
            <a:ext cx="9144000" cy="1143000"/>
          </a:xfrm>
        </p:spPr>
        <p:txBody>
          <a:bodyPr/>
          <a:lstStyle/>
          <a:p>
            <a:pPr>
              <a:defRPr/>
            </a:pPr>
            <a:r>
              <a:rPr lang="en-US" sz="3600" kern="10" dirty="0">
                <a:gradFill>
                  <a:gsLst>
                    <a:gs pos="0">
                      <a:srgbClr val="FFFFCC"/>
                    </a:gs>
                    <a:gs pos="100000">
                      <a:srgbClr val="FF9999"/>
                    </a:gs>
                  </a:gsLst>
                  <a:lin ang="5400000" scaled="1"/>
                </a:gradFill>
                <a:latin typeface="Times New Roman"/>
                <a:ea typeface="Times New Roman"/>
                <a:cs typeface="Times New Roman"/>
              </a:rPr>
              <a:t>Today</a:t>
            </a:r>
            <a:r>
              <a:rPr lang="fr-FR" sz="3600" kern="10" dirty="0">
                <a:gradFill>
                  <a:gsLst>
                    <a:gs pos="0">
                      <a:srgbClr val="FFFFCC"/>
                    </a:gs>
                    <a:gs pos="100000">
                      <a:srgbClr val="FF9999"/>
                    </a:gs>
                  </a:gsLst>
                  <a:lin ang="5400000" scaled="1"/>
                </a:gradFill>
                <a:latin typeface="Times New Roman"/>
                <a:ea typeface="Times New Roman"/>
                <a:cs typeface="Times New Roman"/>
              </a:rPr>
              <a:t>'</a:t>
            </a:r>
            <a:r>
              <a:rPr lang="en-US" sz="3600" kern="10" dirty="0">
                <a:gradFill>
                  <a:gsLst>
                    <a:gs pos="0">
                      <a:srgbClr val="FFFFCC"/>
                    </a:gs>
                    <a:gs pos="100000">
                      <a:srgbClr val="FF9999"/>
                    </a:gs>
                  </a:gsLst>
                  <a:lin ang="5400000" scaled="1"/>
                </a:gradFill>
                <a:latin typeface="Times New Roman"/>
                <a:ea typeface="Times New Roman"/>
                <a:cs typeface="Times New Roman"/>
              </a:rPr>
              <a:t>s Context</a:t>
            </a:r>
            <a:endParaRPr lang="en-US" dirty="0"/>
          </a:p>
        </p:txBody>
      </p:sp>
      <p:sp>
        <p:nvSpPr>
          <p:cNvPr id="294914" name="WordArt 3"/>
          <p:cNvSpPr>
            <a:spLocks noChangeArrowheads="1" noChangeShapeType="1" noTextEdit="1"/>
          </p:cNvSpPr>
          <p:nvPr/>
        </p:nvSpPr>
        <p:spPr bwMode="auto">
          <a:xfrm>
            <a:off x="2286000" y="152400"/>
            <a:ext cx="4724400" cy="16002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r>
              <a:rPr lang="en-US" sz="3600" kern="10">
                <a:ln w="9525">
                  <a:round/>
                  <a:headEnd/>
                  <a:tailEnd/>
                </a:ln>
                <a:gradFill rotWithShape="1">
                  <a:gsLst>
                    <a:gs pos="0">
                      <a:srgbClr val="FFFFCC"/>
                    </a:gs>
                    <a:gs pos="100000">
                      <a:srgbClr val="FF9999"/>
                    </a:gs>
                  </a:gsLst>
                  <a:lin ang="5400000" scaled="1"/>
                </a:gradFill>
                <a:latin typeface="Times New Roman"/>
                <a:ea typeface="Times New Roman"/>
                <a:cs typeface="Times New Roman"/>
              </a:rPr>
              <a:t>Today's Context</a:t>
            </a:r>
          </a:p>
        </p:txBody>
      </p:sp>
      <p:sp>
        <p:nvSpPr>
          <p:cNvPr id="104450" name="Rectangle 2"/>
          <p:cNvSpPr>
            <a:spLocks noChangeArrowheads="1"/>
          </p:cNvSpPr>
          <p:nvPr/>
        </p:nvSpPr>
        <p:spPr bwMode="auto">
          <a:xfrm>
            <a:off x="0" y="1909763"/>
            <a:ext cx="9180513" cy="4832350"/>
          </a:xfrm>
          <a:prstGeom prst="rect">
            <a:avLst/>
          </a:prstGeom>
          <a:gradFill rotWithShape="0">
            <a:gsLst>
              <a:gs pos="0">
                <a:srgbClr val="FFFFFF"/>
              </a:gs>
              <a:gs pos="100000">
                <a:srgbClr val="FF99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algn="l">
              <a:defRPr/>
            </a:pPr>
            <a:r>
              <a:rPr lang="en-US" dirty="0">
                <a:latin typeface="Arial"/>
                <a:cs typeface="Arial"/>
              </a:rPr>
              <a:t>God does </a:t>
            </a:r>
            <a:r>
              <a:rPr lang="en-US" u="sng" dirty="0">
                <a:latin typeface="Arial"/>
                <a:cs typeface="Arial"/>
              </a:rPr>
              <a:t>not</a:t>
            </a:r>
            <a:r>
              <a:rPr lang="en-US" dirty="0">
                <a:latin typeface="Arial"/>
                <a:cs typeface="Arial"/>
              </a:rPr>
              <a:t> want us to make sacrifices for him if we are </a:t>
            </a:r>
            <a:r>
              <a:rPr lang="en-US" u="sng" dirty="0">
                <a:latin typeface="Arial"/>
                <a:cs typeface="Arial"/>
              </a:rPr>
              <a:t>not obeying</a:t>
            </a:r>
            <a:r>
              <a:rPr lang="en-US" dirty="0">
                <a:latin typeface="Arial"/>
                <a:cs typeface="Arial"/>
              </a:rPr>
              <a:t> his commands.  For example:</a:t>
            </a:r>
            <a:br>
              <a:rPr lang="en-US" dirty="0">
                <a:latin typeface="Arial"/>
                <a:cs typeface="Arial"/>
              </a:rPr>
            </a:br>
            <a:endParaRPr lang="en-US" dirty="0">
              <a:latin typeface="Arial"/>
              <a:cs typeface="Arial"/>
            </a:endParaRPr>
          </a:p>
          <a:p>
            <a:pPr marL="266700" indent="-266700" algn="l">
              <a:buFontTx/>
              <a:buChar char="•"/>
              <a:defRPr/>
            </a:pPr>
            <a:r>
              <a:rPr lang="en-US" dirty="0">
                <a:latin typeface="Arial"/>
                <a:cs typeface="Arial"/>
              </a:rPr>
              <a:t>A church leader gives his time to serve on several ministries in the church, but is </a:t>
            </a:r>
            <a:r>
              <a:rPr lang="en-US" u="sng" dirty="0">
                <a:latin typeface="Arial"/>
                <a:cs typeface="Arial"/>
              </a:rPr>
              <a:t>not showing love</a:t>
            </a:r>
            <a:r>
              <a:rPr lang="en-US" dirty="0">
                <a:latin typeface="Arial"/>
                <a:cs typeface="Arial"/>
              </a:rPr>
              <a:t> to his wife and his children at home. </a:t>
            </a:r>
          </a:p>
          <a:p>
            <a:pPr marL="266700" indent="-266700" algn="l">
              <a:defRPr/>
            </a:pPr>
            <a:br>
              <a:rPr lang="en-US" dirty="0">
                <a:latin typeface="Arial"/>
                <a:cs typeface="Arial"/>
              </a:rPr>
            </a:br>
            <a:endParaRPr lang="en-US" dirty="0">
              <a:latin typeface="Arial"/>
              <a:cs typeface="Arial"/>
            </a:endParaRPr>
          </a:p>
          <a:p>
            <a:pPr marL="266700" indent="-266700" algn="l">
              <a:buFontTx/>
              <a:buChar char="•"/>
              <a:defRPr/>
            </a:pPr>
            <a:endParaRPr lang="en-US" dirty="0">
              <a:latin typeface="Arial"/>
              <a:cs typeface="Arial"/>
            </a:endParaRPr>
          </a:p>
          <a:p>
            <a:pPr marL="266700" indent="-266700" algn="l">
              <a:buFontTx/>
              <a:buChar char="•"/>
              <a:defRPr/>
            </a:pPr>
            <a:r>
              <a:rPr lang="en-US" dirty="0">
                <a:latin typeface="Arial"/>
                <a:cs typeface="Arial"/>
              </a:rPr>
              <a:t>A missionary conducts weekly discipleship classes but does </a:t>
            </a:r>
            <a:r>
              <a:rPr lang="en-US" u="sng" dirty="0">
                <a:latin typeface="Arial"/>
                <a:cs typeface="Arial"/>
              </a:rPr>
              <a:t>not forgive someone</a:t>
            </a:r>
            <a:r>
              <a:rPr lang="en-US" dirty="0">
                <a:latin typeface="Arial"/>
                <a:cs typeface="Arial"/>
              </a:rPr>
              <a:t> who hurt her.</a:t>
            </a:r>
          </a:p>
        </p:txBody>
      </p:sp>
      <p:pic>
        <p:nvPicPr>
          <p:cNvPr id="104454" name="Picture 6" descr="family"/>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t="25453" b="18811"/>
          <a:stretch>
            <a:fillRect/>
          </a:stretch>
        </p:blipFill>
        <p:spPr bwMode="auto">
          <a:xfrm>
            <a:off x="3708400" y="4335463"/>
            <a:ext cx="3321050" cy="147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en-US" sz="2400" dirty="0">
                <a:solidFill>
                  <a:schemeClr val="tx2"/>
                </a:solidFill>
                <a:latin typeface="Arial"/>
                <a:ea typeface="+mn-ea"/>
                <a:cs typeface="Arial"/>
              </a:rPr>
              <a:t>194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4450">
                                            <p:bg/>
                                          </p:spTgt>
                                        </p:tgtEl>
                                        <p:attrNameLst>
                                          <p:attrName>style.visibility</p:attrName>
                                        </p:attrNameLst>
                                      </p:cBhvr>
                                      <p:to>
                                        <p:strVal val="visible"/>
                                      </p:to>
                                    </p:set>
                                    <p:animEffect transition="in" filter="randombar(horizontal)">
                                      <p:cBhvr>
                                        <p:cTn id="7" dur="500"/>
                                        <p:tgtEl>
                                          <p:spTgt spid="104450">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4450">
                                            <p:txEl>
                                              <p:pRg st="0" end="0"/>
                                            </p:txEl>
                                          </p:spTgt>
                                        </p:tgtEl>
                                        <p:attrNameLst>
                                          <p:attrName>style.visibility</p:attrName>
                                        </p:attrNameLst>
                                      </p:cBhvr>
                                      <p:to>
                                        <p:strVal val="visible"/>
                                      </p:to>
                                    </p:set>
                                    <p:animEffect transition="in" filter="randombar(horizontal)">
                                      <p:cBhvr>
                                        <p:cTn id="12" dur="500"/>
                                        <p:tgtEl>
                                          <p:spTgt spid="10445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4450">
                                            <p:txEl>
                                              <p:pRg st="1" end="1"/>
                                            </p:txEl>
                                          </p:spTgt>
                                        </p:tgtEl>
                                        <p:attrNameLst>
                                          <p:attrName>style.visibility</p:attrName>
                                        </p:attrNameLst>
                                      </p:cBhvr>
                                      <p:to>
                                        <p:strVal val="visible"/>
                                      </p:to>
                                    </p:set>
                                    <p:animEffect transition="in" filter="randombar(horizontal)">
                                      <p:cBhvr>
                                        <p:cTn id="17" dur="500"/>
                                        <p:tgtEl>
                                          <p:spTgt spid="10445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4450">
                                            <p:txEl>
                                              <p:pRg st="4" end="4"/>
                                            </p:txEl>
                                          </p:spTgt>
                                        </p:tgtEl>
                                        <p:attrNameLst>
                                          <p:attrName>style.visibility</p:attrName>
                                        </p:attrNameLst>
                                      </p:cBhvr>
                                      <p:to>
                                        <p:strVal val="visible"/>
                                      </p:to>
                                    </p:set>
                                    <p:animEffect transition="in" filter="randombar(horizontal)">
                                      <p:cBhvr>
                                        <p:cTn id="22" dur="500"/>
                                        <p:tgtEl>
                                          <p:spTgt spid="104450">
                                            <p:txEl>
                                              <p:pRg st="4" end="4"/>
                                            </p:txEl>
                                          </p:spTgt>
                                        </p:tgtEl>
                                      </p:cBhvr>
                                    </p:animEffect>
                                  </p:childTnLst>
                                </p:cTn>
                              </p:par>
                              <p:par>
                                <p:cTn id="23" presetID="2" presetClass="entr" presetSubtype="8" fill="hold" nodeType="withEffect">
                                  <p:stCondLst>
                                    <p:cond delay="0"/>
                                  </p:stCondLst>
                                  <p:childTnLst>
                                    <p:set>
                                      <p:cBhvr>
                                        <p:cTn id="24" dur="1" fill="hold">
                                          <p:stCondLst>
                                            <p:cond delay="0"/>
                                          </p:stCondLst>
                                        </p:cTn>
                                        <p:tgtEl>
                                          <p:spTgt spid="104454"/>
                                        </p:tgtEl>
                                        <p:attrNameLst>
                                          <p:attrName>style.visibility</p:attrName>
                                        </p:attrNameLst>
                                      </p:cBhvr>
                                      <p:to>
                                        <p:strVal val="visible"/>
                                      </p:to>
                                    </p:set>
                                    <p:anim calcmode="lin" valueType="num">
                                      <p:cBhvr additive="base">
                                        <p:cTn id="25" dur="500" fill="hold"/>
                                        <p:tgtEl>
                                          <p:spTgt spid="104454"/>
                                        </p:tgtEl>
                                        <p:attrNameLst>
                                          <p:attrName>ppt_x</p:attrName>
                                        </p:attrNameLst>
                                      </p:cBhvr>
                                      <p:tavLst>
                                        <p:tav tm="0">
                                          <p:val>
                                            <p:strVal val="0-#ppt_w/2"/>
                                          </p:val>
                                        </p:tav>
                                        <p:tav tm="100000">
                                          <p:val>
                                            <p:strVal val="#ppt_x"/>
                                          </p:val>
                                        </p:tav>
                                      </p:tavLst>
                                    </p:anim>
                                    <p:anim calcmode="lin" valueType="num">
                                      <p:cBhvr additive="base">
                                        <p:cTn id="26" dur="500" fill="hold"/>
                                        <p:tgtEl>
                                          <p:spTgt spid="1044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build="p" animBg="1" autoUpdateAnimBg="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4716463" y="2217738"/>
            <a:ext cx="4351337"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algn="l"/>
            <a:r>
              <a:rPr lang="en-US" sz="3200">
                <a:solidFill>
                  <a:srgbClr val="0033CC"/>
                </a:solidFill>
                <a:latin typeface="Arial" charset="0"/>
                <a:cs typeface="Arial" charset="0"/>
              </a:rPr>
              <a:t>God cherishes our relationship</a:t>
            </a:r>
            <a:r>
              <a:rPr lang="en-US" sz="3200">
                <a:latin typeface="Arial" charset="0"/>
                <a:cs typeface="Arial" charset="0"/>
              </a:rPr>
              <a:t> more than anything else. </a:t>
            </a:r>
          </a:p>
          <a:p>
            <a:pPr algn="l"/>
            <a:endParaRPr lang="en-US" sz="3200">
              <a:latin typeface="Arial" charset="0"/>
              <a:cs typeface="Arial" charset="0"/>
            </a:endParaRPr>
          </a:p>
          <a:p>
            <a:pPr algn="l"/>
            <a:r>
              <a:rPr lang="en-US" sz="3200">
                <a:latin typeface="Arial" charset="0"/>
                <a:cs typeface="Arial" charset="0"/>
              </a:rPr>
              <a:t>He does not want us to be busy doing things when our relationship with him is not right. </a:t>
            </a:r>
            <a:endParaRPr lang="en-US" sz="5400">
              <a:latin typeface="Arial" charset="0"/>
              <a:cs typeface="Arial" charset="0"/>
            </a:endParaRPr>
          </a:p>
        </p:txBody>
      </p:sp>
      <p:pic>
        <p:nvPicPr>
          <p:cNvPr id="295938" name="Picture 4" descr="obedienc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9074" y="-319980"/>
            <a:ext cx="4572000" cy="741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5940" name="WordArt 6"/>
          <p:cNvSpPr>
            <a:spLocks noChangeArrowheads="1" noChangeShapeType="1" noTextEdit="1"/>
          </p:cNvSpPr>
          <p:nvPr/>
        </p:nvSpPr>
        <p:spPr bwMode="auto">
          <a:xfrm>
            <a:off x="4738688" y="1447800"/>
            <a:ext cx="4038600" cy="1524000"/>
          </a:xfrm>
          <a:prstGeom prst="rect">
            <a:avLst/>
          </a:prstGeom>
        </p:spPr>
        <p:txBody>
          <a:bodyPr spcFirstLastPara="1" wrap="none" fromWordArt="1">
            <a:prstTxWarp prst="textArchUp">
              <a:avLst>
                <a:gd name="adj" fmla="val 10800000"/>
              </a:avLst>
            </a:prstTxWarp>
          </a:bodyPr>
          <a:lstStyle/>
          <a:p>
            <a:r>
              <a:rPr lang="en-US" sz="3600" kern="10">
                <a:ln w="9525" cap="sq">
                  <a:solidFill>
                    <a:srgbClr val="000000"/>
                  </a:solidFill>
                  <a:round/>
                  <a:headEnd type="none" w="sm" len="sm"/>
                  <a:tailEnd type="none" w="sm" len="sm"/>
                </a:ln>
                <a:solidFill>
                  <a:srgbClr val="808000"/>
                </a:solidFill>
                <a:latin typeface="Arial Black"/>
                <a:ea typeface="Arial Black"/>
                <a:cs typeface="Arial Black"/>
              </a:rPr>
              <a:t>is important to God</a:t>
            </a:r>
          </a:p>
        </p:txBody>
      </p:sp>
      <p:sp>
        <p:nvSpPr>
          <p:cNvPr id="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en-US" sz="2400" dirty="0">
                <a:solidFill>
                  <a:schemeClr val="tx2"/>
                </a:solidFill>
                <a:latin typeface="Arial"/>
                <a:ea typeface="+mn-ea"/>
                <a:cs typeface="Arial"/>
              </a:rPr>
              <a:t>194</a:t>
            </a:r>
          </a:p>
        </p:txBody>
      </p:sp>
      <p:sp>
        <p:nvSpPr>
          <p:cNvPr id="2" name="Title 1"/>
          <p:cNvSpPr>
            <a:spLocks noGrp="1"/>
          </p:cNvSpPr>
          <p:nvPr>
            <p:ph type="title" idx="4294967295"/>
          </p:nvPr>
        </p:nvSpPr>
        <p:spPr>
          <a:xfrm>
            <a:off x="0" y="-891480"/>
            <a:ext cx="9144000" cy="1143000"/>
          </a:xfrm>
        </p:spPr>
        <p:txBody>
          <a:bodyPr/>
          <a:lstStyle/>
          <a:p>
            <a:pPr>
              <a:defRPr/>
            </a:pPr>
            <a:r>
              <a:rPr lang="en-US" sz="3600" kern="10" dirty="0">
                <a:ln w="9525" cap="sq" cmpd="sng" algn="ctr">
                  <a:solidFill>
                    <a:srgbClr val="000000"/>
                  </a:solidFill>
                  <a:prstDash val="solid"/>
                  <a:round/>
                </a:ln>
                <a:solidFill>
                  <a:srgbClr val="808000"/>
                </a:solidFill>
                <a:latin typeface="Arial Black"/>
                <a:ea typeface="Arial Black"/>
                <a:cs typeface="Arial Black"/>
              </a:rPr>
              <a:t>Why Obedience is Vital</a:t>
            </a:r>
            <a:endParaRPr lang="en-US" dirty="0"/>
          </a:p>
        </p:txBody>
      </p:sp>
      <p:sp>
        <p:nvSpPr>
          <p:cNvPr id="8" name="Rounded Rectangular Callout 7">
            <a:extLst>
              <a:ext uri="{FF2B5EF4-FFF2-40B4-BE49-F238E27FC236}">
                <a16:creationId xmlns:a16="http://schemas.microsoft.com/office/drawing/2014/main" id="{5C712A59-D78E-834A-A9DD-367458398550}"/>
              </a:ext>
            </a:extLst>
          </p:cNvPr>
          <p:cNvSpPr/>
          <p:nvPr/>
        </p:nvSpPr>
        <p:spPr bwMode="auto">
          <a:xfrm>
            <a:off x="1763688" y="-31284"/>
            <a:ext cx="2808312" cy="1862792"/>
          </a:xfrm>
          <a:prstGeom prst="wedgeRoundRectCallout">
            <a:avLst>
              <a:gd name="adj1" fmla="val -60778"/>
              <a:gd name="adj2" fmla="val 38513"/>
              <a:gd name="adj3" fmla="val 16667"/>
            </a:avLst>
          </a:prstGeom>
          <a:solidFill>
            <a:schemeClr val="bg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8955FA4-388C-B747-9603-CEFB803440D7}"/>
              </a:ext>
            </a:extLst>
          </p:cNvPr>
          <p:cNvSpPr txBox="1"/>
          <p:nvPr/>
        </p:nvSpPr>
        <p:spPr>
          <a:xfrm>
            <a:off x="1907704" y="105628"/>
            <a:ext cx="2520280" cy="156966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God said to tell you his law is not to be voted on. Just do it!</a:t>
            </a:r>
          </a:p>
        </p:txBody>
      </p:sp>
      <p:sp>
        <p:nvSpPr>
          <p:cNvPr id="295939" name="WordArt 5"/>
          <p:cNvSpPr>
            <a:spLocks noChangeArrowheads="1" noChangeShapeType="1" noTextEdit="1"/>
          </p:cNvSpPr>
          <p:nvPr/>
        </p:nvSpPr>
        <p:spPr bwMode="auto">
          <a:xfrm>
            <a:off x="4643438" y="609600"/>
            <a:ext cx="4038600" cy="1600200"/>
          </a:xfrm>
          <a:prstGeom prst="rect">
            <a:avLst/>
          </a:prstGeom>
        </p:spPr>
        <p:txBody>
          <a:bodyPr spcFirstLastPara="1" wrap="none" fromWordArt="1">
            <a:prstTxWarp prst="textArchUp">
              <a:avLst>
                <a:gd name="adj" fmla="val 10800000"/>
              </a:avLst>
            </a:prstTxWarp>
          </a:bodyPr>
          <a:lstStyle/>
          <a:p>
            <a:r>
              <a:rPr lang="en-US" sz="3600" kern="10" dirty="0">
                <a:ln w="9525" cap="sq">
                  <a:solidFill>
                    <a:srgbClr val="000000"/>
                  </a:solidFill>
                  <a:round/>
                  <a:headEnd type="none" w="sm" len="sm"/>
                  <a:tailEnd type="none" w="sm" len="sm"/>
                </a:ln>
                <a:solidFill>
                  <a:srgbClr val="808000"/>
                </a:solidFill>
                <a:latin typeface="Arial Black"/>
                <a:ea typeface="Arial Black"/>
                <a:cs typeface="Arial Black"/>
              </a:rPr>
              <a:t>Why our Obedience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5474">
                                            <p:txEl>
                                              <p:pRg st="0" end="0"/>
                                            </p:txEl>
                                          </p:spTgt>
                                        </p:tgtEl>
                                        <p:attrNameLst>
                                          <p:attrName>style.visibility</p:attrName>
                                        </p:attrNameLst>
                                      </p:cBhvr>
                                      <p:to>
                                        <p:strVal val="visible"/>
                                      </p:to>
                                    </p:set>
                                    <p:animEffect transition="in" filter="slide(fromBottom)">
                                      <p:cBhvr>
                                        <p:cTn id="7" dur="500"/>
                                        <p:tgtEl>
                                          <p:spTgt spid="10547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05474">
                                            <p:txEl>
                                              <p:pRg st="2" end="2"/>
                                            </p:txEl>
                                          </p:spTgt>
                                        </p:tgtEl>
                                        <p:attrNameLst>
                                          <p:attrName>style.visibility</p:attrName>
                                        </p:attrNameLst>
                                      </p:cBhvr>
                                      <p:to>
                                        <p:strVal val="visible"/>
                                      </p:to>
                                    </p:set>
                                    <p:animEffect transition="in" filter="slide(fromBottom)">
                                      <p:cBhvr>
                                        <p:cTn id="12" dur="500"/>
                                        <p:tgtEl>
                                          <p:spTgt spid="10547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build="p"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p:cNvPicPr>
            <a:picLocks noChangeAspect="1"/>
          </p:cNvPicPr>
          <p:nvPr/>
        </p:nvPicPr>
        <p:blipFill rotWithShape="1">
          <a:blip r:embed="rId3">
            <a:extLst>
              <a:ext uri="{28A0092B-C50C-407E-A947-70E740481C1C}">
                <a14:useLocalDpi xmlns:a14="http://schemas.microsoft.com/office/drawing/2010/main"/>
              </a:ext>
            </a:extLst>
          </a:blip>
          <a:srcRect l="57776" r="1847"/>
          <a:stretch/>
        </p:blipFill>
        <p:spPr bwMode="auto">
          <a:xfrm>
            <a:off x="5451940" y="0"/>
            <a:ext cx="3692060" cy="474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34"/>
          <p:cNvGrpSpPr>
            <a:grpSpLocks/>
          </p:cNvGrpSpPr>
          <p:nvPr/>
        </p:nvGrpSpPr>
        <p:grpSpPr bwMode="auto">
          <a:xfrm>
            <a:off x="2843213" y="609600"/>
            <a:ext cx="3276600" cy="3035300"/>
            <a:chOff x="2064" y="816"/>
            <a:chExt cx="2064" cy="1584"/>
          </a:xfrm>
        </p:grpSpPr>
        <p:sp>
          <p:nvSpPr>
            <p:cNvPr id="296974" name="AutoShape 21"/>
            <p:cNvSpPr>
              <a:spLocks noChangeArrowheads="1"/>
            </p:cNvSpPr>
            <p:nvPr/>
          </p:nvSpPr>
          <p:spPr bwMode="auto">
            <a:xfrm>
              <a:off x="2064" y="816"/>
              <a:ext cx="2064" cy="1584"/>
            </a:xfrm>
            <a:prstGeom prst="chevron">
              <a:avLst>
                <a:gd name="adj" fmla="val 32576"/>
              </a:avLst>
            </a:prstGeom>
            <a:gradFill rotWithShape="0">
              <a:gsLst>
                <a:gs pos="0">
                  <a:srgbClr val="FFCC99"/>
                </a:gs>
                <a:gs pos="100000">
                  <a:srgbClr val="FF9933"/>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sz="2400">
                <a:solidFill>
                  <a:srgbClr val="FF3300"/>
                </a:solidFill>
                <a:latin typeface="Arial" charset="0"/>
                <a:cs typeface="Arial" charset="0"/>
              </a:endParaRPr>
            </a:p>
          </p:txBody>
        </p:sp>
        <p:sp>
          <p:nvSpPr>
            <p:cNvPr id="296975" name="Text Box 12"/>
            <p:cNvSpPr txBox="1">
              <a:spLocks noChangeArrowheads="1"/>
            </p:cNvSpPr>
            <p:nvPr/>
          </p:nvSpPr>
          <p:spPr bwMode="auto">
            <a:xfrm>
              <a:off x="2588" y="822"/>
              <a:ext cx="1306" cy="1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latin typeface="Arial" charset="0"/>
                  <a:cs typeface="Arial" charset="0"/>
                </a:rPr>
                <a:t>Pride</a:t>
              </a:r>
            </a:p>
            <a:p>
              <a:pPr eaLnBrk="1" hangingPunct="1"/>
              <a:r>
                <a:rPr lang="en-US" sz="2400">
                  <a:latin typeface="Arial" charset="0"/>
                  <a:cs typeface="Arial" charset="0"/>
                </a:rPr>
                <a:t>+ </a:t>
              </a:r>
            </a:p>
            <a:p>
              <a:pPr eaLnBrk="1" hangingPunct="1"/>
              <a:r>
                <a:rPr lang="en-US" sz="2400">
                  <a:latin typeface="Arial" charset="0"/>
                  <a:cs typeface="Arial" charset="0"/>
                </a:rPr>
                <a:t>Concern with honour </a:t>
              </a:r>
            </a:p>
            <a:p>
              <a:pPr eaLnBrk="1" hangingPunct="1"/>
              <a:r>
                <a:rPr lang="en-US" sz="2400">
                  <a:latin typeface="Arial" charset="0"/>
                  <a:cs typeface="Arial" charset="0"/>
                </a:rPr>
                <a:t>+</a:t>
              </a:r>
            </a:p>
            <a:p>
              <a:pPr eaLnBrk="1" hangingPunct="1"/>
              <a:r>
                <a:rPr lang="en-US" sz="2400">
                  <a:latin typeface="Arial" charset="0"/>
                  <a:cs typeface="Arial" charset="0"/>
                </a:rPr>
                <a:t>Ego Problem</a:t>
              </a:r>
            </a:p>
          </p:txBody>
        </p:sp>
      </p:grpSp>
      <p:grpSp>
        <p:nvGrpSpPr>
          <p:cNvPr id="3" name="Group 28"/>
          <p:cNvGrpSpPr>
            <a:grpSpLocks/>
          </p:cNvGrpSpPr>
          <p:nvPr/>
        </p:nvGrpSpPr>
        <p:grpSpPr bwMode="auto">
          <a:xfrm>
            <a:off x="274638" y="609600"/>
            <a:ext cx="3406775" cy="3035300"/>
            <a:chOff x="446" y="816"/>
            <a:chExt cx="2146" cy="1584"/>
          </a:xfrm>
        </p:grpSpPr>
        <p:sp>
          <p:nvSpPr>
            <p:cNvPr id="296972" name="AutoShape 7"/>
            <p:cNvSpPr>
              <a:spLocks noChangeArrowheads="1"/>
            </p:cNvSpPr>
            <p:nvPr/>
          </p:nvSpPr>
          <p:spPr bwMode="auto">
            <a:xfrm>
              <a:off x="528" y="816"/>
              <a:ext cx="2064" cy="1584"/>
            </a:xfrm>
            <a:prstGeom prst="homePlate">
              <a:avLst>
                <a:gd name="adj" fmla="val 32576"/>
              </a:avLst>
            </a:prstGeom>
            <a:solidFill>
              <a:srgbClr val="CCFF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sz="1800">
                <a:latin typeface="Arial" charset="0"/>
                <a:cs typeface="Arial" charset="0"/>
              </a:endParaRPr>
            </a:p>
            <a:p>
              <a:endParaRPr lang="en-US" sz="2400">
                <a:latin typeface="Arial" charset="0"/>
                <a:cs typeface="Arial" charset="0"/>
              </a:endParaRPr>
            </a:p>
          </p:txBody>
        </p:sp>
        <p:sp>
          <p:nvSpPr>
            <p:cNvPr id="296973" name="Rectangle 22"/>
            <p:cNvSpPr>
              <a:spLocks noChangeArrowheads="1"/>
            </p:cNvSpPr>
            <p:nvPr/>
          </p:nvSpPr>
          <p:spPr bwMode="auto">
            <a:xfrm>
              <a:off x="446" y="816"/>
              <a:ext cx="2087" cy="14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a:spcBef>
                  <a:spcPct val="50000"/>
                </a:spcBef>
              </a:pPr>
              <a:r>
                <a:rPr lang="en-US" sz="2400">
                  <a:latin typeface="Arial" charset="0"/>
                  <a:cs typeface="Arial" charset="0"/>
                </a:rPr>
                <a:t>Humble</a:t>
              </a:r>
              <a:br>
                <a:rPr lang="en-US" sz="2400">
                  <a:latin typeface="Arial" charset="0"/>
                  <a:cs typeface="Arial" charset="0"/>
                </a:rPr>
              </a:br>
              <a:r>
                <a:rPr lang="en-US" sz="2400">
                  <a:latin typeface="Arial" charset="0"/>
                  <a:cs typeface="Arial" charset="0"/>
                </a:rPr>
                <a:t>+</a:t>
              </a:r>
            </a:p>
            <a:p>
              <a:pPr>
                <a:spcBef>
                  <a:spcPct val="50000"/>
                </a:spcBef>
              </a:pPr>
              <a:r>
                <a:rPr lang="en-US" sz="2400">
                  <a:latin typeface="Arial" charset="0"/>
                  <a:cs typeface="Arial" charset="0"/>
                </a:rPr>
                <a:t>Felt unworthy</a:t>
              </a:r>
              <a:br>
                <a:rPr lang="en-US" sz="2400">
                  <a:latin typeface="Arial" charset="0"/>
                  <a:cs typeface="Arial" charset="0"/>
                </a:rPr>
              </a:br>
              <a:r>
                <a:rPr lang="en-US" sz="2400">
                  <a:latin typeface="Arial" charset="0"/>
                  <a:cs typeface="Arial" charset="0"/>
                </a:rPr>
                <a:t>of honour</a:t>
              </a:r>
              <a:br>
                <a:rPr lang="en-US" sz="2400">
                  <a:latin typeface="Arial" charset="0"/>
                  <a:cs typeface="Arial" charset="0"/>
                </a:rPr>
              </a:br>
              <a:r>
                <a:rPr lang="en-US" sz="2400">
                  <a:latin typeface="Arial" charset="0"/>
                  <a:cs typeface="Arial" charset="0"/>
                </a:rPr>
                <a:t>+</a:t>
              </a:r>
              <a:br>
                <a:rPr lang="en-US" sz="2400">
                  <a:latin typeface="Arial" charset="0"/>
                  <a:cs typeface="Arial" charset="0"/>
                </a:rPr>
              </a:br>
              <a:r>
                <a:rPr lang="en-US" sz="2400">
                  <a:latin typeface="Arial" charset="0"/>
                  <a:cs typeface="Arial" charset="0"/>
                </a:rPr>
                <a:t>Afraid to take up king</a:t>
              </a:r>
              <a:r>
                <a:rPr lang="fr-FR" altLang="ja-JP" sz="2400">
                  <a:latin typeface="Arial" charset="0"/>
                  <a:cs typeface="Arial" charset="0"/>
                </a:rPr>
                <a:t>'</a:t>
              </a:r>
              <a:r>
                <a:rPr lang="en-US" altLang="ja-JP" sz="2400">
                  <a:latin typeface="Arial" charset="0"/>
                  <a:cs typeface="Arial" charset="0"/>
                </a:rPr>
                <a:t>s responsibility</a:t>
              </a:r>
              <a:endParaRPr lang="en-US" sz="2400">
                <a:latin typeface="Arial" charset="0"/>
                <a:cs typeface="Arial" charset="0"/>
              </a:endParaRPr>
            </a:p>
          </p:txBody>
        </p:sp>
      </p:grpSp>
      <p:grpSp>
        <p:nvGrpSpPr>
          <p:cNvPr id="4" name="Group 30"/>
          <p:cNvGrpSpPr>
            <a:grpSpLocks/>
          </p:cNvGrpSpPr>
          <p:nvPr/>
        </p:nvGrpSpPr>
        <p:grpSpPr bwMode="auto">
          <a:xfrm>
            <a:off x="2843808" y="3718520"/>
            <a:ext cx="5943600" cy="2590800"/>
            <a:chOff x="2016" y="2592"/>
            <a:chExt cx="3744" cy="1632"/>
          </a:xfrm>
        </p:grpSpPr>
        <p:sp>
          <p:nvSpPr>
            <p:cNvPr id="296970" name="AutoShape 25"/>
            <p:cNvSpPr>
              <a:spLocks noChangeArrowheads="1"/>
            </p:cNvSpPr>
            <p:nvPr/>
          </p:nvSpPr>
          <p:spPr bwMode="auto">
            <a:xfrm rot="1536918">
              <a:off x="2016" y="2592"/>
              <a:ext cx="3744" cy="1632"/>
            </a:xfrm>
            <a:prstGeom prst="irregularSeal2">
              <a:avLst/>
            </a:prstGeom>
            <a:gradFill rotWithShape="0">
              <a:gsLst>
                <a:gs pos="0">
                  <a:srgbClr val="FF6699"/>
                </a:gs>
                <a:gs pos="100000">
                  <a:srgbClr val="FF3300"/>
                </a:gs>
              </a:gsLst>
              <a:lin ang="5400000" scaled="1"/>
            </a:gra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sp>
          <p:nvSpPr>
            <p:cNvPr id="106519" name="Rectangle 23"/>
            <p:cNvSpPr>
              <a:spLocks noChangeArrowheads="1"/>
            </p:cNvSpPr>
            <p:nvPr/>
          </p:nvSpPr>
          <p:spPr bwMode="auto">
            <a:xfrm rot="1067669">
              <a:off x="3200" y="3078"/>
              <a:ext cx="1549" cy="679"/>
            </a:xfrm>
            <a:prstGeom prst="rect">
              <a:avLst/>
            </a:prstGeom>
            <a:noFill/>
            <a:ln w="12700" cap="sq">
              <a:noFill/>
              <a:miter lim="800000"/>
              <a:headEnd type="none" w="sm" len="sm"/>
              <a:tailEnd type="none" w="sm" len="sm"/>
            </a:ln>
            <a:effectLst/>
          </p:spPr>
          <p:txBody>
            <a:bodyPr>
              <a:spAutoFit/>
            </a:bodyPr>
            <a:lstStyle/>
            <a:p>
              <a:pPr algn="l">
                <a:spcBef>
                  <a:spcPct val="50000"/>
                </a:spcBef>
                <a:defRPr/>
              </a:pPr>
              <a:r>
                <a:rPr lang="en-US" sz="3200">
                  <a:solidFill>
                    <a:schemeClr val="bg1"/>
                  </a:solidFill>
                  <a:effectLst>
                    <a:outerShdw blurRad="38100" dist="38100" dir="2700000" algn="tl">
                      <a:srgbClr val="000000"/>
                    </a:outerShdw>
                  </a:effectLst>
                  <a:latin typeface="Arial"/>
                  <a:cs typeface="Arial"/>
                </a:rPr>
                <a:t>Personal </a:t>
              </a:r>
              <a:br>
                <a:rPr lang="en-US" sz="3200">
                  <a:solidFill>
                    <a:schemeClr val="bg1"/>
                  </a:solidFill>
                  <a:effectLst>
                    <a:outerShdw blurRad="38100" dist="38100" dir="2700000" algn="tl">
                      <a:srgbClr val="000000"/>
                    </a:outerShdw>
                  </a:effectLst>
                  <a:latin typeface="Arial"/>
                  <a:cs typeface="Arial"/>
                </a:rPr>
              </a:br>
              <a:r>
                <a:rPr lang="en-US" sz="3200">
                  <a:solidFill>
                    <a:schemeClr val="bg1"/>
                  </a:solidFill>
                  <a:effectLst>
                    <a:outerShdw blurRad="38100" dist="38100" dir="2700000" algn="tl">
                      <a:srgbClr val="000000"/>
                    </a:outerShdw>
                  </a:effectLst>
                  <a:latin typeface="Arial"/>
                  <a:cs typeface="Arial"/>
                </a:rPr>
                <a:t>Downfall</a:t>
              </a:r>
            </a:p>
          </p:txBody>
        </p:sp>
      </p:grpSp>
      <p:sp>
        <p:nvSpPr>
          <p:cNvPr id="106523" name="AutoShape 27"/>
          <p:cNvSpPr>
            <a:spLocks noChangeArrowheads="1"/>
          </p:cNvSpPr>
          <p:nvPr/>
        </p:nvSpPr>
        <p:spPr bwMode="auto">
          <a:xfrm>
            <a:off x="5891808" y="2308820"/>
            <a:ext cx="1219200" cy="2286000"/>
          </a:xfrm>
          <a:prstGeom prst="curvedLeftArrow">
            <a:avLst>
              <a:gd name="adj1" fmla="val 37500"/>
              <a:gd name="adj2" fmla="val 75000"/>
              <a:gd name="adj3" fmla="val 33333"/>
            </a:avLst>
          </a:prstGeom>
          <a:solidFill>
            <a:schemeClr val="accent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sp>
        <p:nvSpPr>
          <p:cNvPr id="106527" name="Text Box 31"/>
          <p:cNvSpPr txBox="1">
            <a:spLocks noChangeArrowheads="1"/>
          </p:cNvSpPr>
          <p:nvPr/>
        </p:nvSpPr>
        <p:spPr bwMode="auto">
          <a:xfrm>
            <a:off x="395288" y="76200"/>
            <a:ext cx="2667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r>
              <a:rPr lang="en-US">
                <a:solidFill>
                  <a:srgbClr val="6600CC"/>
                </a:solidFill>
                <a:latin typeface="Arial" charset="0"/>
                <a:cs typeface="Arial" charset="0"/>
              </a:rPr>
              <a:t>Started Right</a:t>
            </a:r>
          </a:p>
        </p:txBody>
      </p:sp>
      <p:sp>
        <p:nvSpPr>
          <p:cNvPr id="106528" name="Text Box 32"/>
          <p:cNvSpPr txBox="1">
            <a:spLocks noChangeArrowheads="1"/>
          </p:cNvSpPr>
          <p:nvPr/>
        </p:nvSpPr>
        <p:spPr bwMode="auto">
          <a:xfrm>
            <a:off x="395288" y="4191000"/>
            <a:ext cx="3363912"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r>
              <a:rPr lang="en-US">
                <a:solidFill>
                  <a:srgbClr val="6600CC"/>
                </a:solidFill>
                <a:latin typeface="Arial" charset="0"/>
                <a:cs typeface="Arial" charset="0"/>
              </a:rPr>
              <a:t>Finished Wrong</a:t>
            </a:r>
          </a:p>
        </p:txBody>
      </p:sp>
      <p:sp>
        <p:nvSpPr>
          <p:cNvPr id="106529" name="Text Box 33"/>
          <p:cNvSpPr txBox="1">
            <a:spLocks noChangeArrowheads="1"/>
          </p:cNvSpPr>
          <p:nvPr/>
        </p:nvSpPr>
        <p:spPr bwMode="auto">
          <a:xfrm>
            <a:off x="1219200" y="5699125"/>
            <a:ext cx="5994400" cy="1016000"/>
          </a:xfrm>
          <a:prstGeom prst="rect">
            <a:avLst/>
          </a:prstGeom>
          <a:solidFill>
            <a:schemeClr val="tx1"/>
          </a:solidFill>
          <a:ln>
            <a:noFill/>
          </a:ln>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3200">
                <a:solidFill>
                  <a:schemeClr val="bg1"/>
                </a:solidFill>
                <a:latin typeface="Arial" charset="0"/>
                <a:cs typeface="Arial" charset="0"/>
              </a:rPr>
              <a:t>A man after </a:t>
            </a:r>
            <a:r>
              <a:rPr lang="en-US" sz="6000">
                <a:solidFill>
                  <a:srgbClr val="FFFF00"/>
                </a:solidFill>
                <a:latin typeface="Arial" charset="0"/>
                <a:cs typeface="Arial" charset="0"/>
              </a:rPr>
              <a:t>man</a:t>
            </a:r>
            <a:r>
              <a:rPr lang="fr-FR" altLang="ja-JP" sz="6000">
                <a:solidFill>
                  <a:srgbClr val="FFFF00"/>
                </a:solidFill>
                <a:latin typeface="Arial" charset="0"/>
                <a:cs typeface="Arial" charset="0"/>
              </a:rPr>
              <a:t>'</a:t>
            </a:r>
            <a:r>
              <a:rPr lang="en-US" altLang="ja-JP" sz="6000">
                <a:solidFill>
                  <a:srgbClr val="FFFF00"/>
                </a:solidFill>
                <a:latin typeface="Arial" charset="0"/>
                <a:cs typeface="Arial" charset="0"/>
              </a:rPr>
              <a:t>s</a:t>
            </a:r>
            <a:r>
              <a:rPr lang="en-US" altLang="ja-JP" sz="3200">
                <a:solidFill>
                  <a:srgbClr val="FFFF00"/>
                </a:solidFill>
                <a:latin typeface="Arial" charset="0"/>
                <a:cs typeface="Arial" charset="0"/>
              </a:rPr>
              <a:t> </a:t>
            </a:r>
            <a:r>
              <a:rPr lang="en-US" altLang="ja-JP" sz="3200">
                <a:solidFill>
                  <a:schemeClr val="bg1"/>
                </a:solidFill>
                <a:latin typeface="Arial" charset="0"/>
                <a:cs typeface="Arial" charset="0"/>
              </a:rPr>
              <a:t>heart </a:t>
            </a:r>
            <a:endParaRPr lang="en-US" sz="3200">
              <a:solidFill>
                <a:schemeClr val="bg1"/>
              </a:solidFill>
              <a:latin typeface="Arial" charset="0"/>
              <a:cs typeface="Arial" charset="0"/>
            </a:endParaRPr>
          </a:p>
        </p:txBody>
      </p:sp>
      <p:sp>
        <p:nvSpPr>
          <p:cNvPr id="1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en-US" sz="2400" dirty="0">
                <a:solidFill>
                  <a:schemeClr val="tx2"/>
                </a:solidFill>
                <a:latin typeface="Arial"/>
                <a:ea typeface="+mn-ea"/>
                <a:cs typeface="Arial"/>
              </a:rPr>
              <a:t>208</a:t>
            </a:r>
          </a:p>
        </p:txBody>
      </p:sp>
      <p:sp>
        <p:nvSpPr>
          <p:cNvPr id="117769" name="Title 4"/>
          <p:cNvSpPr>
            <a:spLocks noGrp="1" noTextEdit="1"/>
          </p:cNvSpPr>
          <p:nvPr/>
        </p:nvSpPr>
        <p:spPr bwMode="auto">
          <a:xfrm>
            <a:off x="3059832" y="1"/>
            <a:ext cx="4176514" cy="692696"/>
          </a:xfrm>
          <a:prstGeom prst="rect">
            <a:avLst/>
          </a:prstGeom>
        </p:spPr>
        <p:txBody>
          <a:bodyPr wrap="none" fromWordArt="1" anchor="ctr"/>
          <a:lstStyle/>
          <a:p>
            <a:pPr eaLnBrk="0" hangingPunct="0">
              <a:defRPr/>
            </a:pPr>
            <a:r>
              <a:rPr lang="en-US" sz="4400" kern="10">
                <a:ln w="19050" cap="sq">
                  <a:solidFill>
                    <a:srgbClr val="99CCFF"/>
                  </a:solidFill>
                  <a:round/>
                  <a:headEnd type="none" w="sm" len="sm"/>
                  <a:tailEnd type="none" w="sm" len="sm"/>
                </a:ln>
                <a:solidFill>
                  <a:srgbClr val="0066CC"/>
                </a:solidFill>
                <a:latin typeface="Impact"/>
                <a:ea typeface="Impact"/>
                <a:cs typeface="Impact"/>
              </a:rPr>
              <a:t>Summary on Saul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06523"/>
                                        </p:tgtEl>
                                        <p:attrNameLst>
                                          <p:attrName>style.visibility</p:attrName>
                                        </p:attrNameLst>
                                      </p:cBhvr>
                                      <p:to>
                                        <p:strVal val="visible"/>
                                      </p:to>
                                    </p:set>
                                    <p:animEffect transition="in" filter="wipe(up)">
                                      <p:cBhvr>
                                        <p:cTn id="19" dur="500"/>
                                        <p:tgtEl>
                                          <p:spTgt spid="106523"/>
                                        </p:tgtEl>
                                      </p:cBhvr>
                                    </p:animEffect>
                                  </p:childTnLst>
                                </p:cTn>
                              </p:par>
                              <p:par>
                                <p:cTn id="20" presetID="55"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strVal val="#ppt_w*0.70"/>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Effect transition="in" filter="fade">
                                      <p:cBhvr>
                                        <p:cTn id="24" dur="1000"/>
                                        <p:tgtEl>
                                          <p:spTgt spid="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06527"/>
                                        </p:tgtEl>
                                        <p:attrNameLst>
                                          <p:attrName>style.visibility</p:attrName>
                                        </p:attrNameLst>
                                      </p:cBhvr>
                                      <p:to>
                                        <p:strVal val="visible"/>
                                      </p:to>
                                    </p:set>
                                    <p:anim calcmode="lin" valueType="num">
                                      <p:cBhvr additive="base">
                                        <p:cTn id="29" dur="500" fill="hold"/>
                                        <p:tgtEl>
                                          <p:spTgt spid="106527"/>
                                        </p:tgtEl>
                                        <p:attrNameLst>
                                          <p:attrName>ppt_x</p:attrName>
                                        </p:attrNameLst>
                                      </p:cBhvr>
                                      <p:tavLst>
                                        <p:tav tm="0">
                                          <p:val>
                                            <p:strVal val="0-#ppt_w/2"/>
                                          </p:val>
                                        </p:tav>
                                        <p:tav tm="100000">
                                          <p:val>
                                            <p:strVal val="#ppt_x"/>
                                          </p:val>
                                        </p:tav>
                                      </p:tavLst>
                                    </p:anim>
                                    <p:anim calcmode="lin" valueType="num">
                                      <p:cBhvr additive="base">
                                        <p:cTn id="30" dur="500" fill="hold"/>
                                        <p:tgtEl>
                                          <p:spTgt spid="106527"/>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06528"/>
                                        </p:tgtEl>
                                        <p:attrNameLst>
                                          <p:attrName>style.visibility</p:attrName>
                                        </p:attrNameLst>
                                      </p:cBhvr>
                                      <p:to>
                                        <p:strVal val="visible"/>
                                      </p:to>
                                    </p:set>
                                    <p:anim calcmode="lin" valueType="num">
                                      <p:cBhvr additive="base">
                                        <p:cTn id="35" dur="500" fill="hold"/>
                                        <p:tgtEl>
                                          <p:spTgt spid="106528"/>
                                        </p:tgtEl>
                                        <p:attrNameLst>
                                          <p:attrName>ppt_x</p:attrName>
                                        </p:attrNameLst>
                                      </p:cBhvr>
                                      <p:tavLst>
                                        <p:tav tm="0">
                                          <p:val>
                                            <p:strVal val="0-#ppt_w/2"/>
                                          </p:val>
                                        </p:tav>
                                        <p:tav tm="100000">
                                          <p:val>
                                            <p:strVal val="#ppt_x"/>
                                          </p:val>
                                        </p:tav>
                                      </p:tavLst>
                                    </p:anim>
                                    <p:anim calcmode="lin" valueType="num">
                                      <p:cBhvr additive="base">
                                        <p:cTn id="36" dur="500" fill="hold"/>
                                        <p:tgtEl>
                                          <p:spTgt spid="106528"/>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06529"/>
                                        </p:tgtEl>
                                        <p:attrNameLst>
                                          <p:attrName>style.visibility</p:attrName>
                                        </p:attrNameLst>
                                      </p:cBhvr>
                                      <p:to>
                                        <p:strVal val="visible"/>
                                      </p:to>
                                    </p:set>
                                    <p:anim calcmode="lin" valueType="num">
                                      <p:cBhvr additive="base">
                                        <p:cTn id="41" dur="500" fill="hold"/>
                                        <p:tgtEl>
                                          <p:spTgt spid="106529"/>
                                        </p:tgtEl>
                                        <p:attrNameLst>
                                          <p:attrName>ppt_x</p:attrName>
                                        </p:attrNameLst>
                                      </p:cBhvr>
                                      <p:tavLst>
                                        <p:tav tm="0">
                                          <p:val>
                                            <p:strVal val="0-#ppt_w/2"/>
                                          </p:val>
                                        </p:tav>
                                        <p:tav tm="100000">
                                          <p:val>
                                            <p:strVal val="#ppt_x"/>
                                          </p:val>
                                        </p:tav>
                                      </p:tavLst>
                                    </p:anim>
                                    <p:anim calcmode="lin" valueType="num">
                                      <p:cBhvr additive="base">
                                        <p:cTn id="42" dur="500" fill="hold"/>
                                        <p:tgtEl>
                                          <p:spTgt spid="1065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23" grpId="0" animBg="1"/>
      <p:bldP spid="106527" grpId="0" autoUpdateAnimBg="0"/>
      <p:bldP spid="106528" grpId="0" autoUpdateAnimBg="0"/>
      <p:bldP spid="106529" grpId="0" animBg="1" autoUpdateAnimBg="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8" descr="z2819">
            <a:hlinkClick r:id="rId3" tooltip="Formats: WMF, JPG"/>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783649" y="1606550"/>
            <a:ext cx="1543050" cy="125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WordArt 9"/>
          <p:cNvSpPr>
            <a:spLocks noChangeArrowheads="1" noChangeShapeType="1" noTextEdit="1"/>
          </p:cNvSpPr>
          <p:nvPr/>
        </p:nvSpPr>
        <p:spPr bwMode="auto">
          <a:xfrm>
            <a:off x="6869374" y="882650"/>
            <a:ext cx="1371600" cy="571500"/>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kern="10"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a typeface="Impact"/>
                <a:cs typeface="Impact"/>
              </a:rPr>
              <a:t>David</a:t>
            </a:r>
          </a:p>
        </p:txBody>
      </p:sp>
      <p:pic>
        <p:nvPicPr>
          <p:cNvPr id="21" name="Picture 1"/>
          <p:cNvPicPr>
            <a:picLocks noChangeAspect="1"/>
          </p:cNvPicPr>
          <p:nvPr/>
        </p:nvPicPr>
        <p:blipFill rotWithShape="1">
          <a:blip r:embed="rId5">
            <a:extLst>
              <a:ext uri="{28A0092B-C50C-407E-A947-70E740481C1C}">
                <a14:useLocalDpi xmlns:a14="http://schemas.microsoft.com/office/drawing/2010/main"/>
              </a:ext>
            </a:extLst>
          </a:blip>
          <a:srcRect l="13765" r="46420"/>
          <a:stretch/>
        </p:blipFill>
        <p:spPr bwMode="auto">
          <a:xfrm>
            <a:off x="6145861" y="2996952"/>
            <a:ext cx="2818627" cy="3672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23"/>
          <p:cNvGrpSpPr>
            <a:grpSpLocks/>
          </p:cNvGrpSpPr>
          <p:nvPr/>
        </p:nvGrpSpPr>
        <p:grpSpPr bwMode="auto">
          <a:xfrm>
            <a:off x="2819400" y="2895600"/>
            <a:ext cx="3276600" cy="2514600"/>
            <a:chOff x="1776" y="1824"/>
            <a:chExt cx="2064" cy="1584"/>
          </a:xfrm>
        </p:grpSpPr>
        <p:sp>
          <p:nvSpPr>
            <p:cNvPr id="299023" name="AutoShape 3"/>
            <p:cNvSpPr>
              <a:spLocks noChangeArrowheads="1"/>
            </p:cNvSpPr>
            <p:nvPr/>
          </p:nvSpPr>
          <p:spPr bwMode="auto">
            <a:xfrm>
              <a:off x="1776" y="1824"/>
              <a:ext cx="2064" cy="1584"/>
            </a:xfrm>
            <a:prstGeom prst="chevron">
              <a:avLst>
                <a:gd name="adj" fmla="val 32576"/>
              </a:avLst>
            </a:prstGeom>
            <a:gradFill rotWithShape="0">
              <a:gsLst>
                <a:gs pos="0">
                  <a:srgbClr val="CCFF66"/>
                </a:gs>
                <a:gs pos="100000">
                  <a:srgbClr val="33CC33"/>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sz="2400">
                <a:solidFill>
                  <a:srgbClr val="FF3300"/>
                </a:solidFill>
                <a:latin typeface="Arial" charset="0"/>
                <a:cs typeface="Arial" charset="0"/>
              </a:endParaRPr>
            </a:p>
          </p:txBody>
        </p:sp>
        <p:sp>
          <p:nvSpPr>
            <p:cNvPr id="299024" name="Text Box 4"/>
            <p:cNvSpPr txBox="1">
              <a:spLocks noChangeArrowheads="1"/>
            </p:cNvSpPr>
            <p:nvPr/>
          </p:nvSpPr>
          <p:spPr bwMode="auto">
            <a:xfrm>
              <a:off x="2112" y="2161"/>
              <a:ext cx="1632" cy="8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a:latin typeface="Arial" charset="0"/>
                  <a:cs typeface="Arial" charset="0"/>
                </a:rPr>
                <a:t>Continuously obeyed the Lord</a:t>
              </a:r>
            </a:p>
          </p:txBody>
        </p:sp>
      </p:grpSp>
      <p:grpSp>
        <p:nvGrpSpPr>
          <p:cNvPr id="3" name="Group 22"/>
          <p:cNvGrpSpPr>
            <a:grpSpLocks/>
          </p:cNvGrpSpPr>
          <p:nvPr/>
        </p:nvGrpSpPr>
        <p:grpSpPr bwMode="auto">
          <a:xfrm>
            <a:off x="381000" y="2895600"/>
            <a:ext cx="3276600" cy="2514600"/>
            <a:chOff x="240" y="1824"/>
            <a:chExt cx="2064" cy="1584"/>
          </a:xfrm>
        </p:grpSpPr>
        <p:sp>
          <p:nvSpPr>
            <p:cNvPr id="299021" name="AutoShape 6"/>
            <p:cNvSpPr>
              <a:spLocks noChangeArrowheads="1"/>
            </p:cNvSpPr>
            <p:nvPr/>
          </p:nvSpPr>
          <p:spPr bwMode="auto">
            <a:xfrm>
              <a:off x="240" y="1824"/>
              <a:ext cx="2064" cy="1584"/>
            </a:xfrm>
            <a:prstGeom prst="homePlate">
              <a:avLst>
                <a:gd name="adj" fmla="val 32576"/>
              </a:avLst>
            </a:prstGeom>
            <a:gradFill rotWithShape="0">
              <a:gsLst>
                <a:gs pos="0">
                  <a:srgbClr val="33CCCC"/>
                </a:gs>
                <a:gs pos="100000">
                  <a:srgbClr val="003399"/>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sz="1800">
                <a:latin typeface="Arial" charset="0"/>
                <a:cs typeface="Arial" charset="0"/>
              </a:endParaRPr>
            </a:p>
            <a:p>
              <a:endParaRPr lang="en-US" sz="2400">
                <a:latin typeface="Arial" charset="0"/>
                <a:cs typeface="Arial" charset="0"/>
              </a:endParaRPr>
            </a:p>
          </p:txBody>
        </p:sp>
        <p:sp>
          <p:nvSpPr>
            <p:cNvPr id="299022" name="Rectangle 7"/>
            <p:cNvSpPr>
              <a:spLocks noChangeArrowheads="1"/>
            </p:cNvSpPr>
            <p:nvPr/>
          </p:nvSpPr>
          <p:spPr bwMode="auto">
            <a:xfrm>
              <a:off x="528" y="2160"/>
              <a:ext cx="1104" cy="8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a:spcBef>
                  <a:spcPct val="50000"/>
                </a:spcBef>
              </a:pPr>
              <a:r>
                <a:rPr lang="en-US">
                  <a:solidFill>
                    <a:srgbClr val="FFFFFF"/>
                  </a:solidFill>
                  <a:latin typeface="Arial" charset="0"/>
                  <a:cs typeface="Arial" charset="0"/>
                </a:rPr>
                <a:t>Anointed by the Lord</a:t>
              </a:r>
            </a:p>
          </p:txBody>
        </p:sp>
      </p:grpSp>
      <p:sp>
        <p:nvSpPr>
          <p:cNvPr id="138252" name="Text Box 12"/>
          <p:cNvSpPr txBox="1">
            <a:spLocks noChangeArrowheads="1"/>
          </p:cNvSpPr>
          <p:nvPr/>
        </p:nvSpPr>
        <p:spPr bwMode="auto">
          <a:xfrm>
            <a:off x="304800" y="2209800"/>
            <a:ext cx="26670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r>
              <a:rPr lang="en-US">
                <a:solidFill>
                  <a:srgbClr val="6600CC"/>
                </a:solidFill>
                <a:latin typeface="Arial" charset="0"/>
                <a:cs typeface="Arial" charset="0"/>
              </a:rPr>
              <a:t>Started Right</a:t>
            </a:r>
          </a:p>
        </p:txBody>
      </p:sp>
      <p:sp>
        <p:nvSpPr>
          <p:cNvPr id="138253" name="Text Box 13"/>
          <p:cNvSpPr txBox="1">
            <a:spLocks noChangeArrowheads="1"/>
          </p:cNvSpPr>
          <p:nvPr/>
        </p:nvSpPr>
        <p:spPr bwMode="auto">
          <a:xfrm>
            <a:off x="3886200" y="620713"/>
            <a:ext cx="31242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r>
              <a:rPr lang="en-US">
                <a:solidFill>
                  <a:srgbClr val="6600CC"/>
                </a:solidFill>
                <a:latin typeface="Arial" charset="0"/>
                <a:cs typeface="Arial" charset="0"/>
              </a:rPr>
              <a:t>Continued Well</a:t>
            </a:r>
          </a:p>
        </p:txBody>
      </p:sp>
      <p:sp>
        <p:nvSpPr>
          <p:cNvPr id="138254" name="Text Box 14"/>
          <p:cNvSpPr txBox="1">
            <a:spLocks noChangeArrowheads="1"/>
          </p:cNvSpPr>
          <p:nvPr/>
        </p:nvSpPr>
        <p:spPr bwMode="auto">
          <a:xfrm>
            <a:off x="1219200" y="5806901"/>
            <a:ext cx="6553200" cy="1006475"/>
          </a:xfrm>
          <a:prstGeom prst="rect">
            <a:avLst/>
          </a:prstGeom>
          <a:solidFill>
            <a:srgbClr val="800000"/>
          </a:solidFill>
          <a:ln>
            <a:noFill/>
          </a:ln>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3200">
                <a:solidFill>
                  <a:schemeClr val="bg1"/>
                </a:solidFill>
                <a:latin typeface="Arial" charset="0"/>
                <a:cs typeface="Arial" charset="0"/>
              </a:rPr>
              <a:t>A man after </a:t>
            </a:r>
            <a:r>
              <a:rPr lang="en-US" sz="6000">
                <a:solidFill>
                  <a:srgbClr val="FFFF00"/>
                </a:solidFill>
                <a:latin typeface="Arial" charset="0"/>
                <a:cs typeface="Arial" charset="0"/>
              </a:rPr>
              <a:t>GOD</a:t>
            </a:r>
            <a:r>
              <a:rPr lang="fr-FR" altLang="ja-JP" sz="6000">
                <a:solidFill>
                  <a:srgbClr val="FFFF00"/>
                </a:solidFill>
                <a:latin typeface="Arial" charset="0"/>
                <a:cs typeface="Arial" charset="0"/>
              </a:rPr>
              <a:t>'</a:t>
            </a:r>
            <a:r>
              <a:rPr lang="en-US" altLang="ja-JP" sz="6000">
                <a:solidFill>
                  <a:srgbClr val="FFFF00"/>
                </a:solidFill>
                <a:latin typeface="Arial" charset="0"/>
                <a:cs typeface="Arial" charset="0"/>
              </a:rPr>
              <a:t>s</a:t>
            </a:r>
            <a:r>
              <a:rPr lang="en-US" altLang="ja-JP" sz="3200">
                <a:solidFill>
                  <a:srgbClr val="FFFF00"/>
                </a:solidFill>
                <a:latin typeface="Arial" charset="0"/>
                <a:cs typeface="Arial" charset="0"/>
              </a:rPr>
              <a:t> </a:t>
            </a:r>
            <a:r>
              <a:rPr lang="en-US" altLang="ja-JP" sz="3200">
                <a:solidFill>
                  <a:schemeClr val="bg1"/>
                </a:solidFill>
                <a:latin typeface="Arial" charset="0"/>
                <a:cs typeface="Arial" charset="0"/>
              </a:rPr>
              <a:t>heart </a:t>
            </a:r>
            <a:endParaRPr lang="en-US" sz="3200">
              <a:solidFill>
                <a:schemeClr val="bg1"/>
              </a:solidFill>
              <a:latin typeface="Arial" charset="0"/>
              <a:cs typeface="Arial" charset="0"/>
            </a:endParaRPr>
          </a:p>
        </p:txBody>
      </p:sp>
      <p:sp>
        <p:nvSpPr>
          <p:cNvPr id="138258" name="AutoShape 18"/>
          <p:cNvSpPr>
            <a:spLocks noChangeArrowheads="1"/>
          </p:cNvSpPr>
          <p:nvPr/>
        </p:nvSpPr>
        <p:spPr bwMode="auto">
          <a:xfrm>
            <a:off x="3131840" y="1612454"/>
            <a:ext cx="3600400" cy="1384498"/>
          </a:xfrm>
          <a:prstGeom prst="horizontalScroll">
            <a:avLst>
              <a:gd name="adj" fmla="val 12500"/>
            </a:avLst>
          </a:prstGeom>
          <a:gradFill rotWithShape="0">
            <a:gsLst>
              <a:gs pos="0">
                <a:srgbClr val="00FFFF"/>
              </a:gs>
              <a:gs pos="100000">
                <a:srgbClr val="FFFFFF"/>
              </a:gs>
            </a:gsLst>
            <a:lin ang="5400000" scaled="1"/>
          </a:gradFill>
          <a:ln w="12700" cap="sq">
            <a:solidFill>
              <a:schemeClr val="accent2"/>
            </a:solidFill>
            <a:round/>
            <a:headEnd/>
            <a:tailEnd/>
          </a:ln>
        </p:spPr>
        <p:txBody>
          <a:bodyPr wrap="none" anchor="ctr"/>
          <a:lstStyle/>
          <a:p>
            <a:r>
              <a:rPr lang="en-US">
                <a:latin typeface="Arial" charset="0"/>
                <a:cs typeface="Arial" charset="0"/>
              </a:rPr>
              <a:t>Rise of David</a:t>
            </a:r>
          </a:p>
        </p:txBody>
      </p:sp>
      <p:sp>
        <p:nvSpPr>
          <p:cNvPr id="138260" name="Text Box 20"/>
          <p:cNvSpPr txBox="1">
            <a:spLocks noChangeArrowheads="1"/>
          </p:cNvSpPr>
          <p:nvPr/>
        </p:nvSpPr>
        <p:spPr bwMode="auto">
          <a:xfrm>
            <a:off x="228600" y="115888"/>
            <a:ext cx="2133600"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r>
              <a:rPr lang="en-US">
                <a:solidFill>
                  <a:srgbClr val="6600CC"/>
                </a:solidFill>
                <a:latin typeface="Arial" charset="0"/>
                <a:cs typeface="Arial" charset="0"/>
              </a:rPr>
              <a:t>Finished Well? </a:t>
            </a:r>
            <a:endParaRPr lang="en-US">
              <a:solidFill>
                <a:srgbClr val="CC0066"/>
              </a:solidFill>
              <a:latin typeface="Arial" charset="0"/>
              <a:cs typeface="Arial" charset="0"/>
            </a:endParaRPr>
          </a:p>
        </p:txBody>
      </p:sp>
      <p:sp>
        <p:nvSpPr>
          <p:cNvPr id="138261" name="AutoShape 21"/>
          <p:cNvSpPr>
            <a:spLocks noChangeArrowheads="1"/>
          </p:cNvSpPr>
          <p:nvPr/>
        </p:nvSpPr>
        <p:spPr bwMode="auto">
          <a:xfrm rot="-3180552">
            <a:off x="1935163" y="944563"/>
            <a:ext cx="1057275" cy="955675"/>
          </a:xfrm>
          <a:prstGeom prst="upArrow">
            <a:avLst>
              <a:gd name="adj1" fmla="val 50000"/>
              <a:gd name="adj2" fmla="val 25000"/>
            </a:avLst>
          </a:prstGeom>
          <a:solidFill>
            <a:srgbClr val="12124C"/>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endParaRPr lang="en-US">
              <a:latin typeface="Arial" charset="0"/>
              <a:cs typeface="Arial" charset="0"/>
            </a:endParaRPr>
          </a:p>
        </p:txBody>
      </p:sp>
      <p:sp>
        <p:nvSpPr>
          <p:cNvPr id="138264" name="Rectangle 24"/>
          <p:cNvSpPr>
            <a:spLocks noChangeArrowheads="1"/>
          </p:cNvSpPr>
          <p:nvPr/>
        </p:nvSpPr>
        <p:spPr bwMode="auto">
          <a:xfrm>
            <a:off x="1735138" y="115888"/>
            <a:ext cx="6234112"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p>
            <a:pPr>
              <a:spcBef>
                <a:spcPct val="50000"/>
              </a:spcBef>
            </a:pPr>
            <a:r>
              <a:rPr lang="en-US">
                <a:solidFill>
                  <a:srgbClr val="CC0066"/>
                </a:solidFill>
                <a:latin typeface="Arial" charset="0"/>
                <a:cs typeface="Arial" charset="0"/>
              </a:rPr>
              <a:t>&lt;to be continued </a:t>
            </a:r>
            <a:r>
              <a:rPr lang="en-US">
                <a:solidFill>
                  <a:srgbClr val="CC0066"/>
                </a:solidFill>
                <a:latin typeface="Arial" charset="0"/>
                <a:cs typeface="Arial" charset="0"/>
                <a:sym typeface="Wingdings" charset="0"/>
              </a:rPr>
              <a:t></a:t>
            </a:r>
            <a:r>
              <a:rPr lang="en-US">
                <a:solidFill>
                  <a:srgbClr val="CC0066"/>
                </a:solidFill>
                <a:latin typeface="Arial" charset="0"/>
                <a:cs typeface="Arial" charset="0"/>
              </a:rPr>
              <a:t>…. </a:t>
            </a:r>
            <a:r>
              <a:rPr lang="en-US">
                <a:solidFill>
                  <a:srgbClr val="008000"/>
                </a:solidFill>
                <a:latin typeface="Arial" charset="0"/>
                <a:cs typeface="Arial" charset="0"/>
              </a:rPr>
              <a:t>in 2 Samuel</a:t>
            </a:r>
            <a:r>
              <a:rPr lang="en-US">
                <a:solidFill>
                  <a:srgbClr val="CC0066"/>
                </a:solidFill>
                <a:latin typeface="Arial" charset="0"/>
                <a:cs typeface="Arial" charset="0"/>
              </a:rPr>
              <a:t>&gt;</a:t>
            </a:r>
          </a:p>
        </p:txBody>
      </p:sp>
      <p:sp>
        <p:nvSpPr>
          <p:cNvPr id="18"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en-US" sz="2400" dirty="0">
                <a:solidFill>
                  <a:schemeClr val="tx2"/>
                </a:solidFill>
                <a:latin typeface="Arial"/>
                <a:ea typeface="+mn-ea"/>
                <a:cs typeface="Arial"/>
              </a:rPr>
              <a:t>208</a:t>
            </a:r>
          </a:p>
        </p:txBody>
      </p:sp>
      <p:sp>
        <p:nvSpPr>
          <p:cNvPr id="119819" name="Title 3"/>
          <p:cNvSpPr>
            <a:spLocks noGrp="1" noTextEdit="1"/>
          </p:cNvSpPr>
          <p:nvPr/>
        </p:nvSpPr>
        <p:spPr bwMode="auto">
          <a:xfrm>
            <a:off x="2555776" y="908720"/>
            <a:ext cx="4572000" cy="936625"/>
          </a:xfrm>
          <a:prstGeom prst="rect">
            <a:avLst/>
          </a:prstGeom>
        </p:spPr>
        <p:txBody>
          <a:bodyPr wrap="none" fromWordArt="1" anchor="ctr"/>
          <a:lstStyle/>
          <a:p>
            <a:pPr eaLnBrk="0" hangingPunct="0">
              <a:defRPr/>
            </a:pPr>
            <a:r>
              <a:rPr lang="en-US" sz="3600" kern="10">
                <a:ln w="19050" cap="sq">
                  <a:solidFill>
                    <a:srgbClr val="99CCFF"/>
                  </a:solidFill>
                  <a:round/>
                  <a:headEnd type="none" w="sm" len="sm"/>
                  <a:tailEnd type="none" w="sm" len="sm"/>
                </a:ln>
                <a:solidFill>
                  <a:srgbClr val="000000"/>
                </a:solidFill>
                <a:effectLst>
                  <a:outerShdw blurRad="63500" dist="38099" dir="2700000" algn="ctr" rotWithShape="0">
                    <a:srgbClr val="990000">
                      <a:alpha val="74997"/>
                    </a:srgbClr>
                  </a:outerShdw>
                </a:effectLst>
                <a:latin typeface="Impact"/>
                <a:ea typeface="Impact"/>
                <a:cs typeface="Impact"/>
              </a:rPr>
              <a:t>Summary on David</a:t>
            </a:r>
          </a:p>
        </p:txBody>
      </p:sp>
      <p:sp>
        <p:nvSpPr>
          <p:cNvPr id="138257" name="AutoShape 17"/>
          <p:cNvSpPr>
            <a:spLocks noChangeArrowheads="1"/>
          </p:cNvSpPr>
          <p:nvPr/>
        </p:nvSpPr>
        <p:spPr bwMode="auto">
          <a:xfrm rot="-3594475">
            <a:off x="4849151" y="3157018"/>
            <a:ext cx="3327794" cy="1088865"/>
          </a:xfrm>
          <a:prstGeom prst="curvedUpArrow">
            <a:avLst>
              <a:gd name="adj1" fmla="val 89986"/>
              <a:gd name="adj2" fmla="val 153734"/>
              <a:gd name="adj3" fmla="val 36032"/>
            </a:avLst>
          </a:prstGeom>
          <a:solidFill>
            <a:srgbClr val="12124C"/>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endParaRPr lang="en-US">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8257"/>
                                        </p:tgtEl>
                                        <p:attrNameLst>
                                          <p:attrName>style.visibility</p:attrName>
                                        </p:attrNameLst>
                                      </p:cBhvr>
                                      <p:to>
                                        <p:strVal val="visible"/>
                                      </p:to>
                                    </p:set>
                                    <p:animEffect transition="in" filter="wipe(down)">
                                      <p:cBhvr>
                                        <p:cTn id="19" dur="500"/>
                                        <p:tgtEl>
                                          <p:spTgt spid="138257"/>
                                        </p:tgtEl>
                                      </p:cBhvr>
                                    </p:animEffect>
                                  </p:childTnLst>
                                </p:cTn>
                              </p:par>
                            </p:childTnLst>
                          </p:cTn>
                        </p:par>
                        <p:par>
                          <p:cTn id="20" fill="hold" nodeType="afterGroup">
                            <p:stCondLst>
                              <p:cond delay="500"/>
                            </p:stCondLst>
                            <p:childTnLst>
                              <p:par>
                                <p:cTn id="21" presetID="55" presetClass="entr" presetSubtype="0" fill="hold" grpId="0" nodeType="afterEffect">
                                  <p:stCondLst>
                                    <p:cond delay="0"/>
                                  </p:stCondLst>
                                  <p:childTnLst>
                                    <p:set>
                                      <p:cBhvr>
                                        <p:cTn id="22" dur="1" fill="hold">
                                          <p:stCondLst>
                                            <p:cond delay="0"/>
                                          </p:stCondLst>
                                        </p:cTn>
                                        <p:tgtEl>
                                          <p:spTgt spid="138258"/>
                                        </p:tgtEl>
                                        <p:attrNameLst>
                                          <p:attrName>style.visibility</p:attrName>
                                        </p:attrNameLst>
                                      </p:cBhvr>
                                      <p:to>
                                        <p:strVal val="visible"/>
                                      </p:to>
                                    </p:set>
                                    <p:anim calcmode="lin" valueType="num">
                                      <p:cBhvr>
                                        <p:cTn id="23" dur="1000" fill="hold"/>
                                        <p:tgtEl>
                                          <p:spTgt spid="138258"/>
                                        </p:tgtEl>
                                        <p:attrNameLst>
                                          <p:attrName>ppt_w</p:attrName>
                                        </p:attrNameLst>
                                      </p:cBhvr>
                                      <p:tavLst>
                                        <p:tav tm="0">
                                          <p:val>
                                            <p:strVal val="#ppt_w*0.70"/>
                                          </p:val>
                                        </p:tav>
                                        <p:tav tm="100000">
                                          <p:val>
                                            <p:strVal val="#ppt_w"/>
                                          </p:val>
                                        </p:tav>
                                      </p:tavLst>
                                    </p:anim>
                                    <p:anim calcmode="lin" valueType="num">
                                      <p:cBhvr>
                                        <p:cTn id="24" dur="1000" fill="hold"/>
                                        <p:tgtEl>
                                          <p:spTgt spid="138258"/>
                                        </p:tgtEl>
                                        <p:attrNameLst>
                                          <p:attrName>ppt_h</p:attrName>
                                        </p:attrNameLst>
                                      </p:cBhvr>
                                      <p:tavLst>
                                        <p:tav tm="0">
                                          <p:val>
                                            <p:strVal val="#ppt_h"/>
                                          </p:val>
                                        </p:tav>
                                        <p:tav tm="100000">
                                          <p:val>
                                            <p:strVal val="#ppt_h"/>
                                          </p:val>
                                        </p:tav>
                                      </p:tavLst>
                                    </p:anim>
                                    <p:animEffect transition="in" filter="fade">
                                      <p:cBhvr>
                                        <p:cTn id="25" dur="1000"/>
                                        <p:tgtEl>
                                          <p:spTgt spid="13825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38252"/>
                                        </p:tgtEl>
                                        <p:attrNameLst>
                                          <p:attrName>style.visibility</p:attrName>
                                        </p:attrNameLst>
                                      </p:cBhvr>
                                      <p:to>
                                        <p:strVal val="visible"/>
                                      </p:to>
                                    </p:set>
                                    <p:anim calcmode="lin" valueType="num">
                                      <p:cBhvr additive="base">
                                        <p:cTn id="30" dur="500" fill="hold"/>
                                        <p:tgtEl>
                                          <p:spTgt spid="138252"/>
                                        </p:tgtEl>
                                        <p:attrNameLst>
                                          <p:attrName>ppt_x</p:attrName>
                                        </p:attrNameLst>
                                      </p:cBhvr>
                                      <p:tavLst>
                                        <p:tav tm="0">
                                          <p:val>
                                            <p:strVal val="0-#ppt_w/2"/>
                                          </p:val>
                                        </p:tav>
                                        <p:tav tm="100000">
                                          <p:val>
                                            <p:strVal val="#ppt_x"/>
                                          </p:val>
                                        </p:tav>
                                      </p:tavLst>
                                    </p:anim>
                                    <p:anim calcmode="lin" valueType="num">
                                      <p:cBhvr additive="base">
                                        <p:cTn id="31" dur="500" fill="hold"/>
                                        <p:tgtEl>
                                          <p:spTgt spid="138252"/>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38253"/>
                                        </p:tgtEl>
                                        <p:attrNameLst>
                                          <p:attrName>style.visibility</p:attrName>
                                        </p:attrNameLst>
                                      </p:cBhvr>
                                      <p:to>
                                        <p:strVal val="visible"/>
                                      </p:to>
                                    </p:set>
                                    <p:anim calcmode="lin" valueType="num">
                                      <p:cBhvr additive="base">
                                        <p:cTn id="36" dur="500" fill="hold"/>
                                        <p:tgtEl>
                                          <p:spTgt spid="138253"/>
                                        </p:tgtEl>
                                        <p:attrNameLst>
                                          <p:attrName>ppt_x</p:attrName>
                                        </p:attrNameLst>
                                      </p:cBhvr>
                                      <p:tavLst>
                                        <p:tav tm="0">
                                          <p:val>
                                            <p:strVal val="0-#ppt_w/2"/>
                                          </p:val>
                                        </p:tav>
                                        <p:tav tm="100000">
                                          <p:val>
                                            <p:strVal val="#ppt_x"/>
                                          </p:val>
                                        </p:tav>
                                      </p:tavLst>
                                    </p:anim>
                                    <p:anim calcmode="lin" valueType="num">
                                      <p:cBhvr additive="base">
                                        <p:cTn id="37" dur="500" fill="hold"/>
                                        <p:tgtEl>
                                          <p:spTgt spid="138253"/>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38254"/>
                                        </p:tgtEl>
                                        <p:attrNameLst>
                                          <p:attrName>style.visibility</p:attrName>
                                        </p:attrNameLst>
                                      </p:cBhvr>
                                      <p:to>
                                        <p:strVal val="visible"/>
                                      </p:to>
                                    </p:set>
                                    <p:anim calcmode="lin" valueType="num">
                                      <p:cBhvr additive="base">
                                        <p:cTn id="42" dur="500" fill="hold"/>
                                        <p:tgtEl>
                                          <p:spTgt spid="138254"/>
                                        </p:tgtEl>
                                        <p:attrNameLst>
                                          <p:attrName>ppt_x</p:attrName>
                                        </p:attrNameLst>
                                      </p:cBhvr>
                                      <p:tavLst>
                                        <p:tav tm="0">
                                          <p:val>
                                            <p:strVal val="0-#ppt_w/2"/>
                                          </p:val>
                                        </p:tav>
                                        <p:tav tm="100000">
                                          <p:val>
                                            <p:strVal val="#ppt_x"/>
                                          </p:val>
                                        </p:tav>
                                      </p:tavLst>
                                    </p:anim>
                                    <p:anim calcmode="lin" valueType="num">
                                      <p:cBhvr additive="base">
                                        <p:cTn id="43" dur="500" fill="hold"/>
                                        <p:tgtEl>
                                          <p:spTgt spid="138254"/>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38261"/>
                                        </p:tgtEl>
                                        <p:attrNameLst>
                                          <p:attrName>style.visibility</p:attrName>
                                        </p:attrNameLst>
                                      </p:cBhvr>
                                      <p:to>
                                        <p:strVal val="visible"/>
                                      </p:to>
                                    </p:set>
                                    <p:animEffect transition="in" filter="wipe(down)">
                                      <p:cBhvr>
                                        <p:cTn id="48" dur="500"/>
                                        <p:tgtEl>
                                          <p:spTgt spid="138261"/>
                                        </p:tgtEl>
                                      </p:cBhvr>
                                    </p:animEffect>
                                  </p:childTnLst>
                                </p:cTn>
                              </p:par>
                            </p:childTnLst>
                          </p:cTn>
                        </p:par>
                        <p:par>
                          <p:cTn id="49" fill="hold" nodeType="afterGroup">
                            <p:stCondLst>
                              <p:cond delay="500"/>
                            </p:stCondLst>
                            <p:childTnLst>
                              <p:par>
                                <p:cTn id="50" presetID="2" presetClass="entr" presetSubtype="8" fill="hold" grpId="0" nodeType="afterEffect">
                                  <p:stCondLst>
                                    <p:cond delay="0"/>
                                  </p:stCondLst>
                                  <p:childTnLst>
                                    <p:set>
                                      <p:cBhvr>
                                        <p:cTn id="51" dur="1" fill="hold">
                                          <p:stCondLst>
                                            <p:cond delay="0"/>
                                          </p:stCondLst>
                                        </p:cTn>
                                        <p:tgtEl>
                                          <p:spTgt spid="138260"/>
                                        </p:tgtEl>
                                        <p:attrNameLst>
                                          <p:attrName>style.visibility</p:attrName>
                                        </p:attrNameLst>
                                      </p:cBhvr>
                                      <p:to>
                                        <p:strVal val="visible"/>
                                      </p:to>
                                    </p:set>
                                    <p:anim calcmode="lin" valueType="num">
                                      <p:cBhvr additive="base">
                                        <p:cTn id="52" dur="500" fill="hold"/>
                                        <p:tgtEl>
                                          <p:spTgt spid="138260"/>
                                        </p:tgtEl>
                                        <p:attrNameLst>
                                          <p:attrName>ppt_x</p:attrName>
                                        </p:attrNameLst>
                                      </p:cBhvr>
                                      <p:tavLst>
                                        <p:tav tm="0">
                                          <p:val>
                                            <p:strVal val="0-#ppt_w/2"/>
                                          </p:val>
                                        </p:tav>
                                        <p:tav tm="100000">
                                          <p:val>
                                            <p:strVal val="#ppt_x"/>
                                          </p:val>
                                        </p:tav>
                                      </p:tavLst>
                                    </p:anim>
                                    <p:anim calcmode="lin" valueType="num">
                                      <p:cBhvr additive="base">
                                        <p:cTn id="53" dur="500" fill="hold"/>
                                        <p:tgtEl>
                                          <p:spTgt spid="138260"/>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138264"/>
                                        </p:tgtEl>
                                        <p:attrNameLst>
                                          <p:attrName>style.visibility</p:attrName>
                                        </p:attrNameLst>
                                      </p:cBhvr>
                                      <p:to>
                                        <p:strVal val="visible"/>
                                      </p:to>
                                    </p:set>
                                    <p:anim calcmode="lin" valueType="num">
                                      <p:cBhvr additive="base">
                                        <p:cTn id="58" dur="500" fill="hold"/>
                                        <p:tgtEl>
                                          <p:spTgt spid="138264"/>
                                        </p:tgtEl>
                                        <p:attrNameLst>
                                          <p:attrName>ppt_x</p:attrName>
                                        </p:attrNameLst>
                                      </p:cBhvr>
                                      <p:tavLst>
                                        <p:tav tm="0">
                                          <p:val>
                                            <p:strVal val="0-#ppt_w/2"/>
                                          </p:val>
                                        </p:tav>
                                        <p:tav tm="100000">
                                          <p:val>
                                            <p:strVal val="#ppt_x"/>
                                          </p:val>
                                        </p:tav>
                                      </p:tavLst>
                                    </p:anim>
                                    <p:anim calcmode="lin" valueType="num">
                                      <p:cBhvr additive="base">
                                        <p:cTn id="59" dur="500" fill="hold"/>
                                        <p:tgtEl>
                                          <p:spTgt spid="1382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52" grpId="0" autoUpdateAnimBg="0"/>
      <p:bldP spid="138253" grpId="0" autoUpdateAnimBg="0"/>
      <p:bldP spid="138254" grpId="0" animBg="1" autoUpdateAnimBg="0"/>
      <p:bldP spid="138258" grpId="0" animBg="1" autoUpdateAnimBg="0"/>
      <p:bldP spid="138260" grpId="0" autoUpdateAnimBg="0"/>
      <p:bldP spid="138261" grpId="0" animBg="1"/>
      <p:bldP spid="138264" grpId="0" autoUpdateAnimBg="0"/>
      <p:bldP spid="138257" grpId="0" animBg="1"/>
    </p:bldLst>
  </p:timing>
</p:sld>
</file>

<file path=ppt/slides/slide2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1057" name="Rectangle 2"/>
          <p:cNvSpPr>
            <a:spLocks noGrp="1" noChangeArrowheads="1"/>
          </p:cNvSpPr>
          <p:nvPr>
            <p:ph type="title"/>
          </p:nvPr>
        </p:nvSpPr>
        <p:spPr>
          <a:xfrm>
            <a:off x="3074988" y="287338"/>
            <a:ext cx="3511550" cy="1143000"/>
          </a:xfrm>
        </p:spPr>
        <p:txBody>
          <a:bodyPr/>
          <a:lstStyle/>
          <a:p>
            <a:pPr eaLnBrk="1" hangingPunct="1"/>
            <a:r>
              <a:rPr lang="en-US">
                <a:solidFill>
                  <a:srgbClr val="003399"/>
                </a:solidFill>
                <a:latin typeface="Arial" charset="0"/>
                <a:ea typeface="ＭＳ Ｐゴシック" charset="0"/>
              </a:rPr>
              <a:t>Application</a:t>
            </a:r>
            <a:endParaRPr lang="en-US">
              <a:latin typeface="Arial" charset="0"/>
              <a:ea typeface="ＭＳ Ｐゴシック" charset="0"/>
            </a:endParaRPr>
          </a:p>
        </p:txBody>
      </p:sp>
      <p:sp>
        <p:nvSpPr>
          <p:cNvPr id="301058" name="WordArt 4"/>
          <p:cNvSpPr>
            <a:spLocks noChangeArrowheads="1" noChangeShapeType="1" noTextEdit="1"/>
          </p:cNvSpPr>
          <p:nvPr/>
        </p:nvSpPr>
        <p:spPr bwMode="auto">
          <a:xfrm>
            <a:off x="-107950" y="2095500"/>
            <a:ext cx="5256213" cy="176530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0000"/>
                    </a:gs>
                    <a:gs pos="100000">
                      <a:srgbClr val="DEDA22"/>
                    </a:gs>
                  </a:gsLst>
                  <a:lin ang="5400000" scaled="1"/>
                </a:gradFill>
                <a:latin typeface="Impact"/>
                <a:ea typeface="Impact"/>
                <a:cs typeface="Impact"/>
              </a:rPr>
              <a:t>START               </a:t>
            </a:r>
          </a:p>
        </p:txBody>
      </p:sp>
      <p:sp>
        <p:nvSpPr>
          <p:cNvPr id="301059" name="WordArt 5"/>
          <p:cNvSpPr>
            <a:spLocks noChangeArrowheads="1" noChangeShapeType="1" noTextEdit="1"/>
          </p:cNvSpPr>
          <p:nvPr/>
        </p:nvSpPr>
        <p:spPr bwMode="auto">
          <a:xfrm>
            <a:off x="1187450" y="3684588"/>
            <a:ext cx="4343400" cy="190500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0000"/>
                    </a:gs>
                    <a:gs pos="100000">
                      <a:srgbClr val="DEDA22"/>
                    </a:gs>
                  </a:gsLst>
                  <a:lin ang="5400000" scaled="1"/>
                </a:gradFill>
                <a:latin typeface="Impact"/>
                <a:ea typeface="Impact"/>
                <a:cs typeface="Impact"/>
              </a:rPr>
              <a:t>FINISH</a:t>
            </a:r>
          </a:p>
        </p:txBody>
      </p:sp>
      <p:pic>
        <p:nvPicPr>
          <p:cNvPr id="301060" name="Picture 6" descr="thumbsup">
            <a:hlinkClick r:id="rId3"/>
          </p:cNvPr>
          <p:cNvPicPr>
            <a:picLocks noChangeAspect="1" noChangeArrowheads="1"/>
          </p:cNvPicPr>
          <p:nvPr/>
        </p:nvPicPr>
        <p:blipFill>
          <a:blip r:embed="rId4">
            <a:clrChange>
              <a:clrFrom>
                <a:srgbClr val="FEF6FF"/>
              </a:clrFrom>
              <a:clrTo>
                <a:srgbClr val="FEF6FF">
                  <a:alpha val="0"/>
                </a:srgbClr>
              </a:clrTo>
            </a:clrChange>
            <a:extLst>
              <a:ext uri="{28A0092B-C50C-407E-A947-70E740481C1C}">
                <a14:useLocalDpi xmlns:a14="http://schemas.microsoft.com/office/drawing/2010/main"/>
              </a:ext>
            </a:extLst>
          </a:blip>
          <a:srcRect/>
          <a:stretch>
            <a:fillRect/>
          </a:stretch>
        </p:blipFill>
        <p:spPr bwMode="auto">
          <a:xfrm>
            <a:off x="7366000" y="3962400"/>
            <a:ext cx="1397000" cy="172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1061" name="Picture 7" descr="j023817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42988" y="287338"/>
            <a:ext cx="2108200"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62" name="WordArt 9"/>
          <p:cNvSpPr>
            <a:spLocks noChangeArrowheads="1" noChangeShapeType="1" noTextEdit="1"/>
          </p:cNvSpPr>
          <p:nvPr/>
        </p:nvSpPr>
        <p:spPr bwMode="auto">
          <a:xfrm>
            <a:off x="5759450" y="3141663"/>
            <a:ext cx="2362200" cy="99060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0000"/>
                    </a:gs>
                    <a:gs pos="100000">
                      <a:srgbClr val="DEDA22"/>
                    </a:gs>
                  </a:gsLst>
                  <a:lin ang="5400000" scaled="1"/>
                </a:gradFill>
                <a:latin typeface="Impact"/>
                <a:ea typeface="Impact"/>
                <a:cs typeface="Impact"/>
              </a:rPr>
              <a:t>WELL</a:t>
            </a:r>
          </a:p>
        </p:txBody>
      </p:sp>
      <p:sp>
        <p:nvSpPr>
          <p:cNvPr id="118794" name="Text Box 10"/>
          <p:cNvSpPr txBox="1">
            <a:spLocks noChangeArrowheads="1"/>
          </p:cNvSpPr>
          <p:nvPr/>
        </p:nvSpPr>
        <p:spPr bwMode="auto">
          <a:xfrm>
            <a:off x="0" y="5881688"/>
            <a:ext cx="9144000" cy="923925"/>
          </a:xfrm>
          <a:prstGeom prst="rect">
            <a:avLst/>
          </a:prstGeom>
          <a:solidFill>
            <a:srgbClr val="FF33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a:solidFill>
                  <a:schemeClr val="bg1"/>
                </a:solidFill>
                <a:latin typeface="Britannic Bold" charset="0"/>
              </a:rPr>
              <a:t>A man after </a:t>
            </a:r>
            <a:r>
              <a:rPr lang="en-US" sz="5400">
                <a:solidFill>
                  <a:srgbClr val="FFFF00"/>
                </a:solidFill>
                <a:latin typeface="Britannic Bold" charset="0"/>
              </a:rPr>
              <a:t>GOD</a:t>
            </a:r>
            <a:r>
              <a:rPr lang="fr-FR" altLang="ja-JP" sz="5400">
                <a:solidFill>
                  <a:srgbClr val="FFFF00"/>
                </a:solidFill>
                <a:latin typeface="Britannic Bold" charset="0"/>
              </a:rPr>
              <a:t>'</a:t>
            </a:r>
            <a:r>
              <a:rPr lang="en-US" altLang="ja-JP" sz="5400">
                <a:solidFill>
                  <a:srgbClr val="FFFF00"/>
                </a:solidFill>
                <a:latin typeface="Britannic Bold" charset="0"/>
              </a:rPr>
              <a:t>s</a:t>
            </a:r>
            <a:r>
              <a:rPr lang="en-US" altLang="ja-JP">
                <a:solidFill>
                  <a:srgbClr val="FFFF00"/>
                </a:solidFill>
                <a:latin typeface="Britannic Bold" charset="0"/>
              </a:rPr>
              <a:t> </a:t>
            </a:r>
            <a:r>
              <a:rPr lang="en-US" altLang="ja-JP">
                <a:solidFill>
                  <a:schemeClr val="bg1"/>
                </a:solidFill>
                <a:latin typeface="Britannic Bold" charset="0"/>
              </a:rPr>
              <a:t>heart through </a:t>
            </a:r>
            <a:r>
              <a:rPr lang="en-US" altLang="ja-JP" sz="4000">
                <a:solidFill>
                  <a:srgbClr val="FFFF00"/>
                </a:solidFill>
                <a:latin typeface="Britannic Bold" charset="0"/>
              </a:rPr>
              <a:t>Obedience </a:t>
            </a:r>
            <a:endParaRPr lang="en-US" sz="4000">
              <a:solidFill>
                <a:srgbClr val="FFFF00"/>
              </a:solidFill>
              <a:latin typeface="Britannic Bold" charset="0"/>
            </a:endParaRPr>
          </a:p>
        </p:txBody>
      </p:sp>
      <p:pic>
        <p:nvPicPr>
          <p:cNvPr id="301064" name="Picture 11" descr="thumbsup">
            <a:hlinkClick r:id="rId3"/>
          </p:cNvPr>
          <p:cNvPicPr>
            <a:picLocks noChangeAspect="1" noChangeArrowheads="1"/>
          </p:cNvPicPr>
          <p:nvPr/>
        </p:nvPicPr>
        <p:blipFill>
          <a:blip r:embed="rId4">
            <a:clrChange>
              <a:clrFrom>
                <a:srgbClr val="FEF6FF"/>
              </a:clrFrom>
              <a:clrTo>
                <a:srgbClr val="FEF6FF">
                  <a:alpha val="0"/>
                </a:srgbClr>
              </a:clrTo>
            </a:clrChange>
            <a:extLst>
              <a:ext uri="{28A0092B-C50C-407E-A947-70E740481C1C}">
                <a14:useLocalDpi xmlns:a14="http://schemas.microsoft.com/office/drawing/2010/main"/>
              </a:ext>
            </a:extLst>
          </a:blip>
          <a:srcRect/>
          <a:stretch>
            <a:fillRect/>
          </a:stretch>
        </p:blipFill>
        <p:spPr bwMode="auto">
          <a:xfrm>
            <a:off x="7743825" y="906463"/>
            <a:ext cx="1397000" cy="172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65" name="WordArt 8"/>
          <p:cNvSpPr>
            <a:spLocks noChangeArrowheads="1" noChangeShapeType="1" noTextEdit="1"/>
          </p:cNvSpPr>
          <p:nvPr/>
        </p:nvSpPr>
        <p:spPr bwMode="auto">
          <a:xfrm>
            <a:off x="5508625" y="1557338"/>
            <a:ext cx="2438400" cy="1179512"/>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0000"/>
                    </a:gs>
                    <a:gs pos="100000">
                      <a:srgbClr val="DEDA22"/>
                    </a:gs>
                  </a:gsLst>
                  <a:lin ang="5400000" scaled="1"/>
                </a:gradFill>
                <a:latin typeface="Impact"/>
                <a:ea typeface="Impact"/>
                <a:cs typeface="Impact"/>
              </a:rPr>
              <a:t>RIGHT</a:t>
            </a:r>
          </a:p>
        </p:txBody>
      </p:sp>
      <p:sp>
        <p:nvSpPr>
          <p:cNvPr id="11"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en-US" sz="2400" dirty="0">
                <a:solidFill>
                  <a:schemeClr val="tx2"/>
                </a:solidFill>
                <a:latin typeface="Arial"/>
                <a:ea typeface="+mn-ea"/>
                <a:cs typeface="Arial"/>
              </a:rPr>
              <a:t>208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8794"/>
                                        </p:tgtEl>
                                        <p:attrNameLst>
                                          <p:attrName>style.visibility</p:attrName>
                                        </p:attrNameLst>
                                      </p:cBhvr>
                                      <p:to>
                                        <p:strVal val="visible"/>
                                      </p:to>
                                    </p:set>
                                    <p:anim calcmode="lin" valueType="num">
                                      <p:cBhvr additive="base">
                                        <p:cTn id="7" dur="500" fill="hold"/>
                                        <p:tgtEl>
                                          <p:spTgt spid="118794"/>
                                        </p:tgtEl>
                                        <p:attrNameLst>
                                          <p:attrName>ppt_x</p:attrName>
                                        </p:attrNameLst>
                                      </p:cBhvr>
                                      <p:tavLst>
                                        <p:tav tm="0">
                                          <p:val>
                                            <p:strVal val="0-#ppt_w/2"/>
                                          </p:val>
                                        </p:tav>
                                        <p:tav tm="100000">
                                          <p:val>
                                            <p:strVal val="#ppt_x"/>
                                          </p:val>
                                        </p:tav>
                                      </p:tavLst>
                                    </p:anim>
                                    <p:anim calcmode="lin" valueType="num">
                                      <p:cBhvr additive="base">
                                        <p:cTn id="8" dur="500" fill="hold"/>
                                        <p:tgtEl>
                                          <p:spTgt spid="1187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4" grpId="0" animBg="1"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ounded Rectangle 2"/>
          <p:cNvSpPr>
            <a:spLocks noChangeArrowheads="1"/>
          </p:cNvSpPr>
          <p:nvPr/>
        </p:nvSpPr>
        <p:spPr bwMode="auto">
          <a:xfrm>
            <a:off x="2555875" y="692150"/>
            <a:ext cx="6443663" cy="1657350"/>
          </a:xfrm>
          <a:prstGeom prst="roundRect">
            <a:avLst>
              <a:gd name="adj" fmla="val 16667"/>
            </a:avLst>
          </a:prstGeom>
          <a:solidFill>
            <a:schemeClr val="tx1"/>
          </a:solidFill>
          <a:ln>
            <a:noFill/>
          </a:ln>
          <a:extLst>
            <a:ext uri="{91240B29-F687-4f45-9708-019B960494DF}">
              <a14:hiddenLine xmlns="" xmlns:a14="http://schemas.microsoft.com/office/drawing/2010/main" w="12700" cap="sq">
                <a:solidFill>
                  <a:srgbClr val="000000"/>
                </a:solidFill>
                <a:round/>
                <a:headEnd/>
                <a:tailEnd/>
              </a14:hiddenLine>
            </a:ext>
          </a:extLst>
        </p:spPr>
        <p:txBody>
          <a:bodyPr/>
          <a:lstStyle/>
          <a:p>
            <a:endParaRPr lang="en-US"/>
          </a:p>
        </p:txBody>
      </p:sp>
      <p:sp>
        <p:nvSpPr>
          <p:cNvPr id="29698" name="Text Box 2"/>
          <p:cNvSpPr txBox="1">
            <a:spLocks noChangeArrowheads="1"/>
          </p:cNvSpPr>
          <p:nvPr/>
        </p:nvSpPr>
        <p:spPr bwMode="auto">
          <a:xfrm>
            <a:off x="323528" y="3140968"/>
            <a:ext cx="60198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4000">
                <a:latin typeface="Arial" charset="0"/>
                <a:cs typeface="Arial" charset="0"/>
              </a:rPr>
              <a:t>Who remembers the </a:t>
            </a:r>
            <a:r>
              <a:rPr lang="en-US" sz="4000">
                <a:solidFill>
                  <a:srgbClr val="000090"/>
                </a:solidFill>
                <a:latin typeface="Arial" charset="0"/>
                <a:cs typeface="Arial" charset="0"/>
              </a:rPr>
              <a:t>three transitions</a:t>
            </a:r>
            <a:r>
              <a:rPr lang="en-US" sz="4000">
                <a:latin typeface="Arial" charset="0"/>
                <a:cs typeface="Arial" charset="0"/>
              </a:rPr>
              <a:t> that we have studied today?</a:t>
            </a:r>
            <a:endParaRPr lang="en-US" sz="4000" i="1">
              <a:solidFill>
                <a:srgbClr val="FF0066"/>
              </a:solidFill>
              <a:latin typeface="Arial" charset="0"/>
              <a:cs typeface="Arial" charset="0"/>
            </a:endParaRPr>
          </a:p>
        </p:txBody>
      </p:sp>
      <p:pic>
        <p:nvPicPr>
          <p:cNvPr id="303108" name="Picture 8" descr="quiz">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9400" y="4702175"/>
            <a:ext cx="2514600" cy="2155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en-US" sz="2400" dirty="0">
                <a:solidFill>
                  <a:schemeClr val="tx2"/>
                </a:solidFill>
                <a:latin typeface="Arial"/>
                <a:ea typeface="+mn-ea"/>
                <a:cs typeface="Arial"/>
              </a:rPr>
              <a:t>208</a:t>
            </a:r>
          </a:p>
        </p:txBody>
      </p:sp>
      <p:sp>
        <p:nvSpPr>
          <p:cNvPr id="123910" name="Title 1"/>
          <p:cNvSpPr>
            <a:spLocks noGrp="1" noTextEdit="1"/>
          </p:cNvSpPr>
          <p:nvPr/>
        </p:nvSpPr>
        <p:spPr bwMode="auto">
          <a:xfrm>
            <a:off x="2987675" y="981075"/>
            <a:ext cx="5688013" cy="935038"/>
          </a:xfrm>
          <a:prstGeom prst="rect">
            <a:avLst/>
          </a:prstGeom>
          <a:extLst>
            <a:ext uri="{91240B29-F687-4f45-9708-019B960494DF}">
              <a14:hiddenLine xmlns="" xmlns:a14="http://schemas.microsoft.com/office/drawing/2010/main" w="9525">
                <a:solidFill>
                  <a:srgbClr val="000000"/>
                </a:solidFill>
                <a:miter lim="800000"/>
                <a:headEnd/>
                <a:tailEnd/>
              </a14:hiddenLine>
            </a:ext>
          </a:extLst>
        </p:spPr>
        <p:txBody>
          <a:bodyPr wrap="none" fromWordArt="1" anchor="ctr"/>
          <a:lstStyle/>
          <a:p>
            <a:pPr eaLnBrk="0" hangingPunct="0">
              <a:defRPr/>
            </a:pPr>
            <a:r>
              <a:rPr lang="en-US" sz="6600"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Impact"/>
                <a:ea typeface="Impact"/>
                <a:cs typeface="Impact"/>
              </a:rPr>
              <a:t>Review</a:t>
            </a:r>
            <a:endPar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Impact"/>
              <a:ea typeface="Impact"/>
              <a:cs typeface="Impact"/>
            </a:endParaRPr>
          </a:p>
        </p:txBody>
      </p:sp>
      <p:pic>
        <p:nvPicPr>
          <p:cNvPr id="2" name="Picture 1"/>
          <p:cNvPicPr>
            <a:picLocks noChangeAspect="1"/>
          </p:cNvPicPr>
          <p:nvPr/>
        </p:nvPicPr>
        <p:blipFill>
          <a:blip r:embed="rId4"/>
          <a:stretch>
            <a:fillRect/>
          </a:stretch>
        </p:blipFill>
        <p:spPr>
          <a:xfrm>
            <a:off x="0" y="0"/>
            <a:ext cx="2843808" cy="28438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698"/>
                                        </p:tgtEl>
                                        <p:attrNameLst>
                                          <p:attrName>style.visibility</p:attrName>
                                        </p:attrNameLst>
                                      </p:cBhvr>
                                      <p:to>
                                        <p:strVal val="visible"/>
                                      </p:to>
                                    </p:set>
                                    <p:anim calcmode="lin" valueType="num">
                                      <p:cBhvr additive="base">
                                        <p:cTn id="7" dur="500" fill="hold"/>
                                        <p:tgtEl>
                                          <p:spTgt spid="29698"/>
                                        </p:tgtEl>
                                        <p:attrNameLst>
                                          <p:attrName>ppt_x</p:attrName>
                                        </p:attrNameLst>
                                      </p:cBhvr>
                                      <p:tavLst>
                                        <p:tav tm="0">
                                          <p:val>
                                            <p:strVal val="0-#ppt_w/2"/>
                                          </p:val>
                                        </p:tav>
                                        <p:tav tm="100000">
                                          <p:val>
                                            <p:strVal val="#ppt_x"/>
                                          </p:val>
                                        </p:tav>
                                      </p:tavLst>
                                    </p:anim>
                                    <p:anim calcmode="lin" valueType="num">
                                      <p:cBhvr additive="base">
                                        <p:cTn id="8" dur="500" fill="hold"/>
                                        <p:tgtEl>
                                          <p:spTgt spid="296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utoUpdateAnimBg="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4"/>
          <p:cNvSpPr>
            <a:spLocks noChangeArrowheads="1"/>
          </p:cNvSpPr>
          <p:nvPr/>
        </p:nvSpPr>
        <p:spPr bwMode="auto">
          <a:xfrm>
            <a:off x="179388" y="3287713"/>
            <a:ext cx="3265487"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55600" indent="-355600" algn="l">
              <a:spcBef>
                <a:spcPct val="50000"/>
              </a:spcBef>
              <a:buFontTx/>
              <a:buChar char="•"/>
            </a:pPr>
            <a:r>
              <a:rPr lang="en-US" sz="3600">
                <a:solidFill>
                  <a:srgbClr val="CC0066"/>
                </a:solidFill>
                <a:latin typeface="Arial" charset="0"/>
                <a:cs typeface="Arial" charset="0"/>
              </a:rPr>
              <a:t>key verse</a:t>
            </a:r>
          </a:p>
        </p:txBody>
      </p:sp>
      <p:sp>
        <p:nvSpPr>
          <p:cNvPr id="110597" name="Rectangle 5"/>
          <p:cNvSpPr>
            <a:spLocks noChangeArrowheads="1"/>
          </p:cNvSpPr>
          <p:nvPr/>
        </p:nvSpPr>
        <p:spPr bwMode="auto">
          <a:xfrm>
            <a:off x="4191000" y="3287713"/>
            <a:ext cx="4525963"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l">
              <a:spcBef>
                <a:spcPct val="50000"/>
              </a:spcBef>
            </a:pPr>
            <a:r>
              <a:rPr lang="en-US" sz="3600">
                <a:solidFill>
                  <a:srgbClr val="6600CC"/>
                </a:solidFill>
                <a:latin typeface="Arial" charset="0"/>
                <a:cs typeface="Arial" charset="0"/>
              </a:rPr>
              <a:t>1 Samuel 8:5</a:t>
            </a:r>
          </a:p>
        </p:txBody>
      </p:sp>
      <p:sp>
        <p:nvSpPr>
          <p:cNvPr id="110604" name="Rectangle 12"/>
          <p:cNvSpPr>
            <a:spLocks noChangeArrowheads="1"/>
          </p:cNvSpPr>
          <p:nvPr/>
        </p:nvSpPr>
        <p:spPr bwMode="auto">
          <a:xfrm>
            <a:off x="4191000" y="2527300"/>
            <a:ext cx="239077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en-US" sz="3600">
                <a:solidFill>
                  <a:srgbClr val="6600CC"/>
                </a:solidFill>
                <a:latin typeface="Arial" charset="0"/>
                <a:cs typeface="Arial" charset="0"/>
              </a:rPr>
              <a:t>Transition</a:t>
            </a:r>
          </a:p>
        </p:txBody>
      </p:sp>
      <p:grpSp>
        <p:nvGrpSpPr>
          <p:cNvPr id="304132" name="Group 19"/>
          <p:cNvGrpSpPr>
            <a:grpSpLocks/>
          </p:cNvGrpSpPr>
          <p:nvPr/>
        </p:nvGrpSpPr>
        <p:grpSpPr bwMode="auto">
          <a:xfrm>
            <a:off x="3276600" y="190500"/>
            <a:ext cx="4953000" cy="1866900"/>
            <a:chOff x="2064" y="120"/>
            <a:chExt cx="3120" cy="1176"/>
          </a:xfrm>
        </p:grpSpPr>
        <p:sp>
          <p:nvSpPr>
            <p:cNvPr id="304139" name="WordArt 13"/>
            <p:cNvSpPr>
              <a:spLocks noChangeArrowheads="1" noChangeShapeType="1" noTextEdit="1"/>
            </p:cNvSpPr>
            <p:nvPr/>
          </p:nvSpPr>
          <p:spPr bwMode="auto">
            <a:xfrm>
              <a:off x="2064" y="120"/>
              <a:ext cx="3120" cy="1080"/>
            </a:xfrm>
            <a:prstGeom prst="rect">
              <a:avLst/>
            </a:prstGeom>
          </p:spPr>
          <p:txBody>
            <a:bodyPr wrap="none" fromWordArt="1">
              <a:prstTxWarp prst="textSlantUp">
                <a:avLst>
                  <a:gd name="adj" fmla="val 32056"/>
                </a:avLst>
              </a:prstTxWarp>
            </a:bodyPr>
            <a:lstStyle/>
            <a:p>
              <a:r>
                <a:rPr lang="en-US" sz="4800" kern="10">
                  <a:ln w="9525">
                    <a:solidFill>
                      <a:srgbClr val="CC99FF"/>
                    </a:solidFill>
                    <a:round/>
                    <a:headEnd/>
                    <a:tailEnd/>
                  </a:ln>
                  <a:gradFill rotWithShape="1">
                    <a:gsLst>
                      <a:gs pos="0">
                        <a:srgbClr val="FFFF66"/>
                      </a:gs>
                      <a:gs pos="100000">
                        <a:srgbClr val="CC9900"/>
                      </a:gs>
                    </a:gsLst>
                    <a:lin ang="5400000" scaled="1"/>
                  </a:gradFill>
                  <a:effectLst>
                    <a:outerShdw blurRad="63500" dist="53882" dir="2700000" algn="ctr" rotWithShape="0">
                      <a:srgbClr val="9999FF">
                        <a:alpha val="74997"/>
                      </a:srgbClr>
                    </a:outerShdw>
                  </a:effectLst>
                  <a:latin typeface="Impact"/>
                  <a:ea typeface="Impact"/>
                  <a:cs typeface="Impact"/>
                </a:rPr>
                <a:t>1 Samuel</a:t>
              </a:r>
            </a:p>
          </p:txBody>
        </p:sp>
        <p:sp>
          <p:nvSpPr>
            <p:cNvPr id="304140" name="WordArt 18"/>
            <p:cNvSpPr>
              <a:spLocks noChangeArrowheads="1" noChangeShapeType="1" noTextEdit="1"/>
            </p:cNvSpPr>
            <p:nvPr/>
          </p:nvSpPr>
          <p:spPr bwMode="auto">
            <a:xfrm>
              <a:off x="2064" y="216"/>
              <a:ext cx="3120" cy="1080"/>
            </a:xfrm>
            <a:prstGeom prst="rect">
              <a:avLst/>
            </a:prstGeom>
          </p:spPr>
          <p:txBody>
            <a:bodyPr wrap="none" fromWordArt="1">
              <a:prstTxWarp prst="textSlantUp">
                <a:avLst>
                  <a:gd name="adj" fmla="val 32056"/>
                </a:avLst>
              </a:prstTxWarp>
            </a:bodyPr>
            <a:lstStyle/>
            <a:p>
              <a:r>
                <a:rPr lang="en-US" sz="4800" kern="10">
                  <a:ln w="9525">
                    <a:solidFill>
                      <a:srgbClr val="CC99FF"/>
                    </a:solidFill>
                    <a:round/>
                    <a:headEnd/>
                    <a:tailEnd/>
                  </a:ln>
                  <a:gradFill rotWithShape="1">
                    <a:gsLst>
                      <a:gs pos="0">
                        <a:srgbClr val="003399"/>
                      </a:gs>
                      <a:gs pos="100000">
                        <a:srgbClr val="3399FF"/>
                      </a:gs>
                    </a:gsLst>
                    <a:lin ang="5400000" scaled="1"/>
                  </a:gradFill>
                  <a:effectLst>
                    <a:outerShdw blurRad="63500" dist="53882" dir="2700000" algn="ctr" rotWithShape="0">
                      <a:srgbClr val="9999FF">
                        <a:alpha val="74997"/>
                      </a:srgbClr>
                    </a:outerShdw>
                  </a:effectLst>
                  <a:latin typeface="Impact"/>
                  <a:ea typeface="Impact"/>
                  <a:cs typeface="Impact"/>
                </a:rPr>
                <a:t>1 Samuel</a:t>
              </a:r>
            </a:p>
          </p:txBody>
        </p:sp>
      </p:grpSp>
      <p:pic>
        <p:nvPicPr>
          <p:cNvPr id="304133" name="Picture 24" descr="quiz">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28600"/>
            <a:ext cx="2332038" cy="200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617" name="Rectangle 25"/>
          <p:cNvSpPr>
            <a:spLocks noChangeArrowheads="1"/>
          </p:cNvSpPr>
          <p:nvPr/>
        </p:nvSpPr>
        <p:spPr bwMode="auto">
          <a:xfrm>
            <a:off x="179388" y="4038600"/>
            <a:ext cx="410527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l">
              <a:spcBef>
                <a:spcPct val="20000"/>
              </a:spcBef>
              <a:buFontTx/>
              <a:buChar char="•"/>
            </a:pPr>
            <a:r>
              <a:rPr lang="en-US" sz="3600">
                <a:solidFill>
                  <a:srgbClr val="CC0066"/>
                </a:solidFill>
                <a:latin typeface="Arial" charset="0"/>
                <a:cs typeface="Arial" charset="0"/>
              </a:rPr>
              <a:t>key application</a:t>
            </a:r>
          </a:p>
        </p:txBody>
      </p:sp>
      <p:sp>
        <p:nvSpPr>
          <p:cNvPr id="110618" name="Rectangle 26"/>
          <p:cNvSpPr>
            <a:spLocks noChangeArrowheads="1"/>
          </p:cNvSpPr>
          <p:nvPr/>
        </p:nvSpPr>
        <p:spPr bwMode="auto">
          <a:xfrm>
            <a:off x="3657600" y="4038600"/>
            <a:ext cx="556260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3200">
                <a:solidFill>
                  <a:srgbClr val="6600CC"/>
                </a:solidFill>
                <a:latin typeface="Arial" charset="0"/>
                <a:cs typeface="Arial" charset="0"/>
              </a:rPr>
              <a:t>Start Right, Finish Well: </a:t>
            </a:r>
          </a:p>
          <a:p>
            <a:r>
              <a:rPr lang="en-US" sz="3200">
                <a:solidFill>
                  <a:srgbClr val="6600CC"/>
                </a:solidFill>
                <a:latin typeface="Arial" charset="0"/>
                <a:cs typeface="Arial" charset="0"/>
              </a:rPr>
              <a:t>A man after God</a:t>
            </a:r>
            <a:r>
              <a:rPr lang="fr-FR" altLang="ja-JP" sz="3200">
                <a:solidFill>
                  <a:srgbClr val="6600CC"/>
                </a:solidFill>
                <a:latin typeface="Arial" charset="0"/>
                <a:cs typeface="Arial" charset="0"/>
              </a:rPr>
              <a:t>'</a:t>
            </a:r>
            <a:r>
              <a:rPr lang="en-US" altLang="ja-JP" sz="3200">
                <a:solidFill>
                  <a:srgbClr val="6600CC"/>
                </a:solidFill>
                <a:latin typeface="Arial" charset="0"/>
                <a:cs typeface="Arial" charset="0"/>
              </a:rPr>
              <a:t>s heart through Obedience</a:t>
            </a:r>
            <a:endParaRPr lang="en-US" sz="3200">
              <a:solidFill>
                <a:srgbClr val="6600CC"/>
              </a:solidFill>
              <a:latin typeface="Arial" charset="0"/>
              <a:cs typeface="Arial" charset="0"/>
            </a:endParaRPr>
          </a:p>
        </p:txBody>
      </p:sp>
      <p:sp>
        <p:nvSpPr>
          <p:cNvPr id="13"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en-US" sz="2400" dirty="0">
                <a:solidFill>
                  <a:schemeClr val="tx2"/>
                </a:solidFill>
                <a:latin typeface="Arial"/>
                <a:ea typeface="+mn-ea"/>
                <a:cs typeface="Arial"/>
              </a:rPr>
              <a:t>194</a:t>
            </a:r>
          </a:p>
        </p:txBody>
      </p:sp>
      <p:sp>
        <p:nvSpPr>
          <p:cNvPr id="304137" name="Title 1"/>
          <p:cNvSpPr>
            <a:spLocks noGrp="1"/>
          </p:cNvSpPr>
          <p:nvPr>
            <p:ph type="title"/>
          </p:nvPr>
        </p:nvSpPr>
        <p:spPr>
          <a:xfrm>
            <a:off x="684213" y="-100013"/>
            <a:ext cx="7704137" cy="803276"/>
          </a:xfrm>
        </p:spPr>
        <p:txBody>
          <a:bodyPr/>
          <a:lstStyle/>
          <a:p>
            <a:r>
              <a:rPr lang="en-US">
                <a:latin typeface="Arial" charset="0"/>
                <a:ea typeface="ＭＳ Ｐゴシック" charset="0"/>
              </a:rPr>
              <a:t>Keys to the Book</a:t>
            </a:r>
          </a:p>
        </p:txBody>
      </p:sp>
      <p:sp>
        <p:nvSpPr>
          <p:cNvPr id="15" name="Rectangle 28"/>
          <p:cNvSpPr txBox="1">
            <a:spLocks noChangeArrowheads="1"/>
          </p:cNvSpPr>
          <p:nvPr/>
        </p:nvSpPr>
        <p:spPr bwMode="auto">
          <a:xfrm>
            <a:off x="179388" y="2527300"/>
            <a:ext cx="2663825"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20000"/>
              </a:spcBef>
              <a:buFontTx/>
              <a:buChar char="•"/>
            </a:pPr>
            <a:r>
              <a:rPr lang="en-US" sz="3600">
                <a:solidFill>
                  <a:srgbClr val="CC0066"/>
                </a:solidFill>
                <a:latin typeface="Arial" charset="0"/>
                <a:cs typeface="Arial" charset="0"/>
              </a:rPr>
              <a:t>key word</a:t>
            </a: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0604"/>
                                        </p:tgtEl>
                                        <p:attrNameLst>
                                          <p:attrName>style.visibility</p:attrName>
                                        </p:attrNameLst>
                                      </p:cBhvr>
                                      <p:to>
                                        <p:strVal val="visible"/>
                                      </p:to>
                                    </p:set>
                                    <p:anim calcmode="lin" valueType="num">
                                      <p:cBhvr additive="base">
                                        <p:cTn id="7" dur="500" fill="hold"/>
                                        <p:tgtEl>
                                          <p:spTgt spid="110604"/>
                                        </p:tgtEl>
                                        <p:attrNameLst>
                                          <p:attrName>ppt_x</p:attrName>
                                        </p:attrNameLst>
                                      </p:cBhvr>
                                      <p:tavLst>
                                        <p:tav tm="0">
                                          <p:val>
                                            <p:strVal val="0-#ppt_w/2"/>
                                          </p:val>
                                        </p:tav>
                                        <p:tav tm="100000">
                                          <p:val>
                                            <p:strVal val="#ppt_x"/>
                                          </p:val>
                                        </p:tav>
                                      </p:tavLst>
                                    </p:anim>
                                    <p:anim calcmode="lin" valueType="num">
                                      <p:cBhvr additive="base">
                                        <p:cTn id="8" dur="500" fill="hold"/>
                                        <p:tgtEl>
                                          <p:spTgt spid="11060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0596"/>
                                        </p:tgtEl>
                                        <p:attrNameLst>
                                          <p:attrName>style.visibility</p:attrName>
                                        </p:attrNameLst>
                                      </p:cBhvr>
                                      <p:to>
                                        <p:strVal val="visible"/>
                                      </p:to>
                                    </p:set>
                                    <p:anim calcmode="lin" valueType="num">
                                      <p:cBhvr additive="base">
                                        <p:cTn id="13" dur="500" fill="hold"/>
                                        <p:tgtEl>
                                          <p:spTgt spid="110596"/>
                                        </p:tgtEl>
                                        <p:attrNameLst>
                                          <p:attrName>ppt_x</p:attrName>
                                        </p:attrNameLst>
                                      </p:cBhvr>
                                      <p:tavLst>
                                        <p:tav tm="0">
                                          <p:val>
                                            <p:strVal val="0-#ppt_w/2"/>
                                          </p:val>
                                        </p:tav>
                                        <p:tav tm="100000">
                                          <p:val>
                                            <p:strVal val="#ppt_x"/>
                                          </p:val>
                                        </p:tav>
                                      </p:tavLst>
                                    </p:anim>
                                    <p:anim calcmode="lin" valueType="num">
                                      <p:cBhvr additive="base">
                                        <p:cTn id="14" dur="500" fill="hold"/>
                                        <p:tgtEl>
                                          <p:spTgt spid="11059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0597"/>
                                        </p:tgtEl>
                                        <p:attrNameLst>
                                          <p:attrName>style.visibility</p:attrName>
                                        </p:attrNameLst>
                                      </p:cBhvr>
                                      <p:to>
                                        <p:strVal val="visible"/>
                                      </p:to>
                                    </p:set>
                                    <p:anim calcmode="lin" valueType="num">
                                      <p:cBhvr additive="base">
                                        <p:cTn id="19" dur="500" fill="hold"/>
                                        <p:tgtEl>
                                          <p:spTgt spid="110597"/>
                                        </p:tgtEl>
                                        <p:attrNameLst>
                                          <p:attrName>ppt_x</p:attrName>
                                        </p:attrNameLst>
                                      </p:cBhvr>
                                      <p:tavLst>
                                        <p:tav tm="0">
                                          <p:val>
                                            <p:strVal val="0-#ppt_w/2"/>
                                          </p:val>
                                        </p:tav>
                                        <p:tav tm="100000">
                                          <p:val>
                                            <p:strVal val="#ppt_x"/>
                                          </p:val>
                                        </p:tav>
                                      </p:tavLst>
                                    </p:anim>
                                    <p:anim calcmode="lin" valueType="num">
                                      <p:cBhvr additive="base">
                                        <p:cTn id="20" dur="500" fill="hold"/>
                                        <p:tgtEl>
                                          <p:spTgt spid="11059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0617"/>
                                        </p:tgtEl>
                                        <p:attrNameLst>
                                          <p:attrName>style.visibility</p:attrName>
                                        </p:attrNameLst>
                                      </p:cBhvr>
                                      <p:to>
                                        <p:strVal val="visible"/>
                                      </p:to>
                                    </p:set>
                                    <p:anim calcmode="lin" valueType="num">
                                      <p:cBhvr additive="base">
                                        <p:cTn id="25" dur="500" fill="hold"/>
                                        <p:tgtEl>
                                          <p:spTgt spid="110617"/>
                                        </p:tgtEl>
                                        <p:attrNameLst>
                                          <p:attrName>ppt_x</p:attrName>
                                        </p:attrNameLst>
                                      </p:cBhvr>
                                      <p:tavLst>
                                        <p:tav tm="0">
                                          <p:val>
                                            <p:strVal val="0-#ppt_w/2"/>
                                          </p:val>
                                        </p:tav>
                                        <p:tav tm="100000">
                                          <p:val>
                                            <p:strVal val="#ppt_x"/>
                                          </p:val>
                                        </p:tav>
                                      </p:tavLst>
                                    </p:anim>
                                    <p:anim calcmode="lin" valueType="num">
                                      <p:cBhvr additive="base">
                                        <p:cTn id="26" dur="500" fill="hold"/>
                                        <p:tgtEl>
                                          <p:spTgt spid="11061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0618"/>
                                        </p:tgtEl>
                                        <p:attrNameLst>
                                          <p:attrName>style.visibility</p:attrName>
                                        </p:attrNameLst>
                                      </p:cBhvr>
                                      <p:to>
                                        <p:strVal val="visible"/>
                                      </p:to>
                                    </p:set>
                                    <p:anim calcmode="lin" valueType="num">
                                      <p:cBhvr additive="base">
                                        <p:cTn id="31" dur="500" fill="hold"/>
                                        <p:tgtEl>
                                          <p:spTgt spid="110618"/>
                                        </p:tgtEl>
                                        <p:attrNameLst>
                                          <p:attrName>ppt_x</p:attrName>
                                        </p:attrNameLst>
                                      </p:cBhvr>
                                      <p:tavLst>
                                        <p:tav tm="0">
                                          <p:val>
                                            <p:strVal val="0-#ppt_w/2"/>
                                          </p:val>
                                        </p:tav>
                                        <p:tav tm="100000">
                                          <p:val>
                                            <p:strVal val="#ppt_x"/>
                                          </p:val>
                                        </p:tav>
                                      </p:tavLst>
                                    </p:anim>
                                    <p:anim calcmode="lin" valueType="num">
                                      <p:cBhvr additive="base">
                                        <p:cTn id="32" dur="500" fill="hold"/>
                                        <p:tgtEl>
                                          <p:spTgt spid="110618"/>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 calcmode="lin" valueType="num">
                                      <p:cBhvr additive="base">
                                        <p:cTn id="37"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autoUpdateAnimBg="0"/>
      <p:bldP spid="110597" grpId="0" autoUpdateAnimBg="0"/>
      <p:bldP spid="110604" grpId="0" autoUpdateAnimBg="0"/>
      <p:bldP spid="110617" grpId="0" autoUpdateAnimBg="0"/>
      <p:bldP spid="110618" grpId="0" autoUpdateAnimBg="0"/>
      <p:bldP spid="15" grpId="0" build="p" autoUpdateAnimBg="0"/>
    </p:bldLst>
  </p:timing>
</p:sld>
</file>

<file path=ppt/slides/slide23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1116013" y="0"/>
            <a:ext cx="6911975" cy="836613"/>
          </a:xfrm>
          <a:solidFill>
            <a:schemeClr val="tx1"/>
          </a:solidFill>
          <a:ln cap="flat">
            <a:solidFill>
              <a:schemeClr val="tx1"/>
            </a:solidFill>
            <a:miter lim="800000"/>
            <a:headEnd/>
            <a:tailEnd/>
          </a:ln>
        </p:spPr>
        <p:txBody>
          <a:bodyPr/>
          <a:lstStyle/>
          <a:p>
            <a:pPr eaLnBrk="1" hangingPunct="1"/>
            <a:r>
              <a:rPr lang="en-US" b="1">
                <a:solidFill>
                  <a:srgbClr val="FFFFFF"/>
                </a:solidFill>
                <a:latin typeface="Arial" charset="0"/>
                <a:ea typeface="ＭＳ Ｐゴシック" charset="0"/>
                <a:cs typeface="Arial" charset="0"/>
              </a:rPr>
              <a:t>Date</a:t>
            </a:r>
          </a:p>
        </p:txBody>
      </p:sp>
      <p:sp>
        <p:nvSpPr>
          <p:cNvPr id="349187"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250</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264</a:t>
            </a:r>
          </a:p>
        </p:txBody>
      </p:sp>
      <p:sp>
        <p:nvSpPr>
          <p:cNvPr id="349188" name="Rectangle 4"/>
          <p:cNvSpPr>
            <a:spLocks noChangeArrowheads="1"/>
          </p:cNvSpPr>
          <p:nvPr/>
        </p:nvSpPr>
        <p:spPr bwMode="auto">
          <a:xfrm>
            <a:off x="152400" y="1919288"/>
            <a:ext cx="8286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89" name="Rectangle 5"/>
          <p:cNvSpPr>
            <a:spLocks noChangeArrowheads="1"/>
          </p:cNvSpPr>
          <p:nvPr/>
        </p:nvSpPr>
        <p:spPr bwMode="auto">
          <a:xfrm>
            <a:off x="981075" y="1919288"/>
            <a:ext cx="11557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0" name="Rectangle 6"/>
          <p:cNvSpPr>
            <a:spLocks noChangeArrowheads="1"/>
          </p:cNvSpPr>
          <p:nvPr/>
        </p:nvSpPr>
        <p:spPr bwMode="auto">
          <a:xfrm>
            <a:off x="7926388" y="1919288"/>
            <a:ext cx="201295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1" name="Rectangle 7"/>
          <p:cNvSpPr>
            <a:spLocks noChangeArrowheads="1"/>
          </p:cNvSpPr>
          <p:nvPr/>
        </p:nvSpPr>
        <p:spPr bwMode="auto">
          <a:xfrm>
            <a:off x="76200" y="3486150"/>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Books</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2" name="Rectangle 8"/>
          <p:cNvSpPr>
            <a:spLocks noChangeArrowheads="1"/>
          </p:cNvSpPr>
          <p:nvPr/>
        </p:nvSpPr>
        <p:spPr bwMode="auto">
          <a:xfrm>
            <a:off x="7716838" y="2955925"/>
            <a:ext cx="2341562"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3" name="Rectangle 9"/>
          <p:cNvSpPr>
            <a:spLocks noChangeArrowheads="1"/>
          </p:cNvSpPr>
          <p:nvPr/>
        </p:nvSpPr>
        <p:spPr bwMode="auto">
          <a:xfrm>
            <a:off x="76200" y="4122738"/>
            <a:ext cx="828675"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Kings</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4" name="Rectangle 10"/>
          <p:cNvSpPr>
            <a:spLocks noChangeArrowheads="1"/>
          </p:cNvSpPr>
          <p:nvPr/>
        </p:nvSpPr>
        <p:spPr bwMode="auto">
          <a:xfrm>
            <a:off x="981075" y="4122738"/>
            <a:ext cx="1155700"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Saul</a:t>
            </a:r>
          </a:p>
        </p:txBody>
      </p:sp>
      <p:sp>
        <p:nvSpPr>
          <p:cNvPr id="349195" name="Rectangle 11"/>
          <p:cNvSpPr>
            <a:spLocks noChangeArrowheads="1"/>
          </p:cNvSpPr>
          <p:nvPr/>
        </p:nvSpPr>
        <p:spPr bwMode="auto">
          <a:xfrm>
            <a:off x="2136775" y="4122738"/>
            <a:ext cx="1036638"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David</a:t>
            </a:r>
          </a:p>
        </p:txBody>
      </p:sp>
      <p:sp>
        <p:nvSpPr>
          <p:cNvPr id="349196" name="Rectangle 12"/>
          <p:cNvSpPr>
            <a:spLocks noChangeArrowheads="1"/>
          </p:cNvSpPr>
          <p:nvPr/>
        </p:nvSpPr>
        <p:spPr bwMode="auto">
          <a:xfrm>
            <a:off x="2915816" y="4122738"/>
            <a:ext cx="2573337"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Solomon-Ahaziah</a:t>
            </a:r>
          </a:p>
        </p:txBody>
      </p:sp>
      <p:sp>
        <p:nvSpPr>
          <p:cNvPr id="349197" name="Rectangle 13"/>
          <p:cNvSpPr>
            <a:spLocks noChangeArrowheads="1"/>
          </p:cNvSpPr>
          <p:nvPr/>
        </p:nvSpPr>
        <p:spPr bwMode="auto">
          <a:xfrm>
            <a:off x="4932040" y="4122738"/>
            <a:ext cx="2221682"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Ahaziah-Zedekiah</a:t>
            </a:r>
          </a:p>
        </p:txBody>
      </p:sp>
      <p:sp>
        <p:nvSpPr>
          <p:cNvPr id="349198" name="Rectangle 14"/>
          <p:cNvSpPr>
            <a:spLocks noChangeArrowheads="1"/>
          </p:cNvSpPr>
          <p:nvPr/>
        </p:nvSpPr>
        <p:spPr bwMode="auto">
          <a:xfrm>
            <a:off x="7239000" y="3762375"/>
            <a:ext cx="2341563"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9" name="Rectangle 15"/>
          <p:cNvSpPr>
            <a:spLocks noChangeArrowheads="1"/>
          </p:cNvSpPr>
          <p:nvPr/>
        </p:nvSpPr>
        <p:spPr bwMode="auto">
          <a:xfrm>
            <a:off x="76200" y="4797425"/>
            <a:ext cx="82867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Dates</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200" name="Rectangle 16"/>
          <p:cNvSpPr>
            <a:spLocks noChangeArrowheads="1"/>
          </p:cNvSpPr>
          <p:nvPr/>
        </p:nvSpPr>
        <p:spPr bwMode="auto">
          <a:xfrm>
            <a:off x="981075" y="4797425"/>
            <a:ext cx="115570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1043</a:t>
            </a:r>
          </a:p>
        </p:txBody>
      </p:sp>
      <p:sp>
        <p:nvSpPr>
          <p:cNvPr id="349201" name="Rectangle 17"/>
          <p:cNvSpPr>
            <a:spLocks noChangeArrowheads="1"/>
          </p:cNvSpPr>
          <p:nvPr/>
        </p:nvSpPr>
        <p:spPr bwMode="auto">
          <a:xfrm>
            <a:off x="2136775" y="4797425"/>
            <a:ext cx="1036638"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1011</a:t>
            </a:r>
          </a:p>
        </p:txBody>
      </p:sp>
      <p:sp>
        <p:nvSpPr>
          <p:cNvPr id="349202" name="Rectangle 18"/>
          <p:cNvSpPr>
            <a:spLocks noChangeArrowheads="1"/>
          </p:cNvSpPr>
          <p:nvPr/>
        </p:nvSpPr>
        <p:spPr bwMode="auto">
          <a:xfrm>
            <a:off x="2987824" y="4797425"/>
            <a:ext cx="2570163"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971        931         852</a:t>
            </a:r>
          </a:p>
        </p:txBody>
      </p:sp>
      <p:sp>
        <p:nvSpPr>
          <p:cNvPr id="349203" name="Rectangle 19"/>
          <p:cNvSpPr>
            <a:spLocks noChangeArrowheads="1"/>
          </p:cNvSpPr>
          <p:nvPr/>
        </p:nvSpPr>
        <p:spPr bwMode="auto">
          <a:xfrm>
            <a:off x="5219526" y="4797425"/>
            <a:ext cx="201677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852      722     586   560</a:t>
            </a:r>
          </a:p>
        </p:txBody>
      </p:sp>
      <p:sp>
        <p:nvSpPr>
          <p:cNvPr id="349204" name="Rectangle 20"/>
          <p:cNvSpPr>
            <a:spLocks noChangeArrowheads="1"/>
          </p:cNvSpPr>
          <p:nvPr/>
        </p:nvSpPr>
        <p:spPr bwMode="auto">
          <a:xfrm>
            <a:off x="7832725" y="4797425"/>
            <a:ext cx="62547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538</a:t>
            </a:r>
          </a:p>
        </p:txBody>
      </p:sp>
      <p:sp>
        <p:nvSpPr>
          <p:cNvPr id="349205" name="Rectangle 21"/>
          <p:cNvSpPr>
            <a:spLocks noChangeArrowheads="1"/>
          </p:cNvSpPr>
          <p:nvPr/>
        </p:nvSpPr>
        <p:spPr bwMode="auto">
          <a:xfrm>
            <a:off x="7875588" y="4797425"/>
            <a:ext cx="1585912"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206" name="Rectangle 22"/>
          <p:cNvSpPr>
            <a:spLocks noChangeArrowheads="1"/>
          </p:cNvSpPr>
          <p:nvPr/>
        </p:nvSpPr>
        <p:spPr bwMode="auto">
          <a:xfrm>
            <a:off x="76200" y="5834063"/>
            <a:ext cx="8286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Kingdom</a:t>
            </a:r>
            <a:endPar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207" name="Rectangle 23"/>
          <p:cNvSpPr>
            <a:spLocks noChangeArrowheads="1"/>
          </p:cNvSpPr>
          <p:nvPr/>
        </p:nvSpPr>
        <p:spPr bwMode="auto">
          <a:xfrm>
            <a:off x="981075" y="5834063"/>
            <a:ext cx="1797050"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---------United-------</a:t>
            </a:r>
          </a:p>
        </p:txBody>
      </p:sp>
      <p:sp>
        <p:nvSpPr>
          <p:cNvPr id="349208" name="Rectangle 24"/>
          <p:cNvSpPr>
            <a:spLocks noChangeArrowheads="1"/>
          </p:cNvSpPr>
          <p:nvPr/>
        </p:nvSpPr>
        <p:spPr bwMode="auto">
          <a:xfrm>
            <a:off x="2778125" y="5834063"/>
            <a:ext cx="381158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---------Divided------------ </a:t>
            </a:r>
          </a:p>
        </p:txBody>
      </p:sp>
      <p:sp>
        <p:nvSpPr>
          <p:cNvPr id="349209" name="Rectangle 25"/>
          <p:cNvSpPr>
            <a:spLocks noChangeArrowheads="1"/>
          </p:cNvSpPr>
          <p:nvPr/>
        </p:nvSpPr>
        <p:spPr bwMode="auto">
          <a:xfrm>
            <a:off x="6589713" y="5834063"/>
            <a:ext cx="833437"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Surviving</a:t>
            </a:r>
          </a:p>
        </p:txBody>
      </p:sp>
      <p:sp>
        <p:nvSpPr>
          <p:cNvPr id="349210" name="Rectangle 26"/>
          <p:cNvSpPr>
            <a:spLocks noChangeArrowheads="1"/>
          </p:cNvSpPr>
          <p:nvPr/>
        </p:nvSpPr>
        <p:spPr bwMode="auto">
          <a:xfrm>
            <a:off x="7423150" y="5834063"/>
            <a:ext cx="221773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-Returned-</a:t>
            </a:r>
          </a:p>
        </p:txBody>
      </p:sp>
      <p:grpSp>
        <p:nvGrpSpPr>
          <p:cNvPr id="349211" name="Group 33"/>
          <p:cNvGrpSpPr>
            <a:grpSpLocks/>
          </p:cNvGrpSpPr>
          <p:nvPr/>
        </p:nvGrpSpPr>
        <p:grpSpPr bwMode="auto">
          <a:xfrm>
            <a:off x="762000" y="3486150"/>
            <a:ext cx="1274763" cy="806450"/>
            <a:chOff x="444" y="518"/>
            <a:chExt cx="683" cy="403"/>
          </a:xfrm>
        </p:grpSpPr>
        <p:sp>
          <p:nvSpPr>
            <p:cNvPr id="349230"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Samuel</a:t>
              </a:r>
            </a:p>
          </p:txBody>
        </p:sp>
        <p:sp>
          <p:nvSpPr>
            <p:cNvPr id="349231"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349212" name="Rectangle 36"/>
          <p:cNvSpPr>
            <a:spLocks noChangeArrowheads="1"/>
          </p:cNvSpPr>
          <p:nvPr/>
        </p:nvSpPr>
        <p:spPr bwMode="auto">
          <a:xfrm>
            <a:off x="2058740" y="34861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Samuel</a:t>
            </a:r>
          </a:p>
        </p:txBody>
      </p:sp>
      <p:sp>
        <p:nvSpPr>
          <p:cNvPr id="349213" name="Rectangle 37"/>
          <p:cNvSpPr>
            <a:spLocks noChangeArrowheads="1"/>
          </p:cNvSpPr>
          <p:nvPr/>
        </p:nvSpPr>
        <p:spPr bwMode="auto">
          <a:xfrm>
            <a:off x="2066925" y="3486150"/>
            <a:ext cx="1223963"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349214" name="Group 38"/>
          <p:cNvGrpSpPr>
            <a:grpSpLocks/>
          </p:cNvGrpSpPr>
          <p:nvPr/>
        </p:nvGrpSpPr>
        <p:grpSpPr bwMode="auto">
          <a:xfrm>
            <a:off x="3253880" y="3486150"/>
            <a:ext cx="1878632"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Kings</a:t>
              </a:r>
              <a:endParaRPr kumimoji="0" lang="en-US" sz="2400" b="1" i="0" u="none" strike="noStrike" kern="1200" cap="none" spc="0" normalizeH="0" baseline="0" noProof="0">
                <a:ln>
                  <a:noFill/>
                </a:ln>
                <a:solidFill>
                  <a:srgbClr val="FEFDE3"/>
                </a:solidFill>
                <a:effectLst/>
                <a:uLnTx/>
                <a:uFillTx/>
                <a:latin typeface="Arial Narrow" charset="0"/>
                <a:ea typeface="Times New Roman" charset="0"/>
                <a:cs typeface="Times New Roman" charset="0"/>
              </a:endParaRPr>
            </a:p>
          </p:txBody>
        </p:sp>
        <p:sp>
          <p:nvSpPr>
            <p:cNvPr id="349229"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grpSp>
        <p:nvGrpSpPr>
          <p:cNvPr id="349215" name="Group 41"/>
          <p:cNvGrpSpPr>
            <a:grpSpLocks/>
          </p:cNvGrpSpPr>
          <p:nvPr/>
        </p:nvGrpSpPr>
        <p:grpSpPr bwMode="auto">
          <a:xfrm>
            <a:off x="5076056" y="3486150"/>
            <a:ext cx="1855912"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Kings</a:t>
              </a:r>
              <a:endParaRPr kumimoji="0" lang="en-US" sz="2400" b="1" i="0" u="none" strike="noStrike" kern="1200" cap="none" spc="0" normalizeH="0" baseline="0" noProof="0">
                <a:ln>
                  <a:noFill/>
                </a:ln>
                <a:solidFill>
                  <a:srgbClr val="FEFDE3"/>
                </a:solidFill>
                <a:effectLst/>
                <a:uLnTx/>
                <a:uFillTx/>
                <a:latin typeface="Arial Narrow" charset="0"/>
                <a:ea typeface="Times New Roman" charset="0"/>
                <a:cs typeface="Times New Roman" charset="0"/>
              </a:endParaRPr>
            </a:p>
          </p:txBody>
        </p:sp>
        <p:sp>
          <p:nvSpPr>
            <p:cNvPr id="349227"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5500688"/>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5500688"/>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30863" y="5424488"/>
            <a:ext cx="925513"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75" name="AutoShape 47"/>
          <p:cNvSpPr>
            <a:spLocks noChangeArrowheads="1"/>
          </p:cNvSpPr>
          <p:nvPr/>
        </p:nvSpPr>
        <p:spPr bwMode="auto">
          <a:xfrm>
            <a:off x="6421263" y="5500688"/>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24976" name="AutoShape 48"/>
          <p:cNvSpPr>
            <a:spLocks noChangeArrowheads="1"/>
          </p:cNvSpPr>
          <p:nvPr/>
        </p:nvSpPr>
        <p:spPr bwMode="auto">
          <a:xfrm>
            <a:off x="6802263" y="5805488"/>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24977" name="AutoShape 49"/>
          <p:cNvSpPr>
            <a:spLocks noChangeArrowheads="1"/>
          </p:cNvSpPr>
          <p:nvPr/>
        </p:nvSpPr>
        <p:spPr bwMode="auto">
          <a:xfrm rot="10800000">
            <a:off x="7991475" y="5805488"/>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5254625"/>
            <a:ext cx="1447800" cy="137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5500688"/>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 name="Rectangle 5"/>
          <p:cNvSpPr>
            <a:spLocks noChangeArrowheads="1"/>
          </p:cNvSpPr>
          <p:nvPr/>
        </p:nvSpPr>
        <p:spPr bwMode="auto">
          <a:xfrm>
            <a:off x="33338" y="1125538"/>
            <a:ext cx="9003158" cy="1439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Ø"/>
              <a:tabLst/>
              <a:defRPr/>
            </a:pP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First Kings covers 120 years from 971 BC with the crowning of Solomon to 852 BC during Ahaziah</a:t>
            </a:r>
            <a:r>
              <a:rPr kumimoji="0" lang="uk-UA"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 reign. The year 931 marks the most significant date when Solomon</a:t>
            </a:r>
            <a:r>
              <a:rPr kumimoji="0" lang="uk-UA"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 kingdom split into the northern nation of Israel and the southern kingdom of Judah after his death.  </a:t>
            </a:r>
          </a:p>
        </p:txBody>
      </p:sp>
      <p:pic>
        <p:nvPicPr>
          <p:cNvPr id="349225" name="Picture 9" descr="BD04919_"/>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0813" y="-127000"/>
            <a:ext cx="1338263"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8" name="Group 33"/>
          <p:cNvGrpSpPr>
            <a:grpSpLocks/>
          </p:cNvGrpSpPr>
          <p:nvPr/>
        </p:nvGrpSpPr>
        <p:grpSpPr bwMode="auto">
          <a:xfrm>
            <a:off x="755576" y="2622550"/>
            <a:ext cx="1274763" cy="806450"/>
            <a:chOff x="444" y="518"/>
            <a:chExt cx="683" cy="403"/>
          </a:xfrm>
        </p:grpSpPr>
        <p:sp>
          <p:nvSpPr>
            <p:cNvPr id="49"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Kingdoms</a:t>
              </a:r>
            </a:p>
          </p:txBody>
        </p:sp>
        <p:sp>
          <p:nvSpPr>
            <p:cNvPr id="50"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51" name="Rectangle 36"/>
          <p:cNvSpPr>
            <a:spLocks noChangeArrowheads="1"/>
          </p:cNvSpPr>
          <p:nvPr/>
        </p:nvSpPr>
        <p:spPr bwMode="auto">
          <a:xfrm>
            <a:off x="2052316" y="26225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Kingdoms</a:t>
            </a:r>
          </a:p>
        </p:txBody>
      </p:sp>
      <p:grpSp>
        <p:nvGrpSpPr>
          <p:cNvPr id="53" name="Group 38"/>
          <p:cNvGrpSpPr>
            <a:grpSpLocks/>
          </p:cNvGrpSpPr>
          <p:nvPr/>
        </p:nvGrpSpPr>
        <p:grpSpPr bwMode="auto">
          <a:xfrm>
            <a:off x="3247456" y="2622550"/>
            <a:ext cx="1878632" cy="806450"/>
            <a:chOff x="1747" y="518"/>
            <a:chExt cx="1443" cy="403"/>
          </a:xfrm>
        </p:grpSpPr>
        <p:sp>
          <p:nvSpPr>
            <p:cNvPr id="54"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3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Kingdoms</a:t>
              </a:r>
              <a:endParaRPr kumimoji="0" lang="en-US" sz="2000" b="1" i="0" u="none" strike="noStrike" kern="1200" cap="none" spc="0" normalizeH="0" baseline="0" noProof="0">
                <a:ln>
                  <a:noFill/>
                </a:ln>
                <a:solidFill>
                  <a:srgbClr val="FEFDE3"/>
                </a:solidFill>
                <a:effectLst/>
                <a:uLnTx/>
                <a:uFillTx/>
                <a:latin typeface="Arial Narrow" charset="0"/>
                <a:ea typeface="Times New Roman" charset="0"/>
                <a:cs typeface="Times New Roman" charset="0"/>
              </a:endParaRPr>
            </a:p>
          </p:txBody>
        </p:sp>
        <p:sp>
          <p:nvSpPr>
            <p:cNvPr id="55"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grpSp>
        <p:nvGrpSpPr>
          <p:cNvPr id="56" name="Group 41"/>
          <p:cNvGrpSpPr>
            <a:grpSpLocks/>
          </p:cNvGrpSpPr>
          <p:nvPr/>
        </p:nvGrpSpPr>
        <p:grpSpPr bwMode="auto">
          <a:xfrm>
            <a:off x="5076056" y="2622550"/>
            <a:ext cx="1855912" cy="806450"/>
            <a:chOff x="3190" y="518"/>
            <a:chExt cx="895" cy="403"/>
          </a:xfrm>
        </p:grpSpPr>
        <p:sp>
          <p:nvSpPr>
            <p:cNvPr id="57"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Kingdoms</a:t>
              </a:r>
              <a:endParaRPr kumimoji="0" lang="en-US" sz="2000" b="1" i="0" u="none" strike="noStrike" kern="1200" cap="none" spc="0" normalizeH="0" baseline="0" noProof="0">
                <a:ln>
                  <a:noFill/>
                </a:ln>
                <a:solidFill>
                  <a:srgbClr val="FEFDE3"/>
                </a:solidFill>
                <a:effectLst/>
                <a:uLnTx/>
                <a:uFillTx/>
                <a:latin typeface="Arial Narrow" charset="0"/>
                <a:ea typeface="Times New Roman" charset="0"/>
                <a:cs typeface="Times New Roman" charset="0"/>
              </a:endParaRPr>
            </a:p>
          </p:txBody>
        </p:sp>
        <p:sp>
          <p:nvSpPr>
            <p:cNvPr id="58"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59" name="Rectangle 7"/>
          <p:cNvSpPr>
            <a:spLocks noChangeArrowheads="1"/>
          </p:cNvSpPr>
          <p:nvPr/>
        </p:nvSpPr>
        <p:spPr bwMode="auto">
          <a:xfrm>
            <a:off x="0" y="2708920"/>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Jerome</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146928755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5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52">
                                            <p:txEl>
                                              <p:pRg st="0" end="0"/>
                                            </p:txEl>
                                          </p:spTgt>
                                        </p:tgtEl>
                                        <p:attrNameLst>
                                          <p:attrName>style.visibility</p:attrName>
                                        </p:attrNameLst>
                                      </p:cBhvr>
                                      <p:to>
                                        <p:strVal val="visible"/>
                                      </p:to>
                                    </p:set>
                                    <p:anim calcmode="lin" valueType="num">
                                      <p:cBhvr additive="base">
                                        <p:cTn id="60" dur="500" fill="hold"/>
                                        <p:tgtEl>
                                          <p:spTgt spid="52">
                                            <p:txEl>
                                              <p:pRg st="0" end="0"/>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5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P spid="52" grpId="0" build="p" autoUpdateAnimBg="0"/>
      <p:bldP spid="51" grpId="0" animBg="1"/>
      <p:bldP spid="5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3"/>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endParaRPr lang="en-US">
              <a:latin typeface="Arial" charset="0"/>
              <a:cs typeface="Arial" charset="0"/>
            </a:endParaRPr>
          </a:p>
        </p:txBody>
      </p:sp>
      <p:pic>
        <p:nvPicPr>
          <p:cNvPr id="74755"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8600" y="381000"/>
            <a:ext cx="2286000"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6" name="Rectangle 4"/>
          <p:cNvSpPr>
            <a:spLocks noChangeArrowheads="1"/>
          </p:cNvSpPr>
          <p:nvPr/>
        </p:nvSpPr>
        <p:spPr bwMode="auto">
          <a:xfrm>
            <a:off x="685800" y="3086100"/>
            <a:ext cx="309403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l">
              <a:spcBef>
                <a:spcPct val="50000"/>
              </a:spcBef>
              <a:buFontTx/>
              <a:buChar char="•"/>
            </a:pPr>
            <a:r>
              <a:rPr lang="en-US" sz="3600">
                <a:solidFill>
                  <a:srgbClr val="CC0066"/>
                </a:solidFill>
                <a:latin typeface="Arial" charset="0"/>
                <a:cs typeface="Arial" charset="0"/>
              </a:rPr>
              <a:t>      verse</a:t>
            </a:r>
          </a:p>
        </p:txBody>
      </p:sp>
      <p:sp>
        <p:nvSpPr>
          <p:cNvPr id="74757" name="Rectangle 5"/>
          <p:cNvSpPr>
            <a:spLocks noChangeArrowheads="1"/>
          </p:cNvSpPr>
          <p:nvPr/>
        </p:nvSpPr>
        <p:spPr bwMode="auto">
          <a:xfrm>
            <a:off x="4267200" y="3086100"/>
            <a:ext cx="8826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l">
              <a:spcBef>
                <a:spcPct val="50000"/>
              </a:spcBef>
            </a:pPr>
            <a:r>
              <a:rPr lang="en-US" sz="3600">
                <a:solidFill>
                  <a:srgbClr val="6600CC"/>
                </a:solidFill>
                <a:latin typeface="Arial" charset="0"/>
                <a:cs typeface="Arial" charset="0"/>
              </a:rPr>
              <a:t>8:5</a:t>
            </a:r>
          </a:p>
        </p:txBody>
      </p:sp>
      <p:sp>
        <p:nvSpPr>
          <p:cNvPr id="74758" name="Rectangle 6"/>
          <p:cNvSpPr>
            <a:spLocks noChangeArrowheads="1"/>
          </p:cNvSpPr>
          <p:nvPr/>
        </p:nvSpPr>
        <p:spPr bwMode="auto">
          <a:xfrm>
            <a:off x="685800" y="3822700"/>
            <a:ext cx="4030663"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l">
              <a:spcBef>
                <a:spcPct val="50000"/>
              </a:spcBef>
              <a:buFontTx/>
              <a:buChar char="•"/>
            </a:pPr>
            <a:r>
              <a:rPr lang="en-US" sz="3600">
                <a:solidFill>
                  <a:srgbClr val="CC0066"/>
                </a:solidFill>
                <a:latin typeface="Arial" charset="0"/>
                <a:cs typeface="Arial" charset="0"/>
              </a:rPr>
              <a:t>      characters</a:t>
            </a:r>
          </a:p>
        </p:txBody>
      </p:sp>
      <p:sp>
        <p:nvSpPr>
          <p:cNvPr id="74759" name="Rectangle 7"/>
          <p:cNvSpPr>
            <a:spLocks noChangeArrowheads="1"/>
          </p:cNvSpPr>
          <p:nvPr/>
        </p:nvSpPr>
        <p:spPr bwMode="auto">
          <a:xfrm>
            <a:off x="685800" y="4646613"/>
            <a:ext cx="45720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l">
              <a:spcBef>
                <a:spcPct val="50000"/>
              </a:spcBef>
              <a:buFontTx/>
              <a:buChar char="•"/>
            </a:pPr>
            <a:r>
              <a:rPr lang="en-US" sz="3600">
                <a:solidFill>
                  <a:srgbClr val="CC0066"/>
                </a:solidFill>
                <a:latin typeface="Arial" charset="0"/>
                <a:cs typeface="Arial" charset="0"/>
              </a:rPr>
              <a:t>      place</a:t>
            </a:r>
          </a:p>
        </p:txBody>
      </p:sp>
      <p:sp>
        <p:nvSpPr>
          <p:cNvPr id="74760" name="Rectangle 8"/>
          <p:cNvSpPr>
            <a:spLocks noChangeArrowheads="1"/>
          </p:cNvSpPr>
          <p:nvPr/>
        </p:nvSpPr>
        <p:spPr bwMode="auto">
          <a:xfrm>
            <a:off x="685800" y="5432425"/>
            <a:ext cx="278765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spcBef>
                <a:spcPct val="50000"/>
              </a:spcBef>
              <a:buFontTx/>
              <a:buChar char="•"/>
            </a:pPr>
            <a:r>
              <a:rPr lang="en-US" sz="3600">
                <a:solidFill>
                  <a:srgbClr val="CC0066"/>
                </a:solidFill>
                <a:latin typeface="Arial" charset="0"/>
                <a:cs typeface="Arial" charset="0"/>
              </a:rPr>
              <a:t>      authors</a:t>
            </a:r>
          </a:p>
        </p:txBody>
      </p:sp>
      <p:sp>
        <p:nvSpPr>
          <p:cNvPr id="74761" name="Rectangle 9"/>
          <p:cNvSpPr>
            <a:spLocks noChangeArrowheads="1"/>
          </p:cNvSpPr>
          <p:nvPr/>
        </p:nvSpPr>
        <p:spPr bwMode="auto">
          <a:xfrm>
            <a:off x="4267200" y="3806825"/>
            <a:ext cx="45720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l">
              <a:spcBef>
                <a:spcPct val="50000"/>
              </a:spcBef>
            </a:pPr>
            <a:r>
              <a:rPr lang="en-US" sz="3600">
                <a:solidFill>
                  <a:srgbClr val="6600CC"/>
                </a:solidFill>
                <a:latin typeface="Arial" charset="0"/>
                <a:cs typeface="Arial" charset="0"/>
              </a:rPr>
              <a:t>Samuel, Saul, David</a:t>
            </a:r>
          </a:p>
        </p:txBody>
      </p:sp>
      <p:sp>
        <p:nvSpPr>
          <p:cNvPr id="74762" name="Rectangle 10"/>
          <p:cNvSpPr>
            <a:spLocks noChangeArrowheads="1"/>
          </p:cNvSpPr>
          <p:nvPr/>
        </p:nvSpPr>
        <p:spPr bwMode="auto">
          <a:xfrm>
            <a:off x="4267200" y="4630738"/>
            <a:ext cx="45720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l">
              <a:spcBef>
                <a:spcPct val="50000"/>
              </a:spcBef>
            </a:pPr>
            <a:r>
              <a:rPr lang="en-US" sz="3600">
                <a:solidFill>
                  <a:srgbClr val="6600CC"/>
                </a:solidFill>
                <a:latin typeface="Arial" charset="0"/>
                <a:cs typeface="Arial" charset="0"/>
              </a:rPr>
              <a:t>Israel</a:t>
            </a:r>
          </a:p>
        </p:txBody>
      </p:sp>
      <p:sp>
        <p:nvSpPr>
          <p:cNvPr id="74763" name="Rectangle 11"/>
          <p:cNvSpPr>
            <a:spLocks noChangeArrowheads="1"/>
          </p:cNvSpPr>
          <p:nvPr/>
        </p:nvSpPr>
        <p:spPr bwMode="auto">
          <a:xfrm>
            <a:off x="4267200" y="5432425"/>
            <a:ext cx="4802188"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en-US" sz="3600">
                <a:solidFill>
                  <a:srgbClr val="6600CC"/>
                </a:solidFill>
                <a:latin typeface="Arial" charset="0"/>
                <a:cs typeface="Arial" charset="0"/>
              </a:rPr>
              <a:t>Samuel, Nathan, Gad</a:t>
            </a:r>
          </a:p>
        </p:txBody>
      </p:sp>
      <p:sp>
        <p:nvSpPr>
          <p:cNvPr id="74764" name="Rectangle 12"/>
          <p:cNvSpPr>
            <a:spLocks noChangeArrowheads="1"/>
          </p:cNvSpPr>
          <p:nvPr/>
        </p:nvSpPr>
        <p:spPr bwMode="auto">
          <a:xfrm>
            <a:off x="4267200" y="2439988"/>
            <a:ext cx="239077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en-US" sz="3600">
                <a:solidFill>
                  <a:srgbClr val="6600CC"/>
                </a:solidFill>
                <a:latin typeface="Arial" charset="0"/>
                <a:cs typeface="Arial" charset="0"/>
              </a:rPr>
              <a:t>Transition</a:t>
            </a:r>
          </a:p>
        </p:txBody>
      </p:sp>
      <p:pic>
        <p:nvPicPr>
          <p:cNvPr id="74767" name="Picture 15" descr="key">
            <a:hlinkClick r:id="rId3"/>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14400" y="2438400"/>
            <a:ext cx="612775" cy="48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69" name="Picture 17" descr="key">
            <a:hlinkClick r:id="rId3"/>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11225" y="3249613"/>
            <a:ext cx="612775" cy="48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70" name="Picture 18" descr="key">
            <a:hlinkClick r:id="rId3"/>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87425" y="3962400"/>
            <a:ext cx="612775" cy="48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71" name="Picture 19" descr="key">
            <a:hlinkClick r:id="rId3"/>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87425" y="4773613"/>
            <a:ext cx="612775" cy="48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20"/>
          <p:cNvGrpSpPr>
            <a:grpSpLocks/>
          </p:cNvGrpSpPr>
          <p:nvPr/>
        </p:nvGrpSpPr>
        <p:grpSpPr bwMode="auto">
          <a:xfrm>
            <a:off x="2895600" y="190500"/>
            <a:ext cx="4953000" cy="1866900"/>
            <a:chOff x="2064" y="120"/>
            <a:chExt cx="3120" cy="1176"/>
          </a:xfrm>
        </p:grpSpPr>
        <p:sp>
          <p:nvSpPr>
            <p:cNvPr id="195605" name="WordArt 21"/>
            <p:cNvSpPr>
              <a:spLocks noChangeArrowheads="1" noChangeShapeType="1" noTextEdit="1"/>
            </p:cNvSpPr>
            <p:nvPr/>
          </p:nvSpPr>
          <p:spPr bwMode="auto">
            <a:xfrm>
              <a:off x="2064" y="120"/>
              <a:ext cx="3120" cy="1080"/>
            </a:xfrm>
            <a:prstGeom prst="rect">
              <a:avLst/>
            </a:prstGeom>
          </p:spPr>
          <p:txBody>
            <a:bodyPr wrap="none" fromWordArt="1">
              <a:prstTxWarp prst="textSlantUp">
                <a:avLst>
                  <a:gd name="adj" fmla="val 32056"/>
                </a:avLst>
              </a:prstTxWarp>
            </a:bodyPr>
            <a:lstStyle/>
            <a:p>
              <a:r>
                <a:rPr lang="en-US" sz="4800" kern="10">
                  <a:ln w="9525">
                    <a:solidFill>
                      <a:srgbClr val="CC99FF"/>
                    </a:solidFill>
                    <a:round/>
                    <a:headEnd/>
                    <a:tailEnd/>
                  </a:ln>
                  <a:gradFill rotWithShape="1">
                    <a:gsLst>
                      <a:gs pos="0">
                        <a:srgbClr val="FFFF66"/>
                      </a:gs>
                      <a:gs pos="100000">
                        <a:srgbClr val="CC9900"/>
                      </a:gs>
                    </a:gsLst>
                    <a:lin ang="5400000" scaled="1"/>
                  </a:gradFill>
                  <a:effectLst>
                    <a:outerShdw blurRad="63500" dist="53882" dir="2700000" algn="ctr" rotWithShape="0">
                      <a:srgbClr val="9999FF">
                        <a:alpha val="74997"/>
                      </a:srgbClr>
                    </a:outerShdw>
                  </a:effectLst>
                  <a:latin typeface="Arial"/>
                  <a:ea typeface="Arial"/>
                  <a:cs typeface="Arial"/>
                </a:rPr>
                <a:t>1 Samuel</a:t>
              </a:r>
            </a:p>
          </p:txBody>
        </p:sp>
        <p:sp>
          <p:nvSpPr>
            <p:cNvPr id="195606" name="WordArt 22"/>
            <p:cNvSpPr>
              <a:spLocks noChangeArrowheads="1" noChangeShapeType="1" noTextEdit="1"/>
            </p:cNvSpPr>
            <p:nvPr/>
          </p:nvSpPr>
          <p:spPr bwMode="auto">
            <a:xfrm>
              <a:off x="2064" y="216"/>
              <a:ext cx="3120" cy="1080"/>
            </a:xfrm>
            <a:prstGeom prst="rect">
              <a:avLst/>
            </a:prstGeom>
          </p:spPr>
          <p:txBody>
            <a:bodyPr wrap="none" fromWordArt="1">
              <a:prstTxWarp prst="textSlantUp">
                <a:avLst>
                  <a:gd name="adj" fmla="val 32056"/>
                </a:avLst>
              </a:prstTxWarp>
            </a:bodyPr>
            <a:lstStyle/>
            <a:p>
              <a:r>
                <a:rPr lang="en-US" sz="4800" kern="10">
                  <a:ln w="9525">
                    <a:solidFill>
                      <a:srgbClr val="CC99FF"/>
                    </a:solidFill>
                    <a:round/>
                    <a:headEnd/>
                    <a:tailEnd/>
                  </a:ln>
                  <a:gradFill rotWithShape="1">
                    <a:gsLst>
                      <a:gs pos="0">
                        <a:srgbClr val="003399"/>
                      </a:gs>
                      <a:gs pos="100000">
                        <a:srgbClr val="3399FF"/>
                      </a:gs>
                    </a:gsLst>
                    <a:lin ang="5400000" scaled="1"/>
                  </a:gradFill>
                  <a:effectLst>
                    <a:outerShdw blurRad="63500" dist="53882" dir="2700000" algn="ctr" rotWithShape="0">
                      <a:srgbClr val="9999FF">
                        <a:alpha val="74997"/>
                      </a:srgbClr>
                    </a:outerShdw>
                  </a:effectLst>
                  <a:latin typeface="Arial"/>
                  <a:ea typeface="Arial"/>
                  <a:cs typeface="Arial"/>
                </a:rPr>
                <a:t>1 Samuel</a:t>
              </a:r>
            </a:p>
          </p:txBody>
        </p:sp>
      </p:grpSp>
      <p:sp>
        <p:nvSpPr>
          <p:cNvPr id="74778" name="Rectangle 26"/>
          <p:cNvSpPr>
            <a:spLocks noGrp="1" noChangeArrowheads="1"/>
          </p:cNvSpPr>
          <p:nvPr>
            <p:ph type="title"/>
          </p:nvPr>
        </p:nvSpPr>
        <p:spPr>
          <a:xfrm>
            <a:off x="0" y="0"/>
            <a:ext cx="7772400" cy="685800"/>
          </a:xfrm>
          <a:effectLst>
            <a:outerShdw blurRad="63500" dist="35921" dir="2700000" algn="ctr" rotWithShape="0">
              <a:schemeClr val="tx1">
                <a:alpha val="74998"/>
              </a:schemeClr>
            </a:outerShdw>
          </a:effectLst>
        </p:spPr>
        <p:txBody>
          <a:bodyPr/>
          <a:lstStyle/>
          <a:p>
            <a:pPr eaLnBrk="1" hangingPunct="1">
              <a:defRPr/>
            </a:pPr>
            <a:r>
              <a:rPr lang="en-US" dirty="0">
                <a:solidFill>
                  <a:srgbClr val="FFCC66"/>
                </a:solidFill>
                <a:ea typeface="ＭＳ Ｐゴシック" charset="0"/>
              </a:rPr>
              <a:t>Keys to…</a:t>
            </a:r>
            <a:endParaRPr lang="en-US" dirty="0">
              <a:ea typeface="ＭＳ Ｐゴシック" charset="0"/>
            </a:endParaRPr>
          </a:p>
        </p:txBody>
      </p:sp>
      <p:sp>
        <p:nvSpPr>
          <p:cNvPr id="23" name="Text Box 10"/>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400" dirty="0">
                <a:solidFill>
                  <a:schemeClr val="bg1"/>
                </a:solidFill>
                <a:latin typeface="Arial"/>
                <a:cs typeface="Arial"/>
              </a:rPr>
              <a:t>194</a:t>
            </a:r>
          </a:p>
        </p:txBody>
      </p:sp>
      <p:pic>
        <p:nvPicPr>
          <p:cNvPr id="24" name="Picture 19" descr="key">
            <a:hlinkClick r:id="rId3"/>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42988" y="5537200"/>
            <a:ext cx="612775" cy="48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
          <p:cNvSpPr txBox="1">
            <a:spLocks noChangeArrowheads="1"/>
          </p:cNvSpPr>
          <p:nvPr/>
        </p:nvSpPr>
        <p:spPr bwMode="auto">
          <a:xfrm>
            <a:off x="684213" y="2420938"/>
            <a:ext cx="23622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20000"/>
              </a:spcBef>
              <a:buFontTx/>
              <a:buChar char="•"/>
            </a:pPr>
            <a:r>
              <a:rPr lang="en-US" sz="3600">
                <a:solidFill>
                  <a:srgbClr val="CC0066"/>
                </a:solidFill>
                <a:latin typeface="Arial" charset="0"/>
                <a:cs typeface="Arial" charset="0"/>
              </a:rPr>
              <a:t>    word</a:t>
            </a: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74755"/>
                                        </p:tgtEl>
                                        <p:attrNameLst>
                                          <p:attrName>style.visibility</p:attrName>
                                        </p:attrNameLst>
                                      </p:cBhvr>
                                      <p:to>
                                        <p:strVal val="visible"/>
                                      </p:to>
                                    </p:set>
                                    <p:anim calcmode="lin" valueType="num">
                                      <p:cBhvr additive="base">
                                        <p:cTn id="7" dur="500" fill="hold"/>
                                        <p:tgtEl>
                                          <p:spTgt spid="74755"/>
                                        </p:tgtEl>
                                        <p:attrNameLst>
                                          <p:attrName>ppt_x</p:attrName>
                                        </p:attrNameLst>
                                      </p:cBhvr>
                                      <p:tavLst>
                                        <p:tav tm="0">
                                          <p:val>
                                            <p:strVal val="0-#ppt_w/2"/>
                                          </p:val>
                                        </p:tav>
                                        <p:tav tm="100000">
                                          <p:val>
                                            <p:strVal val="#ppt_x"/>
                                          </p:val>
                                        </p:tav>
                                      </p:tavLst>
                                    </p:anim>
                                    <p:anim calcmode="lin" valueType="num">
                                      <p:cBhvr additive="base">
                                        <p:cTn id="8" dur="500" fill="hold"/>
                                        <p:tgtEl>
                                          <p:spTgt spid="7475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 presetClass="entr" presetSubtype="8" fill="hold" nodeType="afterEffect">
                                  <p:stCondLst>
                                    <p:cond delay="0"/>
                                  </p:stCondLst>
                                  <p:childTnLst>
                                    <p:set>
                                      <p:cBhvr>
                                        <p:cTn id="15" dur="1" fill="hold">
                                          <p:stCondLst>
                                            <p:cond delay="0"/>
                                          </p:stCondLst>
                                        </p:cTn>
                                        <p:tgtEl>
                                          <p:spTgt spid="74767"/>
                                        </p:tgtEl>
                                        <p:attrNameLst>
                                          <p:attrName>style.visibility</p:attrName>
                                        </p:attrNameLst>
                                      </p:cBhvr>
                                      <p:to>
                                        <p:strVal val="visible"/>
                                      </p:to>
                                    </p:set>
                                    <p:anim calcmode="lin" valueType="num">
                                      <p:cBhvr additive="base">
                                        <p:cTn id="16" dur="500" fill="hold"/>
                                        <p:tgtEl>
                                          <p:spTgt spid="74767"/>
                                        </p:tgtEl>
                                        <p:attrNameLst>
                                          <p:attrName>ppt_x</p:attrName>
                                        </p:attrNameLst>
                                      </p:cBhvr>
                                      <p:tavLst>
                                        <p:tav tm="0">
                                          <p:val>
                                            <p:strVal val="0-#ppt_w/2"/>
                                          </p:val>
                                        </p:tav>
                                        <p:tav tm="100000">
                                          <p:val>
                                            <p:strVal val="#ppt_x"/>
                                          </p:val>
                                        </p:tav>
                                      </p:tavLst>
                                    </p:anim>
                                    <p:anim calcmode="lin" valueType="num">
                                      <p:cBhvr additive="base">
                                        <p:cTn id="17" dur="500" fill="hold"/>
                                        <p:tgtEl>
                                          <p:spTgt spid="74767"/>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000"/>
                            </p:stCondLst>
                            <p:childTnLst>
                              <p:par>
                                <p:cTn id="19" presetID="2" presetClass="entr" presetSubtype="8" fill="hold" nodeType="afterEffect">
                                  <p:stCondLst>
                                    <p:cond delay="0"/>
                                  </p:stCondLst>
                                  <p:childTnLst>
                                    <p:set>
                                      <p:cBhvr>
                                        <p:cTn id="20" dur="1" fill="hold">
                                          <p:stCondLst>
                                            <p:cond delay="0"/>
                                          </p:stCondLst>
                                        </p:cTn>
                                        <p:tgtEl>
                                          <p:spTgt spid="74769"/>
                                        </p:tgtEl>
                                        <p:attrNameLst>
                                          <p:attrName>style.visibility</p:attrName>
                                        </p:attrNameLst>
                                      </p:cBhvr>
                                      <p:to>
                                        <p:strVal val="visible"/>
                                      </p:to>
                                    </p:set>
                                    <p:anim calcmode="lin" valueType="num">
                                      <p:cBhvr additive="base">
                                        <p:cTn id="21" dur="500" fill="hold"/>
                                        <p:tgtEl>
                                          <p:spTgt spid="74769"/>
                                        </p:tgtEl>
                                        <p:attrNameLst>
                                          <p:attrName>ppt_x</p:attrName>
                                        </p:attrNameLst>
                                      </p:cBhvr>
                                      <p:tavLst>
                                        <p:tav tm="0">
                                          <p:val>
                                            <p:strVal val="0-#ppt_w/2"/>
                                          </p:val>
                                        </p:tav>
                                        <p:tav tm="100000">
                                          <p:val>
                                            <p:strVal val="#ppt_x"/>
                                          </p:val>
                                        </p:tav>
                                      </p:tavLst>
                                    </p:anim>
                                    <p:anim calcmode="lin" valueType="num">
                                      <p:cBhvr additive="base">
                                        <p:cTn id="22" dur="500" fill="hold"/>
                                        <p:tgtEl>
                                          <p:spTgt spid="74769"/>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1500"/>
                            </p:stCondLst>
                            <p:childTnLst>
                              <p:par>
                                <p:cTn id="24" presetID="2" presetClass="entr" presetSubtype="8" fill="hold" nodeType="afterEffect">
                                  <p:stCondLst>
                                    <p:cond delay="0"/>
                                  </p:stCondLst>
                                  <p:childTnLst>
                                    <p:set>
                                      <p:cBhvr>
                                        <p:cTn id="25" dur="1" fill="hold">
                                          <p:stCondLst>
                                            <p:cond delay="0"/>
                                          </p:stCondLst>
                                        </p:cTn>
                                        <p:tgtEl>
                                          <p:spTgt spid="74770"/>
                                        </p:tgtEl>
                                        <p:attrNameLst>
                                          <p:attrName>style.visibility</p:attrName>
                                        </p:attrNameLst>
                                      </p:cBhvr>
                                      <p:to>
                                        <p:strVal val="visible"/>
                                      </p:to>
                                    </p:set>
                                    <p:anim calcmode="lin" valueType="num">
                                      <p:cBhvr additive="base">
                                        <p:cTn id="26" dur="500" fill="hold"/>
                                        <p:tgtEl>
                                          <p:spTgt spid="74770"/>
                                        </p:tgtEl>
                                        <p:attrNameLst>
                                          <p:attrName>ppt_x</p:attrName>
                                        </p:attrNameLst>
                                      </p:cBhvr>
                                      <p:tavLst>
                                        <p:tav tm="0">
                                          <p:val>
                                            <p:strVal val="0-#ppt_w/2"/>
                                          </p:val>
                                        </p:tav>
                                        <p:tav tm="100000">
                                          <p:val>
                                            <p:strVal val="#ppt_x"/>
                                          </p:val>
                                        </p:tav>
                                      </p:tavLst>
                                    </p:anim>
                                    <p:anim calcmode="lin" valueType="num">
                                      <p:cBhvr additive="base">
                                        <p:cTn id="27" dur="500" fill="hold"/>
                                        <p:tgtEl>
                                          <p:spTgt spid="74770"/>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000"/>
                            </p:stCondLst>
                            <p:childTnLst>
                              <p:par>
                                <p:cTn id="29" presetID="2" presetClass="entr" presetSubtype="8" fill="hold" nodeType="afterEffect">
                                  <p:stCondLst>
                                    <p:cond delay="0"/>
                                  </p:stCondLst>
                                  <p:childTnLst>
                                    <p:set>
                                      <p:cBhvr>
                                        <p:cTn id="30" dur="1" fill="hold">
                                          <p:stCondLst>
                                            <p:cond delay="0"/>
                                          </p:stCondLst>
                                        </p:cTn>
                                        <p:tgtEl>
                                          <p:spTgt spid="74771"/>
                                        </p:tgtEl>
                                        <p:attrNameLst>
                                          <p:attrName>style.visibility</p:attrName>
                                        </p:attrNameLst>
                                      </p:cBhvr>
                                      <p:to>
                                        <p:strVal val="visible"/>
                                      </p:to>
                                    </p:set>
                                    <p:anim calcmode="lin" valueType="num">
                                      <p:cBhvr additive="base">
                                        <p:cTn id="31" dur="500" fill="hold"/>
                                        <p:tgtEl>
                                          <p:spTgt spid="74771"/>
                                        </p:tgtEl>
                                        <p:attrNameLst>
                                          <p:attrName>ppt_x</p:attrName>
                                        </p:attrNameLst>
                                      </p:cBhvr>
                                      <p:tavLst>
                                        <p:tav tm="0">
                                          <p:val>
                                            <p:strVal val="0-#ppt_w/2"/>
                                          </p:val>
                                        </p:tav>
                                        <p:tav tm="100000">
                                          <p:val>
                                            <p:strVal val="#ppt_x"/>
                                          </p:val>
                                        </p:tav>
                                      </p:tavLst>
                                    </p:anim>
                                    <p:anim calcmode="lin" valueType="num">
                                      <p:cBhvr additive="base">
                                        <p:cTn id="32" dur="500" fill="hold"/>
                                        <p:tgtEl>
                                          <p:spTgt spid="74771"/>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2500"/>
                            </p:stCondLst>
                            <p:childTnLst>
                              <p:par>
                                <p:cTn id="34" presetID="2" presetClass="entr" presetSubtype="8"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0-#ppt_w/2"/>
                                          </p:val>
                                        </p:tav>
                                        <p:tav tm="100000">
                                          <p:val>
                                            <p:strVal val="#ppt_x"/>
                                          </p:val>
                                        </p:tav>
                                      </p:tavLst>
                                    </p:anim>
                                    <p:anim calcmode="lin" valueType="num">
                                      <p:cBhvr additive="base">
                                        <p:cTn id="37"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25">
                                            <p:txEl>
                                              <p:pRg st="0" end="0"/>
                                            </p:txEl>
                                          </p:spTgt>
                                        </p:tgtEl>
                                        <p:attrNameLst>
                                          <p:attrName>style.visibility</p:attrName>
                                        </p:attrNameLst>
                                      </p:cBhvr>
                                      <p:to>
                                        <p:strVal val="visible"/>
                                      </p:to>
                                    </p:set>
                                    <p:anim calcmode="lin" valueType="num">
                                      <p:cBhvr additive="base">
                                        <p:cTn id="42"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74764"/>
                                        </p:tgtEl>
                                        <p:attrNameLst>
                                          <p:attrName>style.visibility</p:attrName>
                                        </p:attrNameLst>
                                      </p:cBhvr>
                                      <p:to>
                                        <p:strVal val="visible"/>
                                      </p:to>
                                    </p:set>
                                    <p:anim calcmode="lin" valueType="num">
                                      <p:cBhvr additive="base">
                                        <p:cTn id="48" dur="500" fill="hold"/>
                                        <p:tgtEl>
                                          <p:spTgt spid="74764"/>
                                        </p:tgtEl>
                                        <p:attrNameLst>
                                          <p:attrName>ppt_x</p:attrName>
                                        </p:attrNameLst>
                                      </p:cBhvr>
                                      <p:tavLst>
                                        <p:tav tm="0">
                                          <p:val>
                                            <p:strVal val="0-#ppt_w/2"/>
                                          </p:val>
                                        </p:tav>
                                        <p:tav tm="100000">
                                          <p:val>
                                            <p:strVal val="#ppt_x"/>
                                          </p:val>
                                        </p:tav>
                                      </p:tavLst>
                                    </p:anim>
                                    <p:anim calcmode="lin" valueType="num">
                                      <p:cBhvr additive="base">
                                        <p:cTn id="49" dur="500" fill="hold"/>
                                        <p:tgtEl>
                                          <p:spTgt spid="7476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74756"/>
                                        </p:tgtEl>
                                        <p:attrNameLst>
                                          <p:attrName>style.visibility</p:attrName>
                                        </p:attrNameLst>
                                      </p:cBhvr>
                                      <p:to>
                                        <p:strVal val="visible"/>
                                      </p:to>
                                    </p:set>
                                    <p:anim calcmode="lin" valueType="num">
                                      <p:cBhvr additive="base">
                                        <p:cTn id="54" dur="500" fill="hold"/>
                                        <p:tgtEl>
                                          <p:spTgt spid="74756"/>
                                        </p:tgtEl>
                                        <p:attrNameLst>
                                          <p:attrName>ppt_x</p:attrName>
                                        </p:attrNameLst>
                                      </p:cBhvr>
                                      <p:tavLst>
                                        <p:tav tm="0">
                                          <p:val>
                                            <p:strVal val="0-#ppt_w/2"/>
                                          </p:val>
                                        </p:tav>
                                        <p:tav tm="100000">
                                          <p:val>
                                            <p:strVal val="#ppt_x"/>
                                          </p:val>
                                        </p:tav>
                                      </p:tavLst>
                                    </p:anim>
                                    <p:anim calcmode="lin" valueType="num">
                                      <p:cBhvr additive="base">
                                        <p:cTn id="55" dur="500" fill="hold"/>
                                        <p:tgtEl>
                                          <p:spTgt spid="74756"/>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74757"/>
                                        </p:tgtEl>
                                        <p:attrNameLst>
                                          <p:attrName>style.visibility</p:attrName>
                                        </p:attrNameLst>
                                      </p:cBhvr>
                                      <p:to>
                                        <p:strVal val="visible"/>
                                      </p:to>
                                    </p:set>
                                    <p:anim calcmode="lin" valueType="num">
                                      <p:cBhvr additive="base">
                                        <p:cTn id="60" dur="500" fill="hold"/>
                                        <p:tgtEl>
                                          <p:spTgt spid="74757"/>
                                        </p:tgtEl>
                                        <p:attrNameLst>
                                          <p:attrName>ppt_x</p:attrName>
                                        </p:attrNameLst>
                                      </p:cBhvr>
                                      <p:tavLst>
                                        <p:tav tm="0">
                                          <p:val>
                                            <p:strVal val="0-#ppt_w/2"/>
                                          </p:val>
                                        </p:tav>
                                        <p:tav tm="100000">
                                          <p:val>
                                            <p:strVal val="#ppt_x"/>
                                          </p:val>
                                        </p:tav>
                                      </p:tavLst>
                                    </p:anim>
                                    <p:anim calcmode="lin" valueType="num">
                                      <p:cBhvr additive="base">
                                        <p:cTn id="61" dur="500" fill="hold"/>
                                        <p:tgtEl>
                                          <p:spTgt spid="74757"/>
                                        </p:tgtEl>
                                        <p:attrNameLst>
                                          <p:attrName>ppt_y</p:attrName>
                                        </p:attrNameLst>
                                      </p:cBhvr>
                                      <p:tavLst>
                                        <p:tav tm="0">
                                          <p:val>
                                            <p:strVal val="#ppt_y"/>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8" fill="hold" grpId="0" nodeType="clickEffect">
                                  <p:stCondLst>
                                    <p:cond delay="0"/>
                                  </p:stCondLst>
                                  <p:childTnLst>
                                    <p:set>
                                      <p:cBhvr>
                                        <p:cTn id="65" dur="1" fill="hold">
                                          <p:stCondLst>
                                            <p:cond delay="0"/>
                                          </p:stCondLst>
                                        </p:cTn>
                                        <p:tgtEl>
                                          <p:spTgt spid="74758"/>
                                        </p:tgtEl>
                                        <p:attrNameLst>
                                          <p:attrName>style.visibility</p:attrName>
                                        </p:attrNameLst>
                                      </p:cBhvr>
                                      <p:to>
                                        <p:strVal val="visible"/>
                                      </p:to>
                                    </p:set>
                                    <p:anim calcmode="lin" valueType="num">
                                      <p:cBhvr additive="base">
                                        <p:cTn id="66" dur="500" fill="hold"/>
                                        <p:tgtEl>
                                          <p:spTgt spid="74758"/>
                                        </p:tgtEl>
                                        <p:attrNameLst>
                                          <p:attrName>ppt_x</p:attrName>
                                        </p:attrNameLst>
                                      </p:cBhvr>
                                      <p:tavLst>
                                        <p:tav tm="0">
                                          <p:val>
                                            <p:strVal val="0-#ppt_w/2"/>
                                          </p:val>
                                        </p:tav>
                                        <p:tav tm="100000">
                                          <p:val>
                                            <p:strVal val="#ppt_x"/>
                                          </p:val>
                                        </p:tav>
                                      </p:tavLst>
                                    </p:anim>
                                    <p:anim calcmode="lin" valueType="num">
                                      <p:cBhvr additive="base">
                                        <p:cTn id="67" dur="500" fill="hold"/>
                                        <p:tgtEl>
                                          <p:spTgt spid="74758"/>
                                        </p:tgtEl>
                                        <p:attrNameLst>
                                          <p:attrName>ppt_y</p:attrName>
                                        </p:attrNameLst>
                                      </p:cBhvr>
                                      <p:tavLst>
                                        <p:tav tm="0">
                                          <p:val>
                                            <p:strVal val="#ppt_y"/>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74761"/>
                                        </p:tgtEl>
                                        <p:attrNameLst>
                                          <p:attrName>style.visibility</p:attrName>
                                        </p:attrNameLst>
                                      </p:cBhvr>
                                      <p:to>
                                        <p:strVal val="visible"/>
                                      </p:to>
                                    </p:set>
                                    <p:anim calcmode="lin" valueType="num">
                                      <p:cBhvr additive="base">
                                        <p:cTn id="72" dur="500" fill="hold"/>
                                        <p:tgtEl>
                                          <p:spTgt spid="74761"/>
                                        </p:tgtEl>
                                        <p:attrNameLst>
                                          <p:attrName>ppt_x</p:attrName>
                                        </p:attrNameLst>
                                      </p:cBhvr>
                                      <p:tavLst>
                                        <p:tav tm="0">
                                          <p:val>
                                            <p:strVal val="0-#ppt_w/2"/>
                                          </p:val>
                                        </p:tav>
                                        <p:tav tm="100000">
                                          <p:val>
                                            <p:strVal val="#ppt_x"/>
                                          </p:val>
                                        </p:tav>
                                      </p:tavLst>
                                    </p:anim>
                                    <p:anim calcmode="lin" valueType="num">
                                      <p:cBhvr additive="base">
                                        <p:cTn id="73" dur="500" fill="hold"/>
                                        <p:tgtEl>
                                          <p:spTgt spid="74761"/>
                                        </p:tgtEl>
                                        <p:attrNameLst>
                                          <p:attrName>ppt_y</p:attrName>
                                        </p:attrNameLst>
                                      </p:cBhvr>
                                      <p:tavLst>
                                        <p:tav tm="0">
                                          <p:val>
                                            <p:strVal val="#ppt_y"/>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8" fill="hold" grpId="0" nodeType="clickEffect">
                                  <p:stCondLst>
                                    <p:cond delay="0"/>
                                  </p:stCondLst>
                                  <p:childTnLst>
                                    <p:set>
                                      <p:cBhvr>
                                        <p:cTn id="77" dur="1" fill="hold">
                                          <p:stCondLst>
                                            <p:cond delay="0"/>
                                          </p:stCondLst>
                                        </p:cTn>
                                        <p:tgtEl>
                                          <p:spTgt spid="74759"/>
                                        </p:tgtEl>
                                        <p:attrNameLst>
                                          <p:attrName>style.visibility</p:attrName>
                                        </p:attrNameLst>
                                      </p:cBhvr>
                                      <p:to>
                                        <p:strVal val="visible"/>
                                      </p:to>
                                    </p:set>
                                    <p:anim calcmode="lin" valueType="num">
                                      <p:cBhvr additive="base">
                                        <p:cTn id="78" dur="500" fill="hold"/>
                                        <p:tgtEl>
                                          <p:spTgt spid="74759"/>
                                        </p:tgtEl>
                                        <p:attrNameLst>
                                          <p:attrName>ppt_x</p:attrName>
                                        </p:attrNameLst>
                                      </p:cBhvr>
                                      <p:tavLst>
                                        <p:tav tm="0">
                                          <p:val>
                                            <p:strVal val="0-#ppt_w/2"/>
                                          </p:val>
                                        </p:tav>
                                        <p:tav tm="100000">
                                          <p:val>
                                            <p:strVal val="#ppt_x"/>
                                          </p:val>
                                        </p:tav>
                                      </p:tavLst>
                                    </p:anim>
                                    <p:anim calcmode="lin" valueType="num">
                                      <p:cBhvr additive="base">
                                        <p:cTn id="79" dur="500" fill="hold"/>
                                        <p:tgtEl>
                                          <p:spTgt spid="74759"/>
                                        </p:tgtEl>
                                        <p:attrNameLst>
                                          <p:attrName>ppt_y</p:attrName>
                                        </p:attrNameLst>
                                      </p:cBhvr>
                                      <p:tavLst>
                                        <p:tav tm="0">
                                          <p:val>
                                            <p:strVal val="#ppt_y"/>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8" fill="hold" grpId="0" nodeType="clickEffect">
                                  <p:stCondLst>
                                    <p:cond delay="0"/>
                                  </p:stCondLst>
                                  <p:childTnLst>
                                    <p:set>
                                      <p:cBhvr>
                                        <p:cTn id="83" dur="1" fill="hold">
                                          <p:stCondLst>
                                            <p:cond delay="0"/>
                                          </p:stCondLst>
                                        </p:cTn>
                                        <p:tgtEl>
                                          <p:spTgt spid="74762"/>
                                        </p:tgtEl>
                                        <p:attrNameLst>
                                          <p:attrName>style.visibility</p:attrName>
                                        </p:attrNameLst>
                                      </p:cBhvr>
                                      <p:to>
                                        <p:strVal val="visible"/>
                                      </p:to>
                                    </p:set>
                                    <p:anim calcmode="lin" valueType="num">
                                      <p:cBhvr additive="base">
                                        <p:cTn id="84" dur="500" fill="hold"/>
                                        <p:tgtEl>
                                          <p:spTgt spid="74762"/>
                                        </p:tgtEl>
                                        <p:attrNameLst>
                                          <p:attrName>ppt_x</p:attrName>
                                        </p:attrNameLst>
                                      </p:cBhvr>
                                      <p:tavLst>
                                        <p:tav tm="0">
                                          <p:val>
                                            <p:strVal val="0-#ppt_w/2"/>
                                          </p:val>
                                        </p:tav>
                                        <p:tav tm="100000">
                                          <p:val>
                                            <p:strVal val="#ppt_x"/>
                                          </p:val>
                                        </p:tav>
                                      </p:tavLst>
                                    </p:anim>
                                    <p:anim calcmode="lin" valueType="num">
                                      <p:cBhvr additive="base">
                                        <p:cTn id="85" dur="500" fill="hold"/>
                                        <p:tgtEl>
                                          <p:spTgt spid="74762"/>
                                        </p:tgtEl>
                                        <p:attrNameLst>
                                          <p:attrName>ppt_y</p:attrName>
                                        </p:attrNameLst>
                                      </p:cBhvr>
                                      <p:tavLst>
                                        <p:tav tm="0">
                                          <p:val>
                                            <p:strVal val="#ppt_y"/>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 presetClass="entr" presetSubtype="8" fill="hold" grpId="0" nodeType="clickEffect">
                                  <p:stCondLst>
                                    <p:cond delay="0"/>
                                  </p:stCondLst>
                                  <p:childTnLst>
                                    <p:set>
                                      <p:cBhvr>
                                        <p:cTn id="89" dur="1" fill="hold">
                                          <p:stCondLst>
                                            <p:cond delay="0"/>
                                          </p:stCondLst>
                                        </p:cTn>
                                        <p:tgtEl>
                                          <p:spTgt spid="74760"/>
                                        </p:tgtEl>
                                        <p:attrNameLst>
                                          <p:attrName>style.visibility</p:attrName>
                                        </p:attrNameLst>
                                      </p:cBhvr>
                                      <p:to>
                                        <p:strVal val="visible"/>
                                      </p:to>
                                    </p:set>
                                    <p:anim calcmode="lin" valueType="num">
                                      <p:cBhvr additive="base">
                                        <p:cTn id="90" dur="500" fill="hold"/>
                                        <p:tgtEl>
                                          <p:spTgt spid="74760"/>
                                        </p:tgtEl>
                                        <p:attrNameLst>
                                          <p:attrName>ppt_x</p:attrName>
                                        </p:attrNameLst>
                                      </p:cBhvr>
                                      <p:tavLst>
                                        <p:tav tm="0">
                                          <p:val>
                                            <p:strVal val="0-#ppt_w/2"/>
                                          </p:val>
                                        </p:tav>
                                        <p:tav tm="100000">
                                          <p:val>
                                            <p:strVal val="#ppt_x"/>
                                          </p:val>
                                        </p:tav>
                                      </p:tavLst>
                                    </p:anim>
                                    <p:anim calcmode="lin" valueType="num">
                                      <p:cBhvr additive="base">
                                        <p:cTn id="91" dur="500" fill="hold"/>
                                        <p:tgtEl>
                                          <p:spTgt spid="74760"/>
                                        </p:tgtEl>
                                        <p:attrNameLst>
                                          <p:attrName>ppt_y</p:attrName>
                                        </p:attrNameLst>
                                      </p:cBhvr>
                                      <p:tavLst>
                                        <p:tav tm="0">
                                          <p:val>
                                            <p:strVal val="#ppt_y"/>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 presetClass="entr" presetSubtype="8" fill="hold" grpId="0" nodeType="clickEffect">
                                  <p:stCondLst>
                                    <p:cond delay="0"/>
                                  </p:stCondLst>
                                  <p:childTnLst>
                                    <p:set>
                                      <p:cBhvr>
                                        <p:cTn id="95" dur="1" fill="hold">
                                          <p:stCondLst>
                                            <p:cond delay="0"/>
                                          </p:stCondLst>
                                        </p:cTn>
                                        <p:tgtEl>
                                          <p:spTgt spid="74763"/>
                                        </p:tgtEl>
                                        <p:attrNameLst>
                                          <p:attrName>style.visibility</p:attrName>
                                        </p:attrNameLst>
                                      </p:cBhvr>
                                      <p:to>
                                        <p:strVal val="visible"/>
                                      </p:to>
                                    </p:set>
                                    <p:anim calcmode="lin" valueType="num">
                                      <p:cBhvr additive="base">
                                        <p:cTn id="96" dur="500" fill="hold"/>
                                        <p:tgtEl>
                                          <p:spTgt spid="74763"/>
                                        </p:tgtEl>
                                        <p:attrNameLst>
                                          <p:attrName>ppt_x</p:attrName>
                                        </p:attrNameLst>
                                      </p:cBhvr>
                                      <p:tavLst>
                                        <p:tav tm="0">
                                          <p:val>
                                            <p:strVal val="0-#ppt_w/2"/>
                                          </p:val>
                                        </p:tav>
                                        <p:tav tm="100000">
                                          <p:val>
                                            <p:strVal val="#ppt_x"/>
                                          </p:val>
                                        </p:tav>
                                      </p:tavLst>
                                    </p:anim>
                                    <p:anim calcmode="lin" valueType="num">
                                      <p:cBhvr additive="base">
                                        <p:cTn id="97" dur="500" fill="hold"/>
                                        <p:tgtEl>
                                          <p:spTgt spid="747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autoUpdateAnimBg="0"/>
      <p:bldP spid="74757" grpId="0" autoUpdateAnimBg="0"/>
      <p:bldP spid="74758" grpId="0" autoUpdateAnimBg="0"/>
      <p:bldP spid="74759" grpId="0" autoUpdateAnimBg="0"/>
      <p:bldP spid="74760" grpId="0" autoUpdateAnimBg="0"/>
      <p:bldP spid="74761" grpId="0" autoUpdateAnimBg="0"/>
      <p:bldP spid="74762" grpId="0" autoUpdateAnimBg="0"/>
      <p:bldP spid="74763" grpId="0" autoUpdateAnimBg="0"/>
      <p:bldP spid="74764" grpId="0" autoUpdateAnimBg="0"/>
      <p:bldP spid="25" grpId="0" build="p"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066800" y="0"/>
            <a:ext cx="7086600" cy="1066800"/>
          </a:xfrm>
          <a:solidFill>
            <a:schemeClr val="tx1"/>
          </a:solidFill>
          <a:ln>
            <a:solidFill>
              <a:schemeClr val="tx1"/>
            </a:solidFill>
            <a:miter lim="800000"/>
            <a:headEnd/>
            <a:tailEnd/>
          </a:ln>
        </p:spPr>
        <p:txBody>
          <a:bodyPr/>
          <a:lstStyle/>
          <a:p>
            <a:pPr eaLnBrk="1" hangingPunct="1"/>
            <a:r>
              <a:rPr lang="en-US" sz="3600" b="1">
                <a:solidFill>
                  <a:srgbClr val="FFFFFF"/>
                </a:solidFill>
                <a:latin typeface="Arial Black" charset="0"/>
                <a:ea typeface="ＭＳ Ｐゴシック" charset="0"/>
                <a:cs typeface="ＭＳ Ｐゴシック" charset="0"/>
              </a:rPr>
              <a:t>Making Sense of Samuel, Kings, and Chronicles</a:t>
            </a:r>
          </a:p>
        </p:txBody>
      </p:sp>
      <p:sp>
        <p:nvSpPr>
          <p:cNvPr id="269315" name="Rectangle 4"/>
          <p:cNvSpPr>
            <a:spLocks noChangeArrowheads="1"/>
          </p:cNvSpPr>
          <p:nvPr/>
        </p:nvSpPr>
        <p:spPr bwMode="auto">
          <a:xfrm>
            <a:off x="152400" y="1295400"/>
            <a:ext cx="828675"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16" name="Rectangle 5"/>
          <p:cNvSpPr>
            <a:spLocks noChangeArrowheads="1"/>
          </p:cNvSpPr>
          <p:nvPr/>
        </p:nvSpPr>
        <p:spPr bwMode="auto">
          <a:xfrm>
            <a:off x="981075" y="1295400"/>
            <a:ext cx="115570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17" name="Rectangle 6"/>
          <p:cNvSpPr>
            <a:spLocks noChangeArrowheads="1"/>
          </p:cNvSpPr>
          <p:nvPr/>
        </p:nvSpPr>
        <p:spPr bwMode="auto">
          <a:xfrm>
            <a:off x="7926388" y="1295400"/>
            <a:ext cx="201295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18" name="Rectangle 7"/>
          <p:cNvSpPr>
            <a:spLocks noChangeArrowheads="1"/>
          </p:cNvSpPr>
          <p:nvPr/>
        </p:nvSpPr>
        <p:spPr bwMode="auto">
          <a:xfrm>
            <a:off x="76200" y="2332038"/>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Books</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19" name="Rectangle 8"/>
          <p:cNvSpPr>
            <a:spLocks noChangeArrowheads="1"/>
          </p:cNvSpPr>
          <p:nvPr/>
        </p:nvSpPr>
        <p:spPr bwMode="auto">
          <a:xfrm>
            <a:off x="7716838" y="2332038"/>
            <a:ext cx="2341562"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20" name="Rectangle 9"/>
          <p:cNvSpPr>
            <a:spLocks noChangeArrowheads="1"/>
          </p:cNvSpPr>
          <p:nvPr/>
        </p:nvSpPr>
        <p:spPr bwMode="auto">
          <a:xfrm>
            <a:off x="76200" y="3138488"/>
            <a:ext cx="828675"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Kings</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21" name="Rectangle 10"/>
          <p:cNvSpPr>
            <a:spLocks noChangeArrowheads="1"/>
          </p:cNvSpPr>
          <p:nvPr/>
        </p:nvSpPr>
        <p:spPr bwMode="auto">
          <a:xfrm>
            <a:off x="981075" y="3138488"/>
            <a:ext cx="115570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Saul</a:t>
            </a:r>
          </a:p>
        </p:txBody>
      </p:sp>
      <p:sp>
        <p:nvSpPr>
          <p:cNvPr id="269322" name="Rectangle 11"/>
          <p:cNvSpPr>
            <a:spLocks noChangeArrowheads="1"/>
          </p:cNvSpPr>
          <p:nvPr/>
        </p:nvSpPr>
        <p:spPr bwMode="auto">
          <a:xfrm>
            <a:off x="2051720" y="3138488"/>
            <a:ext cx="1036638"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David</a:t>
            </a:r>
          </a:p>
        </p:txBody>
      </p:sp>
      <p:sp>
        <p:nvSpPr>
          <p:cNvPr id="269323" name="Rectangle 12"/>
          <p:cNvSpPr>
            <a:spLocks noChangeArrowheads="1"/>
          </p:cNvSpPr>
          <p:nvPr/>
        </p:nvSpPr>
        <p:spPr bwMode="auto">
          <a:xfrm>
            <a:off x="2987824" y="3138488"/>
            <a:ext cx="2573337"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Solomon-Ahaziah</a:t>
            </a:r>
          </a:p>
        </p:txBody>
      </p:sp>
      <p:sp>
        <p:nvSpPr>
          <p:cNvPr id="269324" name="Rectangle 13"/>
          <p:cNvSpPr>
            <a:spLocks noChangeArrowheads="1"/>
          </p:cNvSpPr>
          <p:nvPr/>
        </p:nvSpPr>
        <p:spPr bwMode="auto">
          <a:xfrm>
            <a:off x="5322515" y="3138488"/>
            <a:ext cx="1789634"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Ahaziah-Zedekiah</a:t>
            </a:r>
          </a:p>
        </p:txBody>
      </p:sp>
      <p:sp>
        <p:nvSpPr>
          <p:cNvPr id="269325" name="Rectangle 14"/>
          <p:cNvSpPr>
            <a:spLocks noChangeArrowheads="1"/>
          </p:cNvSpPr>
          <p:nvPr/>
        </p:nvSpPr>
        <p:spPr bwMode="auto">
          <a:xfrm>
            <a:off x="7239000" y="3138488"/>
            <a:ext cx="2341563"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26" name="Rectangle 15"/>
          <p:cNvSpPr>
            <a:spLocks noChangeArrowheads="1"/>
          </p:cNvSpPr>
          <p:nvPr/>
        </p:nvSpPr>
        <p:spPr bwMode="auto">
          <a:xfrm>
            <a:off x="76200" y="4173538"/>
            <a:ext cx="8286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Dates</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27" name="Rectangle 16"/>
          <p:cNvSpPr>
            <a:spLocks noChangeArrowheads="1"/>
          </p:cNvSpPr>
          <p:nvPr/>
        </p:nvSpPr>
        <p:spPr bwMode="auto">
          <a:xfrm>
            <a:off x="981075" y="4173538"/>
            <a:ext cx="11557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1043</a:t>
            </a:r>
          </a:p>
        </p:txBody>
      </p:sp>
      <p:sp>
        <p:nvSpPr>
          <p:cNvPr id="269328" name="Rectangle 17"/>
          <p:cNvSpPr>
            <a:spLocks noChangeArrowheads="1"/>
          </p:cNvSpPr>
          <p:nvPr/>
        </p:nvSpPr>
        <p:spPr bwMode="auto">
          <a:xfrm>
            <a:off x="2023194" y="4173538"/>
            <a:ext cx="1036638"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1011</a:t>
            </a:r>
          </a:p>
        </p:txBody>
      </p:sp>
      <p:sp>
        <p:nvSpPr>
          <p:cNvPr id="269329" name="Rectangle 18"/>
          <p:cNvSpPr>
            <a:spLocks noChangeArrowheads="1"/>
          </p:cNvSpPr>
          <p:nvPr/>
        </p:nvSpPr>
        <p:spPr bwMode="auto">
          <a:xfrm>
            <a:off x="3124200" y="4173538"/>
            <a:ext cx="2570163"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971        931               852</a:t>
            </a:r>
          </a:p>
        </p:txBody>
      </p:sp>
      <p:sp>
        <p:nvSpPr>
          <p:cNvPr id="269330" name="Rectangle 19"/>
          <p:cNvSpPr>
            <a:spLocks noChangeArrowheads="1"/>
          </p:cNvSpPr>
          <p:nvPr/>
        </p:nvSpPr>
        <p:spPr bwMode="auto">
          <a:xfrm>
            <a:off x="5562600" y="4173538"/>
            <a:ext cx="174625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852    722   586   560</a:t>
            </a:r>
          </a:p>
        </p:txBody>
      </p:sp>
      <p:sp>
        <p:nvSpPr>
          <p:cNvPr id="269331" name="Rectangle 20"/>
          <p:cNvSpPr>
            <a:spLocks noChangeArrowheads="1"/>
          </p:cNvSpPr>
          <p:nvPr/>
        </p:nvSpPr>
        <p:spPr bwMode="auto">
          <a:xfrm>
            <a:off x="7832725" y="4173538"/>
            <a:ext cx="6254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538</a:t>
            </a:r>
          </a:p>
        </p:txBody>
      </p:sp>
      <p:sp>
        <p:nvSpPr>
          <p:cNvPr id="269332" name="Rectangle 21"/>
          <p:cNvSpPr>
            <a:spLocks noChangeArrowheads="1"/>
          </p:cNvSpPr>
          <p:nvPr/>
        </p:nvSpPr>
        <p:spPr bwMode="auto">
          <a:xfrm>
            <a:off x="7875588" y="4173538"/>
            <a:ext cx="1585912"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33" name="Rectangle 22"/>
          <p:cNvSpPr>
            <a:spLocks noChangeArrowheads="1"/>
          </p:cNvSpPr>
          <p:nvPr/>
        </p:nvSpPr>
        <p:spPr bwMode="auto">
          <a:xfrm>
            <a:off x="76200" y="5210175"/>
            <a:ext cx="828675"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Kingdom</a:t>
            </a:r>
            <a:endPar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34" name="Rectangle 23"/>
          <p:cNvSpPr>
            <a:spLocks noChangeArrowheads="1"/>
          </p:cNvSpPr>
          <p:nvPr/>
        </p:nvSpPr>
        <p:spPr bwMode="auto">
          <a:xfrm>
            <a:off x="981075" y="5210175"/>
            <a:ext cx="1797050"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---------United-------</a:t>
            </a:r>
          </a:p>
        </p:txBody>
      </p:sp>
      <p:sp>
        <p:nvSpPr>
          <p:cNvPr id="269335" name="Rectangle 24"/>
          <p:cNvSpPr>
            <a:spLocks noChangeArrowheads="1"/>
          </p:cNvSpPr>
          <p:nvPr/>
        </p:nvSpPr>
        <p:spPr bwMode="auto">
          <a:xfrm>
            <a:off x="2778125" y="5210175"/>
            <a:ext cx="381158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---------Divided------------ </a:t>
            </a:r>
          </a:p>
        </p:txBody>
      </p:sp>
      <p:sp>
        <p:nvSpPr>
          <p:cNvPr id="269336" name="Rectangle 25"/>
          <p:cNvSpPr>
            <a:spLocks noChangeArrowheads="1"/>
          </p:cNvSpPr>
          <p:nvPr/>
        </p:nvSpPr>
        <p:spPr bwMode="auto">
          <a:xfrm>
            <a:off x="6589713" y="5210175"/>
            <a:ext cx="833437"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Surviving</a:t>
            </a:r>
          </a:p>
        </p:txBody>
      </p:sp>
      <p:sp>
        <p:nvSpPr>
          <p:cNvPr id="269337" name="Rectangle 26"/>
          <p:cNvSpPr>
            <a:spLocks noChangeArrowheads="1"/>
          </p:cNvSpPr>
          <p:nvPr/>
        </p:nvSpPr>
        <p:spPr bwMode="auto">
          <a:xfrm>
            <a:off x="7423150" y="5210175"/>
            <a:ext cx="221773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-Returned-</a:t>
            </a:r>
          </a:p>
        </p:txBody>
      </p:sp>
      <p:grpSp>
        <p:nvGrpSpPr>
          <p:cNvPr id="269338" name="Group 27"/>
          <p:cNvGrpSpPr>
            <a:grpSpLocks/>
          </p:cNvGrpSpPr>
          <p:nvPr/>
        </p:nvGrpSpPr>
        <p:grpSpPr bwMode="auto">
          <a:xfrm>
            <a:off x="2076450" y="1295400"/>
            <a:ext cx="1157288" cy="1036638"/>
            <a:chOff x="1063" y="0"/>
            <a:chExt cx="620" cy="518"/>
          </a:xfrm>
        </p:grpSpPr>
        <p:sp>
          <p:nvSpPr>
            <p:cNvPr id="269362" name="Rectangle 28"/>
            <p:cNvSpPr>
              <a:spLocks noChangeArrowheads="1"/>
            </p:cNvSpPr>
            <p:nvPr/>
          </p:nvSpPr>
          <p:spPr bwMode="auto">
            <a:xfrm>
              <a:off x="1095" y="0"/>
              <a:ext cx="55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9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269363" name="Rectangle 29"/>
            <p:cNvSpPr>
              <a:spLocks noChangeArrowheads="1"/>
            </p:cNvSpPr>
            <p:nvPr/>
          </p:nvSpPr>
          <p:spPr bwMode="auto">
            <a:xfrm>
              <a:off x="1063" y="0"/>
              <a:ext cx="620"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Chronicles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endParaRPr>
            </a:p>
          </p:txBody>
        </p:sp>
      </p:grpSp>
      <p:grpSp>
        <p:nvGrpSpPr>
          <p:cNvPr id="269339" name="Group 30"/>
          <p:cNvGrpSpPr>
            <a:grpSpLocks/>
          </p:cNvGrpSpPr>
          <p:nvPr/>
        </p:nvGrpSpPr>
        <p:grpSpPr bwMode="auto">
          <a:xfrm>
            <a:off x="3233738" y="1295400"/>
            <a:ext cx="4843462" cy="1036638"/>
            <a:chOff x="1683" y="0"/>
            <a:chExt cx="2515" cy="518"/>
          </a:xfrm>
        </p:grpSpPr>
        <p:sp>
          <p:nvSpPr>
            <p:cNvPr id="269360" name="Rectangle 31"/>
            <p:cNvSpPr>
              <a:spLocks noChangeArrowheads="1"/>
            </p:cNvSpPr>
            <p:nvPr/>
          </p:nvSpPr>
          <p:spPr bwMode="auto">
            <a:xfrm>
              <a:off x="1715" y="0"/>
              <a:ext cx="2451"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Chronicles</a:t>
              </a:r>
            </a:p>
          </p:txBody>
        </p:sp>
        <p:sp>
          <p:nvSpPr>
            <p:cNvPr id="269361" name="Rectangle 32"/>
            <p:cNvSpPr>
              <a:spLocks noChangeArrowheads="1"/>
            </p:cNvSpPr>
            <p:nvPr/>
          </p:nvSpPr>
          <p:spPr bwMode="auto">
            <a:xfrm>
              <a:off x="1683" y="0"/>
              <a:ext cx="2515"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269340" name="Group 33"/>
          <p:cNvGrpSpPr>
            <a:grpSpLocks/>
          </p:cNvGrpSpPr>
          <p:nvPr/>
        </p:nvGrpSpPr>
        <p:grpSpPr bwMode="auto">
          <a:xfrm>
            <a:off x="762000" y="2332038"/>
            <a:ext cx="1274763" cy="806450"/>
            <a:chOff x="444" y="518"/>
            <a:chExt cx="683" cy="403"/>
          </a:xfrm>
        </p:grpSpPr>
        <p:sp>
          <p:nvSpPr>
            <p:cNvPr id="269358"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Samuel</a:t>
              </a:r>
            </a:p>
          </p:txBody>
        </p:sp>
        <p:sp>
          <p:nvSpPr>
            <p:cNvPr id="269359"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269341" name="Rectangle 36"/>
          <p:cNvSpPr>
            <a:spLocks noChangeArrowheads="1"/>
          </p:cNvSpPr>
          <p:nvPr/>
        </p:nvSpPr>
        <p:spPr bwMode="auto">
          <a:xfrm>
            <a:off x="2057400" y="2332038"/>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Samuel</a:t>
            </a:r>
          </a:p>
        </p:txBody>
      </p:sp>
      <p:sp>
        <p:nvSpPr>
          <p:cNvPr id="269342" name="Rectangle 37"/>
          <p:cNvSpPr>
            <a:spLocks noChangeArrowheads="1"/>
          </p:cNvSpPr>
          <p:nvPr/>
        </p:nvSpPr>
        <p:spPr bwMode="auto">
          <a:xfrm>
            <a:off x="2066925" y="2332038"/>
            <a:ext cx="1223963"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269343" name="Group 38"/>
          <p:cNvGrpSpPr>
            <a:grpSpLocks/>
          </p:cNvGrpSpPr>
          <p:nvPr/>
        </p:nvGrpSpPr>
        <p:grpSpPr bwMode="auto">
          <a:xfrm>
            <a:off x="3233738" y="2332038"/>
            <a:ext cx="1986334"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Kings</a:t>
              </a:r>
              <a:endParaRPr kumimoji="0" lang="en-US" sz="2400" b="1" i="0" u="none" strike="noStrike" kern="1200" cap="none" spc="0" normalizeH="0" baseline="0" noProof="0">
                <a:ln>
                  <a:noFill/>
                </a:ln>
                <a:solidFill>
                  <a:srgbClr val="FEFDE3"/>
                </a:solidFill>
                <a:effectLst/>
                <a:uLnTx/>
                <a:uFillTx/>
                <a:latin typeface="Arial Narrow" charset="0"/>
                <a:ea typeface="Times New Roman" charset="0"/>
                <a:cs typeface="Times New Roman" charset="0"/>
              </a:endParaRPr>
            </a:p>
          </p:txBody>
        </p:sp>
        <p:sp>
          <p:nvSpPr>
            <p:cNvPr id="269357"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269344" name="Group 41"/>
          <p:cNvGrpSpPr>
            <a:grpSpLocks/>
          </p:cNvGrpSpPr>
          <p:nvPr/>
        </p:nvGrpSpPr>
        <p:grpSpPr bwMode="auto">
          <a:xfrm>
            <a:off x="5148064" y="2332038"/>
            <a:ext cx="1862336"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Kings</a:t>
              </a:r>
              <a:endParaRPr kumimoji="0" lang="en-US" sz="2400" b="1" i="0" u="none" strike="noStrike" kern="1200" cap="none" spc="0" normalizeH="0" baseline="0" noProof="0">
                <a:ln>
                  <a:noFill/>
                </a:ln>
                <a:solidFill>
                  <a:srgbClr val="FEFDE3"/>
                </a:solidFill>
                <a:effectLst/>
                <a:uLnTx/>
                <a:uFillTx/>
                <a:latin typeface="Arial Narrow" charset="0"/>
                <a:ea typeface="Times New Roman" charset="0"/>
                <a:cs typeface="Times New Roman" charset="0"/>
              </a:endParaRPr>
            </a:p>
          </p:txBody>
        </p:sp>
        <p:sp>
          <p:nvSpPr>
            <p:cNvPr id="269355"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4800600"/>
            <a:ext cx="925513"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75" name="AutoShape 47"/>
          <p:cNvSpPr>
            <a:spLocks noChangeArrowheads="1"/>
          </p:cNvSpPr>
          <p:nvPr/>
        </p:nvSpPr>
        <p:spPr bwMode="auto">
          <a:xfrm>
            <a:off x="61722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4976" name="AutoShape 48"/>
          <p:cNvSpPr>
            <a:spLocks noChangeArrowheads="1"/>
          </p:cNvSpPr>
          <p:nvPr/>
        </p:nvSpPr>
        <p:spPr bwMode="auto">
          <a:xfrm>
            <a:off x="6553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4977" name="AutoShape 49"/>
          <p:cNvSpPr>
            <a:spLocks noChangeArrowheads="1"/>
          </p:cNvSpPr>
          <p:nvPr/>
        </p:nvSpPr>
        <p:spPr bwMode="auto">
          <a:xfrm rot="10800000">
            <a:off x="7991475"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4630738"/>
            <a:ext cx="1447800" cy="137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53"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220</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264</a:t>
            </a:r>
          </a:p>
        </p:txBody>
      </p:sp>
    </p:spTree>
    <p:extLst>
      <p:ext uri="{BB962C8B-B14F-4D97-AF65-F5344CB8AC3E}">
        <p14:creationId xmlns:p14="http://schemas.microsoft.com/office/powerpoint/2010/main" val="1737181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idx="4294967295"/>
          </p:nvPr>
        </p:nvSpPr>
        <p:spPr/>
        <p:txBody>
          <a:bodyPr/>
          <a:lstStyle/>
          <a:p>
            <a:r>
              <a:rPr lang="en-US">
                <a:solidFill>
                  <a:schemeClr val="tx1"/>
                </a:solidFill>
                <a:latin typeface="Arial" charset="0"/>
                <a:ea typeface="ＭＳ Ｐゴシック" charset="0"/>
              </a:rPr>
              <a:t>Black</a:t>
            </a:r>
          </a:p>
        </p:txBody>
      </p:sp>
    </p:spTree>
  </p:cSld>
  <p:clrMapOvr>
    <a:masterClrMapping/>
  </p:clrMapOvr>
  <p:transition spd="slow"/>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45621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7"/>
          <p:cNvSpPr>
            <a:spLocks noGrp="1" noChangeArrowheads="1"/>
          </p:cNvSpPr>
          <p:nvPr>
            <p:ph type="title"/>
          </p:nvPr>
        </p:nvSpPr>
        <p:spPr/>
        <p:txBody>
          <a:bodyPr/>
          <a:lstStyle/>
          <a:p>
            <a:pPr eaLnBrk="1" hangingPunct="1"/>
            <a:r>
              <a:rPr lang="en-US">
                <a:latin typeface="Arial" charset="0"/>
                <a:ea typeface="ＭＳ Ｐゴシック" charset="0"/>
              </a:rPr>
              <a:t>Key Verse</a:t>
            </a:r>
          </a:p>
        </p:txBody>
      </p:sp>
      <p:sp>
        <p:nvSpPr>
          <p:cNvPr id="183298" name="Rectangle 14"/>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endParaRPr lang="en-US">
              <a:solidFill>
                <a:srgbClr val="000000"/>
              </a:solidFill>
              <a:latin typeface="Arial" charset="0"/>
              <a:cs typeface="Arial" charset="0"/>
            </a:endParaRPr>
          </a:p>
        </p:txBody>
      </p:sp>
      <p:pic>
        <p:nvPicPr>
          <p:cNvPr id="183299" name="Picture 4" descr="j02376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381000"/>
            <a:ext cx="1828800" cy="146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9" name="WordArt 7"/>
          <p:cNvSpPr>
            <a:spLocks noChangeArrowheads="1" noChangeShapeType="1" noTextEdit="1"/>
          </p:cNvSpPr>
          <p:nvPr/>
        </p:nvSpPr>
        <p:spPr bwMode="auto">
          <a:xfrm>
            <a:off x="4303713" y="1600200"/>
            <a:ext cx="3581400" cy="1219200"/>
          </a:xfrm>
          <a:prstGeom prst="rect">
            <a:avLst/>
          </a:prstGeom>
        </p:spPr>
        <p:txBody>
          <a:bodyPr wrap="none" fromWordArt="1">
            <a:prstTxWarp prst="textDeflate">
              <a:avLst>
                <a:gd name="adj" fmla="val 26227"/>
              </a:avLst>
            </a:prstTxWarp>
          </a:bodyPr>
          <a:lstStyle/>
          <a:p>
            <a:r>
              <a:rPr lang="en-US" sz="3600" kern="10">
                <a:ln w="9525" cap="sq">
                  <a:solidFill>
                    <a:srgbClr val="000000"/>
                  </a:solidFill>
                  <a:round/>
                  <a:headEnd type="none" w="sm" len="sm"/>
                  <a:tailEnd type="none" w="sm" len="sm"/>
                </a:ln>
                <a:solidFill>
                  <a:srgbClr val="0000FF"/>
                </a:solidFill>
                <a:latin typeface="Arial"/>
                <a:ea typeface="Arial"/>
                <a:cs typeface="Arial"/>
              </a:rPr>
              <a:t>1 Sam. 8:5</a:t>
            </a:r>
          </a:p>
        </p:txBody>
      </p:sp>
      <p:pic>
        <p:nvPicPr>
          <p:cNvPr id="59401" name="Picture 9" descr="DIA-Jan-2000-2">
            <a:hlinkClick r:id="rId4"/>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3400" y="4267200"/>
            <a:ext cx="6477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404" name="Rectangle 12"/>
          <p:cNvSpPr>
            <a:spLocks noChangeArrowheads="1"/>
          </p:cNvSpPr>
          <p:nvPr/>
        </p:nvSpPr>
        <p:spPr bwMode="auto">
          <a:xfrm>
            <a:off x="827088" y="5029200"/>
            <a:ext cx="70104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lvl="1" algn="l">
              <a:spcBef>
                <a:spcPct val="50000"/>
              </a:spcBef>
              <a:buFontTx/>
              <a:buChar char="–"/>
            </a:pPr>
            <a:r>
              <a:rPr lang="en-US" sz="3200">
                <a:solidFill>
                  <a:srgbClr val="6600CC"/>
                </a:solidFill>
                <a:latin typeface="Arial" charset="0"/>
                <a:cs typeface="Arial" charset="0"/>
              </a:rPr>
              <a:t> Premature</a:t>
            </a:r>
          </a:p>
          <a:p>
            <a:pPr lvl="1" algn="l">
              <a:spcBef>
                <a:spcPct val="50000"/>
              </a:spcBef>
              <a:buFontTx/>
              <a:buChar char="–"/>
            </a:pPr>
            <a:r>
              <a:rPr lang="en-US" sz="3200">
                <a:solidFill>
                  <a:srgbClr val="6600CC"/>
                </a:solidFill>
                <a:latin typeface="Arial" charset="0"/>
                <a:cs typeface="Arial" charset="0"/>
              </a:rPr>
              <a:t> Wrong motive</a:t>
            </a:r>
          </a:p>
        </p:txBody>
      </p:sp>
      <p:sp>
        <p:nvSpPr>
          <p:cNvPr id="183303" name="WordArt 13"/>
          <p:cNvSpPr>
            <a:spLocks noChangeArrowheads="1" noChangeShapeType="1" noTextEdit="1"/>
          </p:cNvSpPr>
          <p:nvPr/>
        </p:nvSpPr>
        <p:spPr bwMode="auto">
          <a:xfrm>
            <a:off x="3048000" y="-76200"/>
            <a:ext cx="4953000" cy="1714500"/>
          </a:xfrm>
          <a:prstGeom prst="rect">
            <a:avLst/>
          </a:prstGeom>
        </p:spPr>
        <p:txBody>
          <a:bodyPr wrap="none" fromWordArt="1">
            <a:prstTxWarp prst="textSlantUp">
              <a:avLst>
                <a:gd name="adj" fmla="val 32056"/>
              </a:avLst>
            </a:prstTxWarp>
          </a:bodyPr>
          <a:lstStyle/>
          <a:p>
            <a:r>
              <a:rPr lang="en-US" sz="4800" kern="1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Arial"/>
                <a:ea typeface="Arial"/>
                <a:cs typeface="Arial"/>
              </a:rPr>
              <a:t>Key Verse</a:t>
            </a:r>
          </a:p>
        </p:txBody>
      </p:sp>
      <p:sp>
        <p:nvSpPr>
          <p:cNvPr id="59407" name="Text Box 15"/>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400" dirty="0">
                <a:solidFill>
                  <a:srgbClr val="FFFFFF"/>
                </a:solidFill>
                <a:latin typeface="Arial"/>
                <a:cs typeface="Arial"/>
              </a:rPr>
              <a:t>194</a:t>
            </a:r>
            <a:endParaRPr lang="en-US" sz="2400" b="0" dirty="0">
              <a:solidFill>
                <a:srgbClr val="FFFFFF"/>
              </a:solidFill>
              <a:latin typeface="Arial"/>
              <a:cs typeface="Arial"/>
            </a:endParaRPr>
          </a:p>
        </p:txBody>
      </p:sp>
      <p:sp>
        <p:nvSpPr>
          <p:cNvPr id="183305" name="Rectangle 16"/>
          <p:cNvSpPr>
            <a:spLocks noChangeArrowheads="1"/>
          </p:cNvSpPr>
          <p:nvPr/>
        </p:nvSpPr>
        <p:spPr bwMode="auto">
          <a:xfrm>
            <a:off x="903288" y="22098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l">
              <a:spcBef>
                <a:spcPct val="20000"/>
              </a:spcBef>
              <a:buFontTx/>
              <a:buChar char="•"/>
            </a:pPr>
            <a:r>
              <a:rPr lang="en-US" sz="3600">
                <a:solidFill>
                  <a:srgbClr val="000000"/>
                </a:solidFill>
                <a:latin typeface="Arial" charset="0"/>
                <a:cs typeface="Arial" charset="0"/>
              </a:rPr>
              <a:t>Let</a:t>
            </a:r>
            <a:r>
              <a:rPr lang="fr-FR" altLang="ja-JP" sz="3600">
                <a:solidFill>
                  <a:srgbClr val="000000"/>
                </a:solidFill>
                <a:latin typeface="Arial" charset="0"/>
                <a:cs typeface="Arial" charset="0"/>
              </a:rPr>
              <a:t>'</a:t>
            </a:r>
            <a:r>
              <a:rPr lang="en-US" altLang="ja-JP" sz="3600">
                <a:solidFill>
                  <a:srgbClr val="000000"/>
                </a:solidFill>
                <a:latin typeface="Arial" charset="0"/>
                <a:cs typeface="Arial" charset="0"/>
              </a:rPr>
              <a:t>s read it</a:t>
            </a:r>
          </a:p>
          <a:p>
            <a:pPr marL="342900" indent="-342900" algn="l">
              <a:spcBef>
                <a:spcPct val="20000"/>
              </a:spcBef>
              <a:buFontTx/>
              <a:buChar char="•"/>
            </a:pPr>
            <a:r>
              <a:rPr lang="en-US" sz="3600">
                <a:solidFill>
                  <a:srgbClr val="000000"/>
                </a:solidFill>
                <a:latin typeface="Arial" charset="0"/>
                <a:cs typeface="Arial" charset="0"/>
              </a:rPr>
              <a:t>Was it a good idea for Israel to ask for a king?</a:t>
            </a:r>
          </a:p>
          <a:p>
            <a:pPr marL="342900" indent="-342900" algn="l">
              <a:spcBef>
                <a:spcPct val="20000"/>
              </a:spcBef>
              <a:buFontTx/>
              <a:buChar char="•"/>
            </a:pPr>
            <a:r>
              <a:rPr lang="en-US" sz="3600">
                <a:solidFill>
                  <a:srgbClr val="000000"/>
                </a:solidFill>
                <a:latin typeface="Arial" charset="0"/>
                <a:cs typeface="Arial" charset="0"/>
              </a:rPr>
              <a:t>Why or why not?</a:t>
            </a:r>
          </a:p>
        </p:txBody>
      </p:sp>
    </p:spTree>
    <p:extLst>
      <p:ext uri="{BB962C8B-B14F-4D97-AF65-F5344CB8AC3E}">
        <p14:creationId xmlns:p14="http://schemas.microsoft.com/office/powerpoint/2010/main" val="1872616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9399"/>
                                        </p:tgtEl>
                                        <p:attrNameLst>
                                          <p:attrName>style.visibility</p:attrName>
                                        </p:attrNameLst>
                                      </p:cBhvr>
                                      <p:to>
                                        <p:strVal val="visible"/>
                                      </p:to>
                                    </p:set>
                                    <p:anim calcmode="lin" valueType="num">
                                      <p:cBhvr additive="base">
                                        <p:cTn id="7" dur="500" fill="hold"/>
                                        <p:tgtEl>
                                          <p:spTgt spid="59399"/>
                                        </p:tgtEl>
                                        <p:attrNameLst>
                                          <p:attrName>ppt_x</p:attrName>
                                        </p:attrNameLst>
                                      </p:cBhvr>
                                      <p:tavLst>
                                        <p:tav tm="0">
                                          <p:val>
                                            <p:strVal val="0-#ppt_w/2"/>
                                          </p:val>
                                        </p:tav>
                                        <p:tav tm="100000">
                                          <p:val>
                                            <p:strVal val="#ppt_x"/>
                                          </p:val>
                                        </p:tav>
                                      </p:tavLst>
                                    </p:anim>
                                    <p:anim calcmode="lin" valueType="num">
                                      <p:cBhvr additive="base">
                                        <p:cTn id="8" dur="500" fill="hold"/>
                                        <p:tgtEl>
                                          <p:spTgt spid="5939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59401"/>
                                        </p:tgtEl>
                                        <p:attrNameLst>
                                          <p:attrName>style.visibility</p:attrName>
                                        </p:attrNameLst>
                                      </p:cBhvr>
                                      <p:to>
                                        <p:strVal val="visible"/>
                                      </p:to>
                                    </p:set>
                                    <p:anim calcmode="lin" valueType="num">
                                      <p:cBhvr additive="base">
                                        <p:cTn id="12" dur="500" fill="hold"/>
                                        <p:tgtEl>
                                          <p:spTgt spid="59401"/>
                                        </p:tgtEl>
                                        <p:attrNameLst>
                                          <p:attrName>ppt_x</p:attrName>
                                        </p:attrNameLst>
                                      </p:cBhvr>
                                      <p:tavLst>
                                        <p:tav tm="0">
                                          <p:val>
                                            <p:strVal val="0-#ppt_w/2"/>
                                          </p:val>
                                        </p:tav>
                                        <p:tav tm="100000">
                                          <p:val>
                                            <p:strVal val="#ppt_x"/>
                                          </p:val>
                                        </p:tav>
                                      </p:tavLst>
                                    </p:anim>
                                    <p:anim calcmode="lin" valueType="num">
                                      <p:cBhvr additive="base">
                                        <p:cTn id="13" dur="500" fill="hold"/>
                                        <p:tgtEl>
                                          <p:spTgt spid="5940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9404">
                                            <p:txEl>
                                              <p:pRg st="0" end="0"/>
                                            </p:txEl>
                                          </p:spTgt>
                                        </p:tgtEl>
                                        <p:attrNameLst>
                                          <p:attrName>style.visibility</p:attrName>
                                        </p:attrNameLst>
                                      </p:cBhvr>
                                      <p:to>
                                        <p:strVal val="visible"/>
                                      </p:to>
                                    </p:set>
                                    <p:anim calcmode="lin" valueType="num">
                                      <p:cBhvr additive="base">
                                        <p:cTn id="18" dur="500" fill="hold"/>
                                        <p:tgtEl>
                                          <p:spTgt spid="59404">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940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9404">
                                            <p:txEl>
                                              <p:pRg st="1" end="1"/>
                                            </p:txEl>
                                          </p:spTgt>
                                        </p:tgtEl>
                                        <p:attrNameLst>
                                          <p:attrName>style.visibility</p:attrName>
                                        </p:attrNameLst>
                                      </p:cBhvr>
                                      <p:to>
                                        <p:strVal val="visible"/>
                                      </p:to>
                                    </p:set>
                                    <p:anim calcmode="lin" valueType="num">
                                      <p:cBhvr additive="base">
                                        <p:cTn id="24" dur="500" fill="hold"/>
                                        <p:tgtEl>
                                          <p:spTgt spid="59404">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940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animBg="1"/>
      <p:bldP spid="59404" grpId="0" build="p" bldLvl="2"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9"/>
          <p:cNvSpPr>
            <a:spLocks noGrp="1" noChangeArrowheads="1"/>
          </p:cNvSpPr>
          <p:nvPr>
            <p:ph type="title"/>
          </p:nvPr>
        </p:nvSpPr>
        <p:spPr>
          <a:xfrm>
            <a:off x="76200" y="6248400"/>
            <a:ext cx="5867400" cy="609600"/>
          </a:xfrm>
        </p:spPr>
        <p:txBody>
          <a:bodyPr/>
          <a:lstStyle/>
          <a:p>
            <a:pPr algn="l" eaLnBrk="1" hangingPunct="1"/>
            <a:r>
              <a:rPr lang="en-US" sz="2400">
                <a:latin typeface="Arial" charset="0"/>
                <a:ea typeface="ＭＳ Ｐゴシック" charset="0"/>
              </a:rPr>
              <a:t>How long it covers</a:t>
            </a:r>
          </a:p>
        </p:txBody>
      </p:sp>
      <p:sp>
        <p:nvSpPr>
          <p:cNvPr id="196610" name="Rectangle 16"/>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endParaRPr lang="en-US">
              <a:latin typeface="Arial" charset="0"/>
              <a:cs typeface="Arial" charset="0"/>
            </a:endParaRPr>
          </a:p>
        </p:txBody>
      </p:sp>
      <p:sp>
        <p:nvSpPr>
          <p:cNvPr id="196611" name="WordArt 4"/>
          <p:cNvSpPr>
            <a:spLocks noChangeArrowheads="1" noChangeShapeType="1" noTextEdit="1"/>
          </p:cNvSpPr>
          <p:nvPr/>
        </p:nvSpPr>
        <p:spPr bwMode="auto">
          <a:xfrm>
            <a:off x="2555875" y="190500"/>
            <a:ext cx="4953000" cy="1714500"/>
          </a:xfrm>
          <a:prstGeom prst="rect">
            <a:avLst/>
          </a:prstGeom>
        </p:spPr>
        <p:txBody>
          <a:bodyPr wrap="none" fromWordArt="1">
            <a:prstTxWarp prst="textSlantUp">
              <a:avLst>
                <a:gd name="adj" fmla="val 32056"/>
              </a:avLst>
            </a:prstTxWarp>
          </a:bodyPr>
          <a:lstStyle/>
          <a:p>
            <a:r>
              <a:rPr lang="en-US" sz="4800" kern="1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Arial"/>
                <a:ea typeface="Arial"/>
                <a:cs typeface="Arial"/>
              </a:rPr>
              <a:t>How long it covers</a:t>
            </a:r>
          </a:p>
        </p:txBody>
      </p:sp>
      <p:pic>
        <p:nvPicPr>
          <p:cNvPr id="65542" name="Picture 6" descr="j029029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7600" y="2819400"/>
            <a:ext cx="1524000" cy="140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44" name="Picture 8" descr="j0254448"/>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09600" y="1981200"/>
            <a:ext cx="1133475"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45" name="Picture 9" descr="j022987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600" y="4343400"/>
            <a:ext cx="1679575" cy="175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46" name="Picture 10" descr="j02324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39000" y="5538788"/>
            <a:ext cx="1333500" cy="1319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47" name="Rectangle 11"/>
          <p:cNvSpPr>
            <a:spLocks noChangeArrowheads="1"/>
          </p:cNvSpPr>
          <p:nvPr/>
        </p:nvSpPr>
        <p:spPr bwMode="auto">
          <a:xfrm>
            <a:off x="2435225" y="3175000"/>
            <a:ext cx="5332413" cy="48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algn="l">
              <a:lnSpc>
                <a:spcPct val="90000"/>
              </a:lnSpc>
              <a:spcBef>
                <a:spcPct val="20000"/>
              </a:spcBef>
            </a:pPr>
            <a:r>
              <a:rPr lang="en-US">
                <a:solidFill>
                  <a:srgbClr val="3333CC"/>
                </a:solidFill>
                <a:latin typeface="Arial" charset="0"/>
                <a:cs typeface="Arial" charset="0"/>
              </a:rPr>
              <a:t>From 1105 B.C   ---   1011  B.C.</a:t>
            </a:r>
          </a:p>
        </p:txBody>
      </p:sp>
      <p:sp>
        <p:nvSpPr>
          <p:cNvPr id="65548" name="Rectangle 12"/>
          <p:cNvSpPr>
            <a:spLocks noChangeArrowheads="1"/>
          </p:cNvSpPr>
          <p:nvPr/>
        </p:nvSpPr>
        <p:spPr bwMode="auto">
          <a:xfrm>
            <a:off x="2590800" y="4411663"/>
            <a:ext cx="4254500" cy="487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algn="l">
              <a:lnSpc>
                <a:spcPct val="90000"/>
              </a:lnSpc>
              <a:spcBef>
                <a:spcPct val="20000"/>
              </a:spcBef>
            </a:pPr>
            <a:r>
              <a:rPr lang="en-US">
                <a:solidFill>
                  <a:srgbClr val="CC0099"/>
                </a:solidFill>
                <a:latin typeface="Arial" charset="0"/>
                <a:cs typeface="Arial" charset="0"/>
              </a:rPr>
              <a:t>Begins:</a:t>
            </a:r>
            <a:r>
              <a:rPr lang="en-US">
                <a:solidFill>
                  <a:srgbClr val="3333CC"/>
                </a:solidFill>
                <a:latin typeface="Arial" charset="0"/>
                <a:cs typeface="Arial" charset="0"/>
              </a:rPr>
              <a:t> Birth of Samuel </a:t>
            </a:r>
          </a:p>
        </p:txBody>
      </p:sp>
      <p:sp>
        <p:nvSpPr>
          <p:cNvPr id="65549" name="Rectangle 13"/>
          <p:cNvSpPr>
            <a:spLocks noChangeArrowheads="1"/>
          </p:cNvSpPr>
          <p:nvPr/>
        </p:nvSpPr>
        <p:spPr bwMode="auto">
          <a:xfrm>
            <a:off x="5468938" y="5105400"/>
            <a:ext cx="3576637" cy="48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algn="l">
              <a:lnSpc>
                <a:spcPct val="90000"/>
              </a:lnSpc>
              <a:spcBef>
                <a:spcPct val="20000"/>
              </a:spcBef>
            </a:pPr>
            <a:r>
              <a:rPr lang="en-US">
                <a:solidFill>
                  <a:srgbClr val="CC0099"/>
                </a:solidFill>
                <a:latin typeface="Arial" charset="0"/>
                <a:cs typeface="Arial" charset="0"/>
              </a:rPr>
              <a:t>Ends:</a:t>
            </a:r>
            <a:r>
              <a:rPr lang="en-US">
                <a:solidFill>
                  <a:srgbClr val="3333CC"/>
                </a:solidFill>
                <a:latin typeface="Arial" charset="0"/>
                <a:cs typeface="Arial" charset="0"/>
              </a:rPr>
              <a:t> Death of Saul</a:t>
            </a:r>
          </a:p>
        </p:txBody>
      </p:sp>
      <p:sp>
        <p:nvSpPr>
          <p:cNvPr id="65553" name="Text Box 17"/>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400" dirty="0">
                <a:solidFill>
                  <a:schemeClr val="bg1"/>
                </a:solidFill>
                <a:latin typeface="Arial"/>
                <a:cs typeface="Arial"/>
              </a:rPr>
              <a:t>194</a:t>
            </a:r>
          </a:p>
        </p:txBody>
      </p:sp>
      <p:sp>
        <p:nvSpPr>
          <p:cNvPr id="196620" name="Rectangle 18"/>
          <p:cNvSpPr>
            <a:spLocks noChangeArrowheads="1"/>
          </p:cNvSpPr>
          <p:nvPr/>
        </p:nvSpPr>
        <p:spPr bwMode="auto">
          <a:xfrm>
            <a:off x="2435225" y="1981200"/>
            <a:ext cx="3200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l">
              <a:spcBef>
                <a:spcPct val="20000"/>
              </a:spcBef>
            </a:pPr>
            <a:r>
              <a:rPr lang="en-US" sz="1800">
                <a:solidFill>
                  <a:srgbClr val="3333CC"/>
                </a:solidFill>
                <a:latin typeface="Arial" charset="0"/>
                <a:cs typeface="Arial" charset="0"/>
              </a:rPr>
              <a:t>			</a:t>
            </a:r>
          </a:p>
          <a:p>
            <a:pPr marL="342900" indent="-342900" algn="l">
              <a:spcBef>
                <a:spcPct val="20000"/>
              </a:spcBef>
            </a:pPr>
            <a:r>
              <a:rPr lang="en-US">
                <a:solidFill>
                  <a:srgbClr val="3333CC"/>
                </a:solidFill>
                <a:latin typeface="Arial" charset="0"/>
                <a:cs typeface="Arial" charset="0"/>
              </a:rPr>
              <a:t>94 years</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65544"/>
                                        </p:tgtEl>
                                        <p:attrNameLst>
                                          <p:attrName>style.visibility</p:attrName>
                                        </p:attrNameLst>
                                      </p:cBhvr>
                                      <p:to>
                                        <p:strVal val="visible"/>
                                      </p:to>
                                    </p:set>
                                    <p:anim calcmode="lin" valueType="num">
                                      <p:cBhvr additive="base">
                                        <p:cTn id="7" dur="500" fill="hold"/>
                                        <p:tgtEl>
                                          <p:spTgt spid="65544"/>
                                        </p:tgtEl>
                                        <p:attrNameLst>
                                          <p:attrName>ppt_x</p:attrName>
                                        </p:attrNameLst>
                                      </p:cBhvr>
                                      <p:tavLst>
                                        <p:tav tm="0">
                                          <p:val>
                                            <p:strVal val="0-#ppt_w/2"/>
                                          </p:val>
                                        </p:tav>
                                        <p:tav tm="100000">
                                          <p:val>
                                            <p:strVal val="#ppt_x"/>
                                          </p:val>
                                        </p:tav>
                                      </p:tavLst>
                                    </p:anim>
                                    <p:anim calcmode="lin" valueType="num">
                                      <p:cBhvr additive="base">
                                        <p:cTn id="8" dur="500" fill="hold"/>
                                        <p:tgtEl>
                                          <p:spTgt spid="6554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5542"/>
                                        </p:tgtEl>
                                        <p:attrNameLst>
                                          <p:attrName>style.visibility</p:attrName>
                                        </p:attrNameLst>
                                      </p:cBhvr>
                                      <p:to>
                                        <p:strVal val="visible"/>
                                      </p:to>
                                    </p:set>
                                    <p:anim calcmode="lin" valueType="num">
                                      <p:cBhvr additive="base">
                                        <p:cTn id="11" dur="500" fill="hold"/>
                                        <p:tgtEl>
                                          <p:spTgt spid="65542"/>
                                        </p:tgtEl>
                                        <p:attrNameLst>
                                          <p:attrName>ppt_x</p:attrName>
                                        </p:attrNameLst>
                                      </p:cBhvr>
                                      <p:tavLst>
                                        <p:tav tm="0">
                                          <p:val>
                                            <p:strVal val="0-#ppt_w/2"/>
                                          </p:val>
                                        </p:tav>
                                        <p:tav tm="100000">
                                          <p:val>
                                            <p:strVal val="#ppt_x"/>
                                          </p:val>
                                        </p:tav>
                                      </p:tavLst>
                                    </p:anim>
                                    <p:anim calcmode="lin" valueType="num">
                                      <p:cBhvr additive="base">
                                        <p:cTn id="12" dur="500" fill="hold"/>
                                        <p:tgtEl>
                                          <p:spTgt spid="6554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5547"/>
                                        </p:tgtEl>
                                        <p:attrNameLst>
                                          <p:attrName>style.visibility</p:attrName>
                                        </p:attrNameLst>
                                      </p:cBhvr>
                                      <p:to>
                                        <p:strVal val="visible"/>
                                      </p:to>
                                    </p:set>
                                    <p:anim calcmode="lin" valueType="num">
                                      <p:cBhvr additive="base">
                                        <p:cTn id="15" dur="500" fill="hold"/>
                                        <p:tgtEl>
                                          <p:spTgt spid="65547"/>
                                        </p:tgtEl>
                                        <p:attrNameLst>
                                          <p:attrName>ppt_x</p:attrName>
                                        </p:attrNameLst>
                                      </p:cBhvr>
                                      <p:tavLst>
                                        <p:tav tm="0">
                                          <p:val>
                                            <p:strVal val="0-#ppt_w/2"/>
                                          </p:val>
                                        </p:tav>
                                        <p:tav tm="100000">
                                          <p:val>
                                            <p:strVal val="#ppt_x"/>
                                          </p:val>
                                        </p:tav>
                                      </p:tavLst>
                                    </p:anim>
                                    <p:anim calcmode="lin" valueType="num">
                                      <p:cBhvr additive="base">
                                        <p:cTn id="16" dur="500" fill="hold"/>
                                        <p:tgtEl>
                                          <p:spTgt spid="65547"/>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p:cTn id="20" dur="1" fill="hold">
                                          <p:stCondLst>
                                            <p:cond delay="0"/>
                                          </p:stCondLst>
                                        </p:cTn>
                                        <p:tgtEl>
                                          <p:spTgt spid="65545"/>
                                        </p:tgtEl>
                                        <p:attrNameLst>
                                          <p:attrName>style.visibility</p:attrName>
                                        </p:attrNameLst>
                                      </p:cBhvr>
                                      <p:to>
                                        <p:strVal val="visible"/>
                                      </p:to>
                                    </p:set>
                                    <p:anim calcmode="lin" valueType="num">
                                      <p:cBhvr additive="base">
                                        <p:cTn id="21" dur="500" fill="hold"/>
                                        <p:tgtEl>
                                          <p:spTgt spid="65545"/>
                                        </p:tgtEl>
                                        <p:attrNameLst>
                                          <p:attrName>ppt_x</p:attrName>
                                        </p:attrNameLst>
                                      </p:cBhvr>
                                      <p:tavLst>
                                        <p:tav tm="0">
                                          <p:val>
                                            <p:strVal val="0-#ppt_w/2"/>
                                          </p:val>
                                        </p:tav>
                                        <p:tav tm="100000">
                                          <p:val>
                                            <p:strVal val="#ppt_x"/>
                                          </p:val>
                                        </p:tav>
                                      </p:tavLst>
                                    </p:anim>
                                    <p:anim calcmode="lin" valueType="num">
                                      <p:cBhvr additive="base">
                                        <p:cTn id="22" dur="500" fill="hold"/>
                                        <p:tgtEl>
                                          <p:spTgt spid="65545"/>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65548"/>
                                        </p:tgtEl>
                                        <p:attrNameLst>
                                          <p:attrName>style.visibility</p:attrName>
                                        </p:attrNameLst>
                                      </p:cBhvr>
                                      <p:to>
                                        <p:strVal val="visible"/>
                                      </p:to>
                                    </p:set>
                                    <p:anim calcmode="lin" valueType="num">
                                      <p:cBhvr additive="base">
                                        <p:cTn id="25" dur="500" fill="hold"/>
                                        <p:tgtEl>
                                          <p:spTgt spid="65548"/>
                                        </p:tgtEl>
                                        <p:attrNameLst>
                                          <p:attrName>ppt_x</p:attrName>
                                        </p:attrNameLst>
                                      </p:cBhvr>
                                      <p:tavLst>
                                        <p:tav tm="0">
                                          <p:val>
                                            <p:strVal val="0-#ppt_w/2"/>
                                          </p:val>
                                        </p:tav>
                                        <p:tav tm="100000">
                                          <p:val>
                                            <p:strVal val="#ppt_x"/>
                                          </p:val>
                                        </p:tav>
                                      </p:tavLst>
                                    </p:anim>
                                    <p:anim calcmode="lin" valueType="num">
                                      <p:cBhvr additive="base">
                                        <p:cTn id="26" dur="500" fill="hold"/>
                                        <p:tgtEl>
                                          <p:spTgt spid="6554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5549"/>
                                        </p:tgtEl>
                                        <p:attrNameLst>
                                          <p:attrName>style.visibility</p:attrName>
                                        </p:attrNameLst>
                                      </p:cBhvr>
                                      <p:to>
                                        <p:strVal val="visible"/>
                                      </p:to>
                                    </p:set>
                                    <p:anim calcmode="lin" valueType="num">
                                      <p:cBhvr additive="base">
                                        <p:cTn id="31" dur="500" fill="hold"/>
                                        <p:tgtEl>
                                          <p:spTgt spid="65549"/>
                                        </p:tgtEl>
                                        <p:attrNameLst>
                                          <p:attrName>ppt_x</p:attrName>
                                        </p:attrNameLst>
                                      </p:cBhvr>
                                      <p:tavLst>
                                        <p:tav tm="0">
                                          <p:val>
                                            <p:strVal val="0-#ppt_w/2"/>
                                          </p:val>
                                        </p:tav>
                                        <p:tav tm="100000">
                                          <p:val>
                                            <p:strVal val="#ppt_x"/>
                                          </p:val>
                                        </p:tav>
                                      </p:tavLst>
                                    </p:anim>
                                    <p:anim calcmode="lin" valueType="num">
                                      <p:cBhvr additive="base">
                                        <p:cTn id="32" dur="500" fill="hold"/>
                                        <p:tgtEl>
                                          <p:spTgt spid="65549"/>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65546"/>
                                        </p:tgtEl>
                                        <p:attrNameLst>
                                          <p:attrName>style.visibility</p:attrName>
                                        </p:attrNameLst>
                                      </p:cBhvr>
                                      <p:to>
                                        <p:strVal val="visible"/>
                                      </p:to>
                                    </p:set>
                                    <p:anim calcmode="lin" valueType="num">
                                      <p:cBhvr additive="base">
                                        <p:cTn id="35" dur="500" fill="hold"/>
                                        <p:tgtEl>
                                          <p:spTgt spid="65546"/>
                                        </p:tgtEl>
                                        <p:attrNameLst>
                                          <p:attrName>ppt_x</p:attrName>
                                        </p:attrNameLst>
                                      </p:cBhvr>
                                      <p:tavLst>
                                        <p:tav tm="0">
                                          <p:val>
                                            <p:strVal val="0-#ppt_w/2"/>
                                          </p:val>
                                        </p:tav>
                                        <p:tav tm="100000">
                                          <p:val>
                                            <p:strVal val="#ppt_x"/>
                                          </p:val>
                                        </p:tav>
                                      </p:tavLst>
                                    </p:anim>
                                    <p:anim calcmode="lin" valueType="num">
                                      <p:cBhvr additive="base">
                                        <p:cTn id="36" dur="500" fill="hold"/>
                                        <p:tgtEl>
                                          <p:spTgt spid="655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7" grpId="0" autoUpdateAnimBg="0"/>
      <p:bldP spid="65548" grpId="0" autoUpdateAnimBg="0"/>
      <p:bldP spid="65549"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85800" y="-666328"/>
            <a:ext cx="7772400" cy="1143000"/>
          </a:xfrm>
        </p:spPr>
        <p:txBody>
          <a:bodyPr/>
          <a:lstStyle/>
          <a:p>
            <a:pPr>
              <a:defRPr/>
            </a:pPr>
            <a:r>
              <a:rPr lang="en-US" sz="4800" kern="10" dirty="0">
                <a:ln w="9525" cap="flat" cmpd="sng" algn="ctr">
                  <a:solidFill>
                    <a:srgbClr val="CC99FF"/>
                  </a:solidFill>
                  <a:prstDash val="solid"/>
                  <a:round/>
                </a:ln>
                <a:gradFill>
                  <a:gsLst>
                    <a:gs pos="0">
                      <a:srgbClr val="FFFF66"/>
                    </a:gs>
                    <a:gs pos="100000">
                      <a:srgbClr val="FF3300"/>
                    </a:gs>
                  </a:gsLst>
                  <a:lin ang="5400000" scaled="1"/>
                </a:gradFill>
                <a:effectLst>
                  <a:outerShdw blurRad="63500" dist="53848" dir="2700000" algn="ctr" rotWithShape="0">
                    <a:srgbClr val="9999FF">
                      <a:alpha val="75000"/>
                    </a:srgbClr>
                  </a:outerShdw>
                </a:effectLst>
                <a:latin typeface="Impact"/>
                <a:ea typeface="Impact"/>
                <a:cs typeface="Impact"/>
              </a:rPr>
              <a:t>Purpose of this Book</a:t>
            </a:r>
            <a:endParaRPr lang="en-US" dirty="0"/>
          </a:p>
        </p:txBody>
      </p:sp>
      <p:sp>
        <p:nvSpPr>
          <p:cNvPr id="199682" name="Rectangle 2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endParaRPr lang="en-US">
              <a:solidFill>
                <a:srgbClr val="000000"/>
              </a:solidFill>
            </a:endParaRPr>
          </a:p>
        </p:txBody>
      </p:sp>
      <p:sp>
        <p:nvSpPr>
          <p:cNvPr id="73731" name="Text Box 3"/>
          <p:cNvSpPr txBox="1">
            <a:spLocks noChangeArrowheads="1"/>
          </p:cNvSpPr>
          <p:nvPr/>
        </p:nvSpPr>
        <p:spPr bwMode="auto">
          <a:xfrm>
            <a:off x="611188" y="2784475"/>
            <a:ext cx="3019425"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4400">
                <a:solidFill>
                  <a:srgbClr val="000000"/>
                </a:solidFill>
                <a:latin typeface="Arial" charset="0"/>
                <a:cs typeface="Arial" charset="0"/>
              </a:rPr>
              <a:t>Theocracy</a:t>
            </a:r>
          </a:p>
        </p:txBody>
      </p:sp>
      <p:sp>
        <p:nvSpPr>
          <p:cNvPr id="73733" name="Text Box 5"/>
          <p:cNvSpPr txBox="1">
            <a:spLocks noChangeArrowheads="1"/>
          </p:cNvSpPr>
          <p:nvPr/>
        </p:nvSpPr>
        <p:spPr bwMode="auto">
          <a:xfrm>
            <a:off x="5440363" y="2784475"/>
            <a:ext cx="2852737"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4400">
                <a:solidFill>
                  <a:srgbClr val="000000"/>
                </a:solidFill>
                <a:latin typeface="Arial" charset="0"/>
                <a:cs typeface="Arial" charset="0"/>
              </a:rPr>
              <a:t>Monarchy</a:t>
            </a:r>
          </a:p>
        </p:txBody>
      </p:sp>
      <p:sp>
        <p:nvSpPr>
          <p:cNvPr id="73734" name="AutoShape 6"/>
          <p:cNvSpPr>
            <a:spLocks noChangeArrowheads="1"/>
          </p:cNvSpPr>
          <p:nvPr/>
        </p:nvSpPr>
        <p:spPr bwMode="auto">
          <a:xfrm>
            <a:off x="3581400" y="2913063"/>
            <a:ext cx="1828800" cy="609600"/>
          </a:xfrm>
          <a:prstGeom prst="rightArrow">
            <a:avLst>
              <a:gd name="adj1" fmla="val 50000"/>
              <a:gd name="adj2" fmla="val 75000"/>
            </a:avLst>
          </a:prstGeom>
          <a:solidFill>
            <a:srgbClr val="000000"/>
          </a:solidFill>
          <a:ln w="9525">
            <a:solidFill>
              <a:schemeClr val="tx1"/>
            </a:solidFill>
            <a:miter lim="800000"/>
            <a:headEnd/>
            <a:tailEnd/>
          </a:ln>
        </p:spPr>
        <p:txBody>
          <a:bodyPr wrap="none" anchor="ctr"/>
          <a:lstStyle/>
          <a:p>
            <a:endParaRPr lang="en-US">
              <a:solidFill>
                <a:srgbClr val="000000"/>
              </a:solidFill>
            </a:endParaRPr>
          </a:p>
        </p:txBody>
      </p:sp>
      <p:sp>
        <p:nvSpPr>
          <p:cNvPr id="199686" name="WordArt 11"/>
          <p:cNvSpPr>
            <a:spLocks noChangeArrowheads="1" noChangeShapeType="1" noTextEdit="1"/>
          </p:cNvSpPr>
          <p:nvPr/>
        </p:nvSpPr>
        <p:spPr bwMode="auto">
          <a:xfrm>
            <a:off x="1676400" y="304800"/>
            <a:ext cx="6248400" cy="2243138"/>
          </a:xfrm>
          <a:prstGeom prst="rect">
            <a:avLst/>
          </a:prstGeom>
        </p:spPr>
        <p:txBody>
          <a:bodyPr wrap="none" fromWordArt="1">
            <a:prstTxWarp prst="textSlantUp">
              <a:avLst>
                <a:gd name="adj" fmla="val 32056"/>
              </a:avLst>
            </a:prstTxWarp>
          </a:bodyPr>
          <a:lstStyle/>
          <a:p>
            <a:r>
              <a:rPr lang="en-US" sz="4800" kern="1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rPr>
              <a:t>Purpose of this Book</a:t>
            </a:r>
          </a:p>
        </p:txBody>
      </p:sp>
      <p:grpSp>
        <p:nvGrpSpPr>
          <p:cNvPr id="2" name="Group 20"/>
          <p:cNvGrpSpPr>
            <a:grpSpLocks/>
          </p:cNvGrpSpPr>
          <p:nvPr/>
        </p:nvGrpSpPr>
        <p:grpSpPr bwMode="auto">
          <a:xfrm>
            <a:off x="228600" y="4114800"/>
            <a:ext cx="4191000" cy="1524000"/>
            <a:chOff x="144" y="2592"/>
            <a:chExt cx="2640" cy="960"/>
          </a:xfrm>
        </p:grpSpPr>
        <p:sp>
          <p:nvSpPr>
            <p:cNvPr id="199690" name="Rectangle 18"/>
            <p:cNvSpPr>
              <a:spLocks noChangeArrowheads="1"/>
            </p:cNvSpPr>
            <p:nvPr/>
          </p:nvSpPr>
          <p:spPr bwMode="auto">
            <a:xfrm>
              <a:off x="144" y="2592"/>
              <a:ext cx="2640" cy="960"/>
            </a:xfrm>
            <a:prstGeom prst="rect">
              <a:avLst/>
            </a:prstGeom>
            <a:solidFill>
              <a:srgbClr val="3366FF"/>
            </a:solidFill>
            <a:ln w="12700" cap="sq">
              <a:solidFill>
                <a:schemeClr val="tx1"/>
              </a:solidFill>
              <a:miter lim="800000"/>
              <a:headEnd type="none" w="sm" len="sm"/>
              <a:tailEnd type="none" w="sm" len="sm"/>
            </a:ln>
          </p:spPr>
          <p:txBody>
            <a:bodyPr wrap="none" anchor="ctr"/>
            <a:lstStyle/>
            <a:p>
              <a:endParaRPr lang="en-US">
                <a:solidFill>
                  <a:srgbClr val="000000"/>
                </a:solidFill>
              </a:endParaRPr>
            </a:p>
          </p:txBody>
        </p:sp>
        <p:pic>
          <p:nvPicPr>
            <p:cNvPr id="199691" name="Picture 12" descr="king-crown-golden">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44" y="2736"/>
              <a:ext cx="1344" cy="7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92" name="Text Box 14"/>
            <p:cNvSpPr txBox="1">
              <a:spLocks noChangeArrowheads="1"/>
            </p:cNvSpPr>
            <p:nvPr/>
          </p:nvSpPr>
          <p:spPr bwMode="auto">
            <a:xfrm>
              <a:off x="215" y="2826"/>
              <a:ext cx="1176" cy="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4400">
                  <a:solidFill>
                    <a:srgbClr val="FFFF00"/>
                  </a:solidFill>
                  <a:latin typeface="Bauhaus 93" charset="0"/>
                </a:rPr>
                <a:t>GOD</a:t>
              </a:r>
              <a:r>
                <a:rPr lang="en-US" sz="3200">
                  <a:solidFill>
                    <a:srgbClr val="FFFF00"/>
                  </a:solidFill>
                  <a:latin typeface="Bauhaus 93" charset="0"/>
                </a:rPr>
                <a:t> AS</a:t>
              </a:r>
            </a:p>
          </p:txBody>
        </p:sp>
      </p:grpSp>
      <p:grpSp>
        <p:nvGrpSpPr>
          <p:cNvPr id="3" name="Group 21"/>
          <p:cNvGrpSpPr>
            <a:grpSpLocks/>
          </p:cNvGrpSpPr>
          <p:nvPr/>
        </p:nvGrpSpPr>
        <p:grpSpPr bwMode="auto">
          <a:xfrm>
            <a:off x="4724400" y="4114800"/>
            <a:ext cx="4191000" cy="1524000"/>
            <a:chOff x="2976" y="2592"/>
            <a:chExt cx="2640" cy="960"/>
          </a:xfrm>
          <a:solidFill>
            <a:schemeClr val="accent1">
              <a:lumMod val="40000"/>
              <a:lumOff val="60000"/>
            </a:schemeClr>
          </a:solidFill>
        </p:grpSpPr>
        <p:sp>
          <p:nvSpPr>
            <p:cNvPr id="41993" name="Rectangle 19"/>
            <p:cNvSpPr>
              <a:spLocks noChangeArrowheads="1"/>
            </p:cNvSpPr>
            <p:nvPr/>
          </p:nvSpPr>
          <p:spPr bwMode="auto">
            <a:xfrm>
              <a:off x="2976" y="2592"/>
              <a:ext cx="2640" cy="960"/>
            </a:xfrm>
            <a:prstGeom prst="rect">
              <a:avLst/>
            </a:prstGeom>
            <a:grpFill/>
            <a:ln w="12700" cap="sq">
              <a:solidFill>
                <a:schemeClr val="tx1"/>
              </a:solidFill>
              <a:miter lim="800000"/>
              <a:headEnd type="none" w="sm" len="sm"/>
              <a:tailEnd type="none" w="sm" len="sm"/>
            </a:ln>
          </p:spPr>
          <p:txBody>
            <a:bodyPr wrap="none" anchor="ctr"/>
            <a:lstStyle/>
            <a:p>
              <a:pPr>
                <a:defRPr/>
              </a:pPr>
              <a:endParaRPr lang="en-US">
                <a:solidFill>
                  <a:srgbClr val="000000"/>
                </a:solidFill>
              </a:endParaRPr>
            </a:p>
          </p:txBody>
        </p:sp>
        <p:pic>
          <p:nvPicPr>
            <p:cNvPr id="41994" name="Picture 15" descr="king-crown-golden">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28" y="2703"/>
              <a:ext cx="1344" cy="75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41995" name="Text Box 16"/>
            <p:cNvSpPr txBox="1">
              <a:spLocks noChangeArrowheads="1"/>
            </p:cNvSpPr>
            <p:nvPr/>
          </p:nvSpPr>
          <p:spPr bwMode="auto">
            <a:xfrm>
              <a:off x="3072" y="2856"/>
              <a:ext cx="1122" cy="442"/>
            </a:xfrm>
            <a:prstGeom prst="rect">
              <a:avLst/>
            </a:prstGeom>
            <a:grp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defRPr/>
              </a:pPr>
              <a:r>
                <a:rPr lang="en-US" sz="4000">
                  <a:solidFill>
                    <a:srgbClr val="000000"/>
                  </a:solidFill>
                  <a:latin typeface="Bauhaus 93" charset="0"/>
                </a:rPr>
                <a:t>Man as</a:t>
              </a:r>
            </a:p>
          </p:txBody>
        </p:sp>
      </p:grpSp>
      <p:sp>
        <p:nvSpPr>
          <p:cNvPr id="16"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400" dirty="0">
                <a:solidFill>
                  <a:srgbClr val="FFFFFF"/>
                </a:solidFill>
                <a:latin typeface="Arial"/>
                <a:cs typeface="Arial"/>
              </a:rPr>
              <a:t>196</a:t>
            </a:r>
            <a:endParaRPr lang="en-US" sz="2400" b="0" dirty="0">
              <a:solidFill>
                <a:srgbClr val="FFFFFF"/>
              </a:solidFill>
              <a:latin typeface="Arial"/>
              <a:cs typeface="Arial"/>
            </a:endParaRPr>
          </a:p>
        </p:txBody>
      </p:sp>
    </p:spTree>
    <p:extLst>
      <p:ext uri="{BB962C8B-B14F-4D97-AF65-F5344CB8AC3E}">
        <p14:creationId xmlns:p14="http://schemas.microsoft.com/office/powerpoint/2010/main" val="13886212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3731"/>
                                        </p:tgtEl>
                                        <p:attrNameLst>
                                          <p:attrName>style.visibility</p:attrName>
                                        </p:attrNameLst>
                                      </p:cBhvr>
                                      <p:to>
                                        <p:strVal val="visible"/>
                                      </p:to>
                                    </p:set>
                                    <p:anim calcmode="lin" valueType="num">
                                      <p:cBhvr additive="base">
                                        <p:cTn id="7" dur="500" fill="hold"/>
                                        <p:tgtEl>
                                          <p:spTgt spid="73731"/>
                                        </p:tgtEl>
                                        <p:attrNameLst>
                                          <p:attrName>ppt_x</p:attrName>
                                        </p:attrNameLst>
                                      </p:cBhvr>
                                      <p:tavLst>
                                        <p:tav tm="0">
                                          <p:val>
                                            <p:strVal val="0-#ppt_w/2"/>
                                          </p:val>
                                        </p:tav>
                                        <p:tav tm="100000">
                                          <p:val>
                                            <p:strVal val="#ppt_x"/>
                                          </p:val>
                                        </p:tav>
                                      </p:tavLst>
                                    </p:anim>
                                    <p:anim calcmode="lin" valueType="num">
                                      <p:cBhvr additive="base">
                                        <p:cTn id="8" dur="500" fill="hold"/>
                                        <p:tgtEl>
                                          <p:spTgt spid="7373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3734"/>
                                        </p:tgtEl>
                                        <p:attrNameLst>
                                          <p:attrName>style.visibility</p:attrName>
                                        </p:attrNameLst>
                                      </p:cBhvr>
                                      <p:to>
                                        <p:strVal val="visible"/>
                                      </p:to>
                                    </p:set>
                                    <p:anim calcmode="lin" valueType="num">
                                      <p:cBhvr additive="base">
                                        <p:cTn id="19" dur="500" fill="hold"/>
                                        <p:tgtEl>
                                          <p:spTgt spid="73734"/>
                                        </p:tgtEl>
                                        <p:attrNameLst>
                                          <p:attrName>ppt_x</p:attrName>
                                        </p:attrNameLst>
                                      </p:cBhvr>
                                      <p:tavLst>
                                        <p:tav tm="0">
                                          <p:val>
                                            <p:strVal val="0-#ppt_w/2"/>
                                          </p:val>
                                        </p:tav>
                                        <p:tav tm="100000">
                                          <p:val>
                                            <p:strVal val="#ppt_x"/>
                                          </p:val>
                                        </p:tav>
                                      </p:tavLst>
                                    </p:anim>
                                    <p:anim calcmode="lin" valueType="num">
                                      <p:cBhvr additive="base">
                                        <p:cTn id="20" dur="500" fill="hold"/>
                                        <p:tgtEl>
                                          <p:spTgt spid="7373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3733"/>
                                        </p:tgtEl>
                                        <p:attrNameLst>
                                          <p:attrName>style.visibility</p:attrName>
                                        </p:attrNameLst>
                                      </p:cBhvr>
                                      <p:to>
                                        <p:strVal val="visible"/>
                                      </p:to>
                                    </p:set>
                                    <p:anim calcmode="lin" valueType="num">
                                      <p:cBhvr additive="base">
                                        <p:cTn id="25" dur="500" fill="hold"/>
                                        <p:tgtEl>
                                          <p:spTgt spid="73733"/>
                                        </p:tgtEl>
                                        <p:attrNameLst>
                                          <p:attrName>ppt_x</p:attrName>
                                        </p:attrNameLst>
                                      </p:cBhvr>
                                      <p:tavLst>
                                        <p:tav tm="0">
                                          <p:val>
                                            <p:strVal val="0-#ppt_w/2"/>
                                          </p:val>
                                        </p:tav>
                                        <p:tav tm="100000">
                                          <p:val>
                                            <p:strVal val="#ppt_x"/>
                                          </p:val>
                                        </p:tav>
                                      </p:tavLst>
                                    </p:anim>
                                    <p:anim calcmode="lin" valueType="num">
                                      <p:cBhvr additive="base">
                                        <p:cTn id="26" dur="500" fill="hold"/>
                                        <p:tgtEl>
                                          <p:spTgt spid="7373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0-#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utoUpdateAnimBg="0"/>
      <p:bldP spid="73733" grpId="0" autoUpdateAnimBg="0"/>
      <p:bldP spid="7373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a:xfrm>
            <a:off x="684213" y="685800"/>
            <a:ext cx="7702550" cy="990600"/>
          </a:xfrm>
        </p:spPr>
        <p:txBody>
          <a:bodyPr/>
          <a:lstStyle/>
          <a:p>
            <a:pPr algn="ctr"/>
            <a:r>
              <a:rPr kumimoji="0" lang="en-US" sz="3600" b="1" dirty="0">
                <a:solidFill>
                  <a:srgbClr val="FFFFFF"/>
                </a:solidFill>
                <a:latin typeface="Arial" charset="0"/>
                <a:ea typeface="ＭＳ Ｐゴシック" charset="0"/>
                <a:cs typeface="ＭＳ Ｐゴシック" charset="0"/>
              </a:rPr>
              <a:t>Forming the Message Statement</a:t>
            </a:r>
            <a:endParaRPr kumimoji="0" lang="en-US" sz="3600" dirty="0">
              <a:solidFill>
                <a:srgbClr val="FFFFFF"/>
              </a:solidFill>
              <a:latin typeface="Arial" charset="0"/>
              <a:ea typeface="ＭＳ Ｐゴシック" charset="0"/>
              <a:cs typeface="ＭＳ Ｐゴシック" charset="0"/>
            </a:endParaRPr>
          </a:p>
        </p:txBody>
      </p:sp>
      <p:sp>
        <p:nvSpPr>
          <p:cNvPr id="189443" name="Rectangle 3"/>
          <p:cNvSpPr>
            <a:spLocks noGrp="1" noChangeArrowheads="1"/>
          </p:cNvSpPr>
          <p:nvPr>
            <p:ph type="body" idx="1"/>
          </p:nvPr>
        </p:nvSpPr>
        <p:spPr>
          <a:xfrm>
            <a:off x="1143000" y="1905000"/>
            <a:ext cx="2590800" cy="1295400"/>
          </a:xfrm>
          <a:solidFill>
            <a:srgbClr val="C2FFF0"/>
          </a:solidFill>
          <a:ln w="57150">
            <a:solidFill>
              <a:srgbClr val="FFFFFF"/>
            </a:solidFill>
            <a:miter lim="800000"/>
            <a:headEnd/>
            <a:tailEnd/>
          </a:ln>
        </p:spPr>
        <p:txBody>
          <a:bodyPr/>
          <a:lstStyle/>
          <a:p>
            <a:pPr algn="ctr">
              <a:buFont typeface="Wingdings" charset="0"/>
              <a:buNone/>
            </a:pPr>
            <a:r>
              <a:rPr kumimoji="0" lang="en-US" b="1">
                <a:solidFill>
                  <a:srgbClr val="800000"/>
                </a:solidFill>
                <a:latin typeface="Arial" charset="0"/>
                <a:ea typeface="ＭＳ Ｐゴシック" charset="0"/>
                <a:cs typeface="ＭＳ Ｐゴシック" charset="0"/>
              </a:rPr>
              <a:t>Subject</a:t>
            </a:r>
          </a:p>
          <a:p>
            <a:pPr algn="ctr">
              <a:buFont typeface="Wingdings" charset="0"/>
              <a:buNone/>
            </a:pPr>
            <a:r>
              <a:rPr kumimoji="0" lang="en-US" b="1">
                <a:solidFill>
                  <a:srgbClr val="800000"/>
                </a:solidFill>
                <a:latin typeface="Arial" charset="0"/>
                <a:ea typeface="ＭＳ Ｐゴシック" charset="0"/>
                <a:cs typeface="ＭＳ Ｐゴシック" charset="0"/>
              </a:rPr>
              <a:t>(Theme)</a:t>
            </a:r>
          </a:p>
        </p:txBody>
      </p:sp>
      <p:sp>
        <p:nvSpPr>
          <p:cNvPr id="189444" name="Rectangle 4"/>
          <p:cNvSpPr>
            <a:spLocks noChangeArrowheads="1"/>
          </p:cNvSpPr>
          <p:nvPr/>
        </p:nvSpPr>
        <p:spPr bwMode="auto">
          <a:xfrm>
            <a:off x="4876800" y="1905000"/>
            <a:ext cx="2819400" cy="1295400"/>
          </a:xfrm>
          <a:prstGeom prst="rect">
            <a:avLst/>
          </a:prstGeom>
          <a:solidFill>
            <a:srgbClr val="C2FFF0"/>
          </a:solidFill>
          <a:ln w="57150">
            <a:solidFill>
              <a:srgbClr val="FFFFFF"/>
            </a:solidFill>
            <a:miter lim="800000"/>
            <a:headEnd/>
            <a:tailEnd/>
          </a:ln>
        </p:spPr>
        <p:txBody>
          <a:bodyPr lIns="92075" tIns="46038" rIns="92075" bIns="46038"/>
          <a:lstStyle/>
          <a:p>
            <a:pPr marL="342900" marR="0" lvl="0" indent="-342900" algn="ctr" defTabSz="457200" rtl="0" eaLnBrk="1" fontAlgn="auto" latinLnBrk="0" hangingPunct="1">
              <a:lnSpc>
                <a:spcPct val="90000"/>
              </a:lnSpc>
              <a:spcBef>
                <a:spcPct val="20000"/>
              </a:spcBef>
              <a:spcAft>
                <a:spcPts val="0"/>
              </a:spcAft>
              <a:buClr>
                <a:srgbClr val="FFFF00"/>
              </a:buClr>
              <a:buSzPct val="65000"/>
              <a:buFont typeface="Wingdings" charset="0"/>
              <a:buNone/>
              <a:tabLst/>
              <a:defRPr/>
            </a:pPr>
            <a:r>
              <a:rPr kumimoji="0" lang="en-US" sz="3200" b="1" i="0" u="none" strike="noStrike" kern="1200" cap="none" spc="0" normalizeH="0" baseline="0" noProof="0">
                <a:ln>
                  <a:noFill/>
                </a:ln>
                <a:solidFill>
                  <a:srgbClr val="800000"/>
                </a:solidFill>
                <a:effectLst/>
                <a:uLnTx/>
                <a:uFillTx/>
                <a:latin typeface="Arial"/>
                <a:ea typeface="+mn-ea"/>
                <a:cs typeface="+mn-cs"/>
              </a:rPr>
              <a:t>Purpose</a:t>
            </a:r>
          </a:p>
          <a:p>
            <a:pPr marL="342900" marR="0" lvl="0" indent="-342900" algn="ctr" defTabSz="457200" rtl="0" eaLnBrk="1" fontAlgn="auto" latinLnBrk="0" hangingPunct="1">
              <a:lnSpc>
                <a:spcPct val="90000"/>
              </a:lnSpc>
              <a:spcBef>
                <a:spcPct val="20000"/>
              </a:spcBef>
              <a:spcAft>
                <a:spcPts val="0"/>
              </a:spcAft>
              <a:buClr>
                <a:srgbClr val="FFFF00"/>
              </a:buClr>
              <a:buSzPct val="65000"/>
              <a:buFont typeface="Wingdings" charset="0"/>
              <a:buNone/>
              <a:tabLst/>
              <a:defRPr/>
            </a:pPr>
            <a:r>
              <a:rPr kumimoji="0" lang="en-US" sz="3200" b="1" i="0" u="none" strike="noStrike" kern="1200" cap="none" spc="0" normalizeH="0" baseline="0" noProof="0">
                <a:ln>
                  <a:noFill/>
                </a:ln>
                <a:solidFill>
                  <a:srgbClr val="800000"/>
                </a:solidFill>
                <a:effectLst/>
                <a:uLnTx/>
                <a:uFillTx/>
                <a:latin typeface="Arial"/>
                <a:ea typeface="+mn-ea"/>
                <a:cs typeface="+mn-cs"/>
              </a:rPr>
              <a:t>(Reason)</a:t>
            </a:r>
          </a:p>
        </p:txBody>
      </p:sp>
      <p:sp>
        <p:nvSpPr>
          <p:cNvPr id="189451" name="Rectangle 11"/>
          <p:cNvSpPr>
            <a:spLocks noChangeArrowheads="1"/>
          </p:cNvSpPr>
          <p:nvPr/>
        </p:nvSpPr>
        <p:spPr bwMode="auto">
          <a:xfrm>
            <a:off x="762000" y="685800"/>
            <a:ext cx="7620000" cy="2819400"/>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9452" name="Text Box 12"/>
          <p:cNvSpPr txBox="1">
            <a:spLocks noChangeArrowheads="1"/>
          </p:cNvSpPr>
          <p:nvPr/>
        </p:nvSpPr>
        <p:spPr bwMode="auto">
          <a:xfrm>
            <a:off x="714330" y="3570288"/>
            <a:ext cx="3556583" cy="52322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rgbClr val="FFFFFF"/>
                </a:solidFill>
                <a:effectLst/>
                <a:uLnTx/>
                <a:uFillTx/>
                <a:latin typeface="Arial"/>
                <a:ea typeface="ＭＳ Ｐゴシック" pitchFamily="24" charset="-128"/>
                <a:cs typeface="ＭＳ Ｐゴシック" pitchFamily="24" charset="-128"/>
              </a:rPr>
              <a:t>What the book says</a:t>
            </a:r>
          </a:p>
        </p:txBody>
      </p:sp>
      <p:sp>
        <p:nvSpPr>
          <p:cNvPr id="189453" name="Text Box 13"/>
          <p:cNvSpPr txBox="1">
            <a:spLocks noChangeArrowheads="1"/>
          </p:cNvSpPr>
          <p:nvPr/>
        </p:nvSpPr>
        <p:spPr bwMode="auto">
          <a:xfrm>
            <a:off x="4381342" y="3581400"/>
            <a:ext cx="4762657" cy="52322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rgbClr val="FFFFFF"/>
                </a:solidFill>
                <a:effectLst/>
                <a:uLnTx/>
                <a:uFillTx/>
                <a:latin typeface="Arial"/>
                <a:ea typeface="ＭＳ Ｐゴシック" pitchFamily="24" charset="-128"/>
                <a:cs typeface="ＭＳ Ｐゴシック" pitchFamily="24" charset="-128"/>
              </a:rPr>
              <a:t>Why it says it</a:t>
            </a:r>
          </a:p>
        </p:txBody>
      </p:sp>
      <p:sp>
        <p:nvSpPr>
          <p:cNvPr id="189454" name="Text Box 14"/>
          <p:cNvSpPr txBox="1">
            <a:spLocks noChangeArrowheads="1"/>
          </p:cNvSpPr>
          <p:nvPr/>
        </p:nvSpPr>
        <p:spPr bwMode="auto">
          <a:xfrm>
            <a:off x="714330" y="4155718"/>
            <a:ext cx="3352800" cy="181588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The narrow lineage of Israel from Creation to Joseph</a:t>
            </a:r>
          </a:p>
        </p:txBody>
      </p:sp>
      <p:sp>
        <p:nvSpPr>
          <p:cNvPr id="104457" name="Text Box 16"/>
          <p:cNvSpPr txBox="1">
            <a:spLocks noChangeArrowheads="1"/>
          </p:cNvSpPr>
          <p:nvPr/>
        </p:nvSpPr>
        <p:spPr bwMode="auto">
          <a:xfrm>
            <a:off x="8543925"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41</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5" name="Group 4"/>
          <p:cNvGrpSpPr>
            <a:grpSpLocks/>
          </p:cNvGrpSpPr>
          <p:nvPr/>
        </p:nvGrpSpPr>
        <p:grpSpPr bwMode="auto">
          <a:xfrm>
            <a:off x="3708400" y="1716088"/>
            <a:ext cx="1150938" cy="1568450"/>
            <a:chOff x="3707904" y="1715324"/>
            <a:chExt cx="1152128" cy="1569660"/>
          </a:xfrm>
        </p:grpSpPr>
        <p:sp>
          <p:nvSpPr>
            <p:cNvPr id="104459" name="Rectangle 15"/>
            <p:cNvSpPr>
              <a:spLocks noChangeArrowheads="1"/>
            </p:cNvSpPr>
            <p:nvPr/>
          </p:nvSpPr>
          <p:spPr bwMode="auto">
            <a:xfrm>
              <a:off x="3707904" y="1715324"/>
              <a:ext cx="1152128"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FFFFFF"/>
                  </a:solidFill>
                  <a:effectLst/>
                  <a:uLnTx/>
                  <a:uFillTx/>
                  <a:latin typeface="Zapf Dingbats" charset="0"/>
                  <a:ea typeface="+mn-ea"/>
                  <a:cs typeface="Zapf Dingbats" charset="0"/>
                  <a:sym typeface="Zapf Dingbats" charset="0"/>
                </a:rPr>
                <a:t>✚</a:t>
              </a:r>
              <a:endParaRPr kumimoji="0" lang="en-US" sz="9600" b="0" i="0" u="none" strike="noStrike" kern="1200" cap="none" spc="0" normalizeH="0" baseline="0" noProof="0">
                <a:ln>
                  <a:noFill/>
                </a:ln>
                <a:solidFill>
                  <a:srgbClr val="FFFFFF"/>
                </a:solidFill>
                <a:effectLst/>
                <a:uLnTx/>
                <a:uFillTx/>
                <a:latin typeface="Arial"/>
                <a:ea typeface="+mn-ea"/>
                <a:cs typeface="+mn-cs"/>
              </a:endParaRPr>
            </a:p>
          </p:txBody>
        </p:sp>
        <p:sp>
          <p:nvSpPr>
            <p:cNvPr id="104460" name="Rectangle 3"/>
            <p:cNvSpPr>
              <a:spLocks noChangeArrowheads="1"/>
            </p:cNvSpPr>
            <p:nvPr/>
          </p:nvSpPr>
          <p:spPr bwMode="auto">
            <a:xfrm>
              <a:off x="3779912" y="1916832"/>
              <a:ext cx="1008112" cy="1200329"/>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Zapf Dingbats" charset="0"/>
                  <a:ea typeface="+mn-ea"/>
                  <a:cs typeface="Zapf Dingbats" charset="0"/>
                  <a:sym typeface="Zapf Dingbats" charset="0"/>
                </a:rPr>
                <a:t>✚</a:t>
              </a:r>
              <a:endParaRPr kumimoji="0" lang="en-US" sz="7200" b="0" i="0" u="none" strike="noStrike" kern="1200" cap="none" spc="0" normalizeH="0" baseline="0" noProof="0">
                <a:ln>
                  <a:noFill/>
                </a:ln>
                <a:solidFill>
                  <a:srgbClr val="FFFFFF"/>
                </a:solidFill>
                <a:effectLst/>
                <a:uLnTx/>
                <a:uFillTx/>
                <a:latin typeface="Arial"/>
                <a:ea typeface="+mn-ea"/>
                <a:cs typeface="+mn-cs"/>
              </a:endParaRPr>
            </a:p>
          </p:txBody>
        </p:sp>
      </p:grpSp>
      <p:sp>
        <p:nvSpPr>
          <p:cNvPr id="14" name="Text Box 14"/>
          <p:cNvSpPr txBox="1">
            <a:spLocks noChangeArrowheads="1"/>
          </p:cNvSpPr>
          <p:nvPr/>
        </p:nvSpPr>
        <p:spPr bwMode="auto">
          <a:xfrm>
            <a:off x="4381343" y="4155718"/>
            <a:ext cx="4762657" cy="2677656"/>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informs Israel it began by God</a:t>
            </a:r>
            <a:r>
              <a:rPr kumimoji="0" lang="uk-UA" sz="28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s election for rule and unconditional promise for blessings through Abraham in contrast to the Canaanites</a:t>
            </a:r>
          </a:p>
        </p:txBody>
      </p:sp>
    </p:spTree>
    <p:extLst>
      <p:ext uri="{BB962C8B-B14F-4D97-AF65-F5344CB8AC3E}">
        <p14:creationId xmlns:p14="http://schemas.microsoft.com/office/powerpoint/2010/main" val="2165290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89443">
                                            <p:bg/>
                                          </p:spTgt>
                                        </p:tgtEl>
                                        <p:attrNameLst>
                                          <p:attrName>style.visibility</p:attrName>
                                        </p:attrNameLst>
                                      </p:cBhvr>
                                      <p:to>
                                        <p:strVal val="visible"/>
                                      </p:to>
                                    </p:set>
                                    <p:anim calcmode="lin" valueType="num">
                                      <p:cBhvr>
                                        <p:cTn id="7" dur="1000" fill="hold"/>
                                        <p:tgtEl>
                                          <p:spTgt spid="189443">
                                            <p:bg/>
                                          </p:spTgt>
                                        </p:tgtEl>
                                        <p:attrNameLst>
                                          <p:attrName>ppt_w</p:attrName>
                                        </p:attrNameLst>
                                      </p:cBhvr>
                                      <p:tavLst>
                                        <p:tav tm="0">
                                          <p:val>
                                            <p:fltVal val="0"/>
                                          </p:val>
                                        </p:tav>
                                        <p:tav tm="100000">
                                          <p:val>
                                            <p:strVal val="#ppt_w"/>
                                          </p:val>
                                        </p:tav>
                                      </p:tavLst>
                                    </p:anim>
                                    <p:anim calcmode="lin" valueType="num">
                                      <p:cBhvr>
                                        <p:cTn id="8" dur="1000" fill="hold"/>
                                        <p:tgtEl>
                                          <p:spTgt spid="189443">
                                            <p:bg/>
                                          </p:spTgt>
                                        </p:tgtEl>
                                        <p:attrNameLst>
                                          <p:attrName>ppt_h</p:attrName>
                                        </p:attrNameLst>
                                      </p:cBhvr>
                                      <p:tavLst>
                                        <p:tav tm="0">
                                          <p:val>
                                            <p:fltVal val="0"/>
                                          </p:val>
                                        </p:tav>
                                        <p:tav tm="100000">
                                          <p:val>
                                            <p:strVal val="#ppt_h"/>
                                          </p:val>
                                        </p:tav>
                                      </p:tavLst>
                                    </p:anim>
                                    <p:anim calcmode="lin" valueType="num">
                                      <p:cBhvr>
                                        <p:cTn id="9" dur="1000" fill="hold"/>
                                        <p:tgtEl>
                                          <p:spTgt spid="189443">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9443">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1" nodeType="withEffect">
                                  <p:stCondLst>
                                    <p:cond delay="0"/>
                                  </p:stCondLst>
                                  <p:childTnLst>
                                    <p:set>
                                      <p:cBhvr>
                                        <p:cTn id="12" dur="1" fill="hold">
                                          <p:stCondLst>
                                            <p:cond delay="0"/>
                                          </p:stCondLst>
                                        </p:cTn>
                                        <p:tgtEl>
                                          <p:spTgt spid="189443">
                                            <p:bg/>
                                          </p:spTgt>
                                        </p:tgtEl>
                                        <p:attrNameLst>
                                          <p:attrName>style.visibility</p:attrName>
                                        </p:attrNameLst>
                                      </p:cBhvr>
                                      <p:to>
                                        <p:strVal val="visible"/>
                                      </p:to>
                                    </p:set>
                                    <p:anim calcmode="lin" valueType="num">
                                      <p:cBhvr>
                                        <p:cTn id="13" dur="1000" fill="hold"/>
                                        <p:tgtEl>
                                          <p:spTgt spid="189443">
                                            <p:bg/>
                                          </p:spTgt>
                                        </p:tgtEl>
                                        <p:attrNameLst>
                                          <p:attrName>ppt_w</p:attrName>
                                        </p:attrNameLst>
                                      </p:cBhvr>
                                      <p:tavLst>
                                        <p:tav tm="0">
                                          <p:val>
                                            <p:fltVal val="0"/>
                                          </p:val>
                                        </p:tav>
                                        <p:tav tm="100000">
                                          <p:val>
                                            <p:strVal val="#ppt_w"/>
                                          </p:val>
                                        </p:tav>
                                      </p:tavLst>
                                    </p:anim>
                                    <p:anim calcmode="lin" valueType="num">
                                      <p:cBhvr>
                                        <p:cTn id="14" dur="1000" fill="hold"/>
                                        <p:tgtEl>
                                          <p:spTgt spid="189443">
                                            <p:bg/>
                                          </p:spTgt>
                                        </p:tgtEl>
                                        <p:attrNameLst>
                                          <p:attrName>ppt_h</p:attrName>
                                        </p:attrNameLst>
                                      </p:cBhvr>
                                      <p:tavLst>
                                        <p:tav tm="0">
                                          <p:val>
                                            <p:fltVal val="0"/>
                                          </p:val>
                                        </p:tav>
                                        <p:tav tm="100000">
                                          <p:val>
                                            <p:strVal val="#ppt_h"/>
                                          </p:val>
                                        </p:tav>
                                      </p:tavLst>
                                    </p:anim>
                                    <p:anim calcmode="lin" valueType="num">
                                      <p:cBhvr>
                                        <p:cTn id="15" dur="1000" fill="hold"/>
                                        <p:tgtEl>
                                          <p:spTgt spid="189443">
                                            <p:bg/>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89443">
                                            <p:bg/>
                                          </p:spTgt>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1" nodeType="withEffect">
                                  <p:stCondLst>
                                    <p:cond delay="0"/>
                                  </p:stCondLst>
                                  <p:childTnLst>
                                    <p:set>
                                      <p:cBhvr>
                                        <p:cTn id="18" dur="1" fill="hold">
                                          <p:stCondLst>
                                            <p:cond delay="0"/>
                                          </p:stCondLst>
                                        </p:cTn>
                                        <p:tgtEl>
                                          <p:spTgt spid="189443">
                                            <p:txEl>
                                              <p:pRg st="0" end="0"/>
                                            </p:txEl>
                                          </p:spTgt>
                                        </p:tgtEl>
                                        <p:attrNameLst>
                                          <p:attrName>style.visibility</p:attrName>
                                        </p:attrNameLst>
                                      </p:cBhvr>
                                      <p:to>
                                        <p:strVal val="visible"/>
                                      </p:to>
                                    </p:set>
                                    <p:anim calcmode="lin" valueType="num">
                                      <p:cBhvr>
                                        <p:cTn id="19" dur="1000" fill="hold"/>
                                        <p:tgtEl>
                                          <p:spTgt spid="189443">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189443">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18944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8944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1" nodeType="clickEffect">
                                  <p:stCondLst>
                                    <p:cond delay="0"/>
                                  </p:stCondLst>
                                  <p:childTnLst>
                                    <p:set>
                                      <p:cBhvr>
                                        <p:cTn id="26" dur="1" fill="hold">
                                          <p:stCondLst>
                                            <p:cond delay="0"/>
                                          </p:stCondLst>
                                        </p:cTn>
                                        <p:tgtEl>
                                          <p:spTgt spid="189443">
                                            <p:txEl>
                                              <p:pRg st="1" end="1"/>
                                            </p:txEl>
                                          </p:spTgt>
                                        </p:tgtEl>
                                        <p:attrNameLst>
                                          <p:attrName>style.visibility</p:attrName>
                                        </p:attrNameLst>
                                      </p:cBhvr>
                                      <p:to>
                                        <p:strVal val="visible"/>
                                      </p:to>
                                    </p:set>
                                    <p:anim calcmode="lin" valueType="num">
                                      <p:cBhvr>
                                        <p:cTn id="27" dur="1000" fill="hold"/>
                                        <p:tgtEl>
                                          <p:spTgt spid="189443">
                                            <p:txEl>
                                              <p:pRg st="1" end="1"/>
                                            </p:txEl>
                                          </p:spTgt>
                                        </p:tgtEl>
                                        <p:attrNameLst>
                                          <p:attrName>ppt_w</p:attrName>
                                        </p:attrNameLst>
                                      </p:cBhvr>
                                      <p:tavLst>
                                        <p:tav tm="0">
                                          <p:val>
                                            <p:fltVal val="0"/>
                                          </p:val>
                                        </p:tav>
                                        <p:tav tm="100000">
                                          <p:val>
                                            <p:strVal val="#ppt_w"/>
                                          </p:val>
                                        </p:tav>
                                      </p:tavLst>
                                    </p:anim>
                                    <p:anim calcmode="lin" valueType="num">
                                      <p:cBhvr>
                                        <p:cTn id="28" dur="1000" fill="hold"/>
                                        <p:tgtEl>
                                          <p:spTgt spid="189443">
                                            <p:txEl>
                                              <p:pRg st="1" end="1"/>
                                            </p:txEl>
                                          </p:spTgt>
                                        </p:tgtEl>
                                        <p:attrNameLst>
                                          <p:attrName>ppt_h</p:attrName>
                                        </p:attrNameLst>
                                      </p:cBhvr>
                                      <p:tavLst>
                                        <p:tav tm="0">
                                          <p:val>
                                            <p:fltVal val="0"/>
                                          </p:val>
                                        </p:tav>
                                        <p:tav tm="100000">
                                          <p:val>
                                            <p:strVal val="#ppt_h"/>
                                          </p:val>
                                        </p:tav>
                                      </p:tavLst>
                                    </p:anim>
                                    <p:anim calcmode="lin" valueType="num">
                                      <p:cBhvr>
                                        <p:cTn id="29" dur="1000" fill="hold"/>
                                        <p:tgtEl>
                                          <p:spTgt spid="18944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8944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189452"/>
                                        </p:tgtEl>
                                        <p:attrNameLst>
                                          <p:attrName>style.visibility</p:attrName>
                                        </p:attrNameLst>
                                      </p:cBhvr>
                                      <p:to>
                                        <p:strVal val="visible"/>
                                      </p:to>
                                    </p:set>
                                    <p:anim calcmode="lin" valueType="num">
                                      <p:cBhvr>
                                        <p:cTn id="35" dur="1000" fill="hold"/>
                                        <p:tgtEl>
                                          <p:spTgt spid="189452"/>
                                        </p:tgtEl>
                                        <p:attrNameLst>
                                          <p:attrName>ppt_w</p:attrName>
                                        </p:attrNameLst>
                                      </p:cBhvr>
                                      <p:tavLst>
                                        <p:tav tm="0">
                                          <p:val>
                                            <p:fltVal val="0"/>
                                          </p:val>
                                        </p:tav>
                                        <p:tav tm="100000">
                                          <p:val>
                                            <p:strVal val="#ppt_w"/>
                                          </p:val>
                                        </p:tav>
                                      </p:tavLst>
                                    </p:anim>
                                    <p:anim calcmode="lin" valueType="num">
                                      <p:cBhvr>
                                        <p:cTn id="36" dur="1000" fill="hold"/>
                                        <p:tgtEl>
                                          <p:spTgt spid="189452"/>
                                        </p:tgtEl>
                                        <p:attrNameLst>
                                          <p:attrName>ppt_h</p:attrName>
                                        </p:attrNameLst>
                                      </p:cBhvr>
                                      <p:tavLst>
                                        <p:tav tm="0">
                                          <p:val>
                                            <p:fltVal val="0"/>
                                          </p:val>
                                        </p:tav>
                                        <p:tav tm="100000">
                                          <p:val>
                                            <p:strVal val="#ppt_h"/>
                                          </p:val>
                                        </p:tav>
                                      </p:tavLst>
                                    </p:anim>
                                    <p:anim calcmode="lin" valueType="num">
                                      <p:cBhvr>
                                        <p:cTn id="37" dur="1000" fill="hold"/>
                                        <p:tgtEl>
                                          <p:spTgt spid="189452"/>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894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89444"/>
                                        </p:tgtEl>
                                        <p:attrNameLst>
                                          <p:attrName>style.visibility</p:attrName>
                                        </p:attrNameLst>
                                      </p:cBhvr>
                                      <p:to>
                                        <p:strVal val="visible"/>
                                      </p:to>
                                    </p:set>
                                    <p:anim calcmode="lin" valueType="num">
                                      <p:cBhvr>
                                        <p:cTn id="47" dur="1000" fill="hold"/>
                                        <p:tgtEl>
                                          <p:spTgt spid="189444"/>
                                        </p:tgtEl>
                                        <p:attrNameLst>
                                          <p:attrName>ppt_w</p:attrName>
                                        </p:attrNameLst>
                                      </p:cBhvr>
                                      <p:tavLst>
                                        <p:tav tm="0">
                                          <p:val>
                                            <p:fltVal val="0"/>
                                          </p:val>
                                        </p:tav>
                                        <p:tav tm="100000">
                                          <p:val>
                                            <p:strVal val="#ppt_w"/>
                                          </p:val>
                                        </p:tav>
                                      </p:tavLst>
                                    </p:anim>
                                    <p:anim calcmode="lin" valueType="num">
                                      <p:cBhvr>
                                        <p:cTn id="48" dur="1000" fill="hold"/>
                                        <p:tgtEl>
                                          <p:spTgt spid="189444"/>
                                        </p:tgtEl>
                                        <p:attrNameLst>
                                          <p:attrName>ppt_h</p:attrName>
                                        </p:attrNameLst>
                                      </p:cBhvr>
                                      <p:tavLst>
                                        <p:tav tm="0">
                                          <p:val>
                                            <p:fltVal val="0"/>
                                          </p:val>
                                        </p:tav>
                                        <p:tav tm="100000">
                                          <p:val>
                                            <p:strVal val="#ppt_h"/>
                                          </p:val>
                                        </p:tav>
                                      </p:tavLst>
                                    </p:anim>
                                    <p:anim calcmode="lin" valueType="num">
                                      <p:cBhvr>
                                        <p:cTn id="49" dur="1000" fill="hold"/>
                                        <p:tgtEl>
                                          <p:spTgt spid="189444"/>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894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89453"/>
                                        </p:tgtEl>
                                        <p:attrNameLst>
                                          <p:attrName>style.visibility</p:attrName>
                                        </p:attrNameLst>
                                      </p:cBhvr>
                                      <p:to>
                                        <p:strVal val="visible"/>
                                      </p:to>
                                    </p:set>
                                    <p:anim calcmode="lin" valueType="num">
                                      <p:cBhvr>
                                        <p:cTn id="55" dur="1000" fill="hold"/>
                                        <p:tgtEl>
                                          <p:spTgt spid="189453"/>
                                        </p:tgtEl>
                                        <p:attrNameLst>
                                          <p:attrName>ppt_w</p:attrName>
                                        </p:attrNameLst>
                                      </p:cBhvr>
                                      <p:tavLst>
                                        <p:tav tm="0">
                                          <p:val>
                                            <p:fltVal val="0"/>
                                          </p:val>
                                        </p:tav>
                                        <p:tav tm="100000">
                                          <p:val>
                                            <p:strVal val="#ppt_w"/>
                                          </p:val>
                                        </p:tav>
                                      </p:tavLst>
                                    </p:anim>
                                    <p:anim calcmode="lin" valueType="num">
                                      <p:cBhvr>
                                        <p:cTn id="56" dur="1000" fill="hold"/>
                                        <p:tgtEl>
                                          <p:spTgt spid="189453"/>
                                        </p:tgtEl>
                                        <p:attrNameLst>
                                          <p:attrName>ppt_h</p:attrName>
                                        </p:attrNameLst>
                                      </p:cBhvr>
                                      <p:tavLst>
                                        <p:tav tm="0">
                                          <p:val>
                                            <p:fltVal val="0"/>
                                          </p:val>
                                        </p:tav>
                                        <p:tav tm="100000">
                                          <p:val>
                                            <p:strVal val="#ppt_h"/>
                                          </p:val>
                                        </p:tav>
                                      </p:tavLst>
                                    </p:anim>
                                    <p:anim calcmode="lin" valueType="num">
                                      <p:cBhvr>
                                        <p:cTn id="57" dur="1000" fill="hold"/>
                                        <p:tgtEl>
                                          <p:spTgt spid="18945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8945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89451"/>
                                        </p:tgtEl>
                                        <p:attrNameLst>
                                          <p:attrName>style.visibility</p:attrName>
                                        </p:attrNameLst>
                                      </p:cBhvr>
                                      <p:to>
                                        <p:strVal val="visible"/>
                                      </p:to>
                                    </p:set>
                                    <p:anim calcmode="lin" valueType="num">
                                      <p:cBhvr>
                                        <p:cTn id="63" dur="1000" fill="hold"/>
                                        <p:tgtEl>
                                          <p:spTgt spid="189451"/>
                                        </p:tgtEl>
                                        <p:attrNameLst>
                                          <p:attrName>ppt_w</p:attrName>
                                        </p:attrNameLst>
                                      </p:cBhvr>
                                      <p:tavLst>
                                        <p:tav tm="0">
                                          <p:val>
                                            <p:fltVal val="0"/>
                                          </p:val>
                                        </p:tav>
                                        <p:tav tm="100000">
                                          <p:val>
                                            <p:strVal val="#ppt_w"/>
                                          </p:val>
                                        </p:tav>
                                      </p:tavLst>
                                    </p:anim>
                                    <p:anim calcmode="lin" valueType="num">
                                      <p:cBhvr>
                                        <p:cTn id="64" dur="1000" fill="hold"/>
                                        <p:tgtEl>
                                          <p:spTgt spid="189451"/>
                                        </p:tgtEl>
                                        <p:attrNameLst>
                                          <p:attrName>ppt_h</p:attrName>
                                        </p:attrNameLst>
                                      </p:cBhvr>
                                      <p:tavLst>
                                        <p:tav tm="0">
                                          <p:val>
                                            <p:fltVal val="0"/>
                                          </p:val>
                                        </p:tav>
                                        <p:tav tm="100000">
                                          <p:val>
                                            <p:strVal val="#ppt_h"/>
                                          </p:val>
                                        </p:tav>
                                      </p:tavLst>
                                    </p:anim>
                                    <p:anim calcmode="lin" valueType="num">
                                      <p:cBhvr>
                                        <p:cTn id="65" dur="1000" fill="hold"/>
                                        <p:tgtEl>
                                          <p:spTgt spid="18945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8945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89454"/>
                                        </p:tgtEl>
                                        <p:attrNameLst>
                                          <p:attrName>style.visibility</p:attrName>
                                        </p:attrNameLst>
                                      </p:cBhvr>
                                      <p:to>
                                        <p:strVal val="visible"/>
                                      </p:to>
                                    </p:set>
                                    <p:anim calcmode="lin" valueType="num">
                                      <p:cBhvr>
                                        <p:cTn id="71" dur="1000" fill="hold"/>
                                        <p:tgtEl>
                                          <p:spTgt spid="189454"/>
                                        </p:tgtEl>
                                        <p:attrNameLst>
                                          <p:attrName>ppt_w</p:attrName>
                                        </p:attrNameLst>
                                      </p:cBhvr>
                                      <p:tavLst>
                                        <p:tav tm="0">
                                          <p:val>
                                            <p:fltVal val="0"/>
                                          </p:val>
                                        </p:tav>
                                        <p:tav tm="100000">
                                          <p:val>
                                            <p:strVal val="#ppt_w"/>
                                          </p:val>
                                        </p:tav>
                                      </p:tavLst>
                                    </p:anim>
                                    <p:anim calcmode="lin" valueType="num">
                                      <p:cBhvr>
                                        <p:cTn id="72" dur="1000" fill="hold"/>
                                        <p:tgtEl>
                                          <p:spTgt spid="189454"/>
                                        </p:tgtEl>
                                        <p:attrNameLst>
                                          <p:attrName>ppt_h</p:attrName>
                                        </p:attrNameLst>
                                      </p:cBhvr>
                                      <p:tavLst>
                                        <p:tav tm="0">
                                          <p:val>
                                            <p:fltVal val="0"/>
                                          </p:val>
                                        </p:tav>
                                        <p:tav tm="100000">
                                          <p:val>
                                            <p:strVal val="#ppt_h"/>
                                          </p:val>
                                        </p:tav>
                                      </p:tavLst>
                                    </p:anim>
                                    <p:anim calcmode="lin" valueType="num">
                                      <p:cBhvr>
                                        <p:cTn id="73" dur="1000" fill="hold"/>
                                        <p:tgtEl>
                                          <p:spTgt spid="189454"/>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894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p:cTn id="79" dur="1000" fill="hold"/>
                                        <p:tgtEl>
                                          <p:spTgt spid="14"/>
                                        </p:tgtEl>
                                        <p:attrNameLst>
                                          <p:attrName>ppt_w</p:attrName>
                                        </p:attrNameLst>
                                      </p:cBhvr>
                                      <p:tavLst>
                                        <p:tav tm="0">
                                          <p:val>
                                            <p:fltVal val="0"/>
                                          </p:val>
                                        </p:tav>
                                        <p:tav tm="100000">
                                          <p:val>
                                            <p:strVal val="#ppt_w"/>
                                          </p:val>
                                        </p:tav>
                                      </p:tavLst>
                                    </p:anim>
                                    <p:anim calcmode="lin" valueType="num">
                                      <p:cBhvr>
                                        <p:cTn id="80" dur="1000" fill="hold"/>
                                        <p:tgtEl>
                                          <p:spTgt spid="14"/>
                                        </p:tgtEl>
                                        <p:attrNameLst>
                                          <p:attrName>ppt_h</p:attrName>
                                        </p:attrNameLst>
                                      </p:cBhvr>
                                      <p:tavLst>
                                        <p:tav tm="0">
                                          <p:val>
                                            <p:fltVal val="0"/>
                                          </p:val>
                                        </p:tav>
                                        <p:tav tm="100000">
                                          <p:val>
                                            <p:strVal val="#ppt_h"/>
                                          </p:val>
                                        </p:tav>
                                      </p:tavLst>
                                    </p:anim>
                                    <p:anim calcmode="lin" valueType="num">
                                      <p:cBhvr>
                                        <p:cTn id="81"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build="p" animBg="1"/>
      <p:bldP spid="189443" grpId="1" build="p" animBg="1"/>
      <p:bldP spid="189444" grpId="0" animBg="1"/>
      <p:bldP spid="189451" grpId="0" animBg="1"/>
      <p:bldP spid="189452" grpId="0"/>
      <p:bldP spid="189453" grpId="0"/>
      <p:bldP spid="189454"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narrow lineage of Israel from Creation to Joseph informs Israel it began by God</a:t>
            </a:r>
            <a:r>
              <a:rPr kumimoji="0" lang="mr-IN"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election</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for rule and unconditional promise for blessings through Abraham in contrast to the Canaanites</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Genesis</a:t>
            </a:r>
            <a:br>
              <a:rPr lang="en-US" sz="3600" b="1" dirty="0">
                <a:solidFill>
                  <a:srgbClr val="FFFFFF"/>
                </a:solidFill>
                <a:latin typeface="Arial"/>
                <a:cs typeface="Arial"/>
              </a:rPr>
            </a:b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434768" y="-3380"/>
            <a:ext cx="527007" cy="1200328"/>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56</a:t>
            </a:r>
            <a:br>
              <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br>
            <a:r>
              <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63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41</a:t>
            </a:r>
          </a:p>
        </p:txBody>
      </p:sp>
    </p:spTree>
    <p:extLst>
      <p:ext uri="{BB962C8B-B14F-4D97-AF65-F5344CB8AC3E}">
        <p14:creationId xmlns:p14="http://schemas.microsoft.com/office/powerpoint/2010/main" val="765681105"/>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4" name="Rectangle 2"/>
          <p:cNvSpPr txBox="1">
            <a:spLocks noChangeArrowheads="1"/>
          </p:cNvSpPr>
          <p:nvPr/>
        </p:nvSpPr>
        <p:spPr bwMode="auto">
          <a:xfrm>
            <a:off x="0" y="1700808"/>
            <a:ext cx="9144000" cy="3532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Degenerate Theocracy </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Davidic Monarchy</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194</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Samuel</a:t>
            </a:r>
          </a:p>
        </p:txBody>
      </p:sp>
    </p:spTree>
    <p:extLst>
      <p:ext uri="{BB962C8B-B14F-4D97-AF65-F5344CB8AC3E}">
        <p14:creationId xmlns:p14="http://schemas.microsoft.com/office/powerpoint/2010/main" val="19291854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645535" y="2184729"/>
            <a:ext cx="7814897"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reason God</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 transitioned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Israel from a degenerate theocracy under Eli and Samuel to a monarchy under Saul and David was to show that he delegated his rule to Davidic kings for them to rule justly.</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237949"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194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41</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Samuel</a:t>
            </a:r>
          </a:p>
        </p:txBody>
      </p:sp>
    </p:spTree>
    <p:extLst>
      <p:ext uri="{BB962C8B-B14F-4D97-AF65-F5344CB8AC3E}">
        <p14:creationId xmlns:p14="http://schemas.microsoft.com/office/powerpoint/2010/main" val="34620834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645535" y="2184729"/>
            <a:ext cx="7814897"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Sum up </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1 Samuel 1–7 in one sentence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with both the </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subject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(content/theme/what the chapters say) plus the </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purpose</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(reason/significance/why it says it)</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Now You Write Your Own Summary Statement</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Samuel 1–7</a:t>
            </a:r>
          </a:p>
        </p:txBody>
      </p:sp>
    </p:spTree>
    <p:extLst>
      <p:ext uri="{BB962C8B-B14F-4D97-AF65-F5344CB8AC3E}">
        <p14:creationId xmlns:p14="http://schemas.microsoft.com/office/powerpoint/2010/main" val="36300508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C4E846-727B-7744-B573-3D7D45083E6F}"/>
              </a:ext>
            </a:extLst>
          </p:cNvPr>
          <p:cNvPicPr>
            <a:picLocks noChangeAspect="1"/>
          </p:cNvPicPr>
          <p:nvPr/>
        </p:nvPicPr>
        <p:blipFill>
          <a:blip r:embed="rId3"/>
          <a:stretch>
            <a:fillRect/>
          </a:stretch>
        </p:blipFill>
        <p:spPr>
          <a:xfrm rot="5400000">
            <a:off x="1071529" y="-1855507"/>
            <a:ext cx="7072949" cy="10009115"/>
          </a:xfrm>
          <a:prstGeom prst="rect">
            <a:avLst/>
          </a:prstGeom>
        </p:spPr>
      </p:pic>
      <p:sp>
        <p:nvSpPr>
          <p:cNvPr id="2" name="Title 1"/>
          <p:cNvSpPr>
            <a:spLocks noGrp="1"/>
          </p:cNvSpPr>
          <p:nvPr>
            <p:ph type="title" idx="4294967295"/>
          </p:nvPr>
        </p:nvSpPr>
        <p:spPr>
          <a:xfrm>
            <a:off x="-180528" y="6263680"/>
            <a:ext cx="9070975" cy="594320"/>
          </a:xfrm>
        </p:spPr>
        <p:txBody>
          <a:bodyPr/>
          <a:lstStyle/>
          <a:p>
            <a:pPr algn="r"/>
            <a:r>
              <a:rPr lang="en-US" sz="2400" b="1" dirty="0" err="1">
                <a:solidFill>
                  <a:schemeClr val="tx1"/>
                </a:solidFill>
              </a:rPr>
              <a:t>PaulTanner.org</a:t>
            </a:r>
            <a:r>
              <a:rPr lang="en-US" sz="2400" b="1" dirty="0">
                <a:solidFill>
                  <a:schemeClr val="tx1"/>
                </a:solidFill>
              </a:rPr>
              <a:t> (JETS)</a:t>
            </a:r>
          </a:p>
        </p:txBody>
      </p:sp>
    </p:spTree>
    <p:extLst>
      <p:ext uri="{BB962C8B-B14F-4D97-AF65-F5344CB8AC3E}">
        <p14:creationId xmlns:p14="http://schemas.microsoft.com/office/powerpoint/2010/main" val="289041101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0900"/>
            <a:ext cx="9144000" cy="5143500"/>
          </a:xfrm>
          <a:prstGeom prst="rect">
            <a:avLst/>
          </a:prstGeom>
        </p:spPr>
      </p:pic>
      <p:sp>
        <p:nvSpPr>
          <p:cNvPr id="8" name="Rectangle 2"/>
          <p:cNvSpPr txBox="1">
            <a:spLocks noChangeArrowheads="1"/>
          </p:cNvSpPr>
          <p:nvPr/>
        </p:nvSpPr>
        <p:spPr bwMode="auto">
          <a:xfrm>
            <a:off x="323528" y="4221088"/>
            <a:ext cx="826822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5400" i="1" dirty="0">
                <a:solidFill>
                  <a:srgbClr val="FFFFFF"/>
                </a:solidFill>
                <a:effectLst>
                  <a:glow rad="127000">
                    <a:srgbClr val="000000"/>
                  </a:glow>
                </a:effectLst>
                <a:latin typeface="Arial" charset="0"/>
                <a:ea typeface="ＭＳ Ｐゴシック" charset="0"/>
                <a:cs typeface="ＭＳ Ｐゴシック" charset="0"/>
              </a:rPr>
              <a:t>1 Samuel</a:t>
            </a:r>
          </a:p>
        </p:txBody>
      </p:sp>
      <p:sp>
        <p:nvSpPr>
          <p:cNvPr id="900098" name="Rectangle 2"/>
          <p:cNvSpPr>
            <a:spLocks noGrp="1" noChangeArrowheads="1"/>
          </p:cNvSpPr>
          <p:nvPr>
            <p:ph type="ctrTitle"/>
          </p:nvPr>
        </p:nvSpPr>
        <p:spPr>
          <a:xfrm>
            <a:off x="2915816" y="1046826"/>
            <a:ext cx="6204371" cy="2526190"/>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a:t>
            </a:r>
            <a:br>
              <a:rPr lang="en-US" sz="8000" b="1" dirty="0">
                <a:effectLst>
                  <a:glow rad="127000">
                    <a:schemeClr val="tx1"/>
                  </a:glow>
                </a:effectLst>
                <a:latin typeface="Arial" charset="0"/>
                <a:ea typeface="ＭＳ Ｐゴシック" charset="0"/>
                <a:cs typeface="ＭＳ Ｐゴシック" charset="0"/>
              </a:rPr>
            </a:br>
            <a:r>
              <a:rPr lang="en-US" sz="9600" b="1" dirty="0">
                <a:effectLst>
                  <a:glow rad="127000">
                    <a:schemeClr val="tx1"/>
                  </a:glow>
                </a:effectLst>
                <a:latin typeface="Arial" charset="0"/>
                <a:ea typeface="ＭＳ Ｐゴシック" charset="0"/>
                <a:cs typeface="ＭＳ Ｐゴシック" charset="0"/>
              </a:rPr>
              <a:t>Changed</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eaLnBrk="0" fontAlgn="auto" hangingPunct="0">
              <a:spcBef>
                <a:spcPts val="0"/>
              </a:spcBef>
              <a:spcAft>
                <a:spcPts val="0"/>
              </a:spcAft>
              <a:defRPr/>
            </a:pPr>
            <a:r>
              <a:rPr lang="en-US" sz="2000"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eaLnBrk="0" fontAlgn="auto" hangingPunct="0">
              <a:spcBef>
                <a:spcPts val="0"/>
              </a:spcBef>
              <a:spcAft>
                <a:spcPts val="0"/>
              </a:spcAft>
              <a:defRPr/>
            </a:pPr>
            <a:r>
              <a:rPr lang="en-US" sz="2000"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315118783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3619" y="0"/>
            <a:ext cx="9162524" cy="515719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217041" y="368300"/>
            <a:ext cx="8891463" cy="1080120"/>
          </a:xfrm>
          <a:effectLst/>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Change</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5517232"/>
            <a:ext cx="9144000"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dirty="0">
                <a:solidFill>
                  <a:srgbClr val="FFFFFF"/>
                </a:solidFill>
                <a:latin typeface="Arial" charset="0"/>
                <a:ea typeface="ＭＳ Ｐゴシック" charset="0"/>
                <a:cs typeface="ＭＳ Ｐゴシック" charset="0"/>
              </a:rPr>
              <a:t>Do you like it?</a:t>
            </a:r>
            <a:endParaRPr lang="en-US" sz="6600"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8800689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52536" y="-171400"/>
            <a:ext cx="9649072" cy="5329964"/>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611561" y="3789040"/>
            <a:ext cx="8064895" cy="720080"/>
          </a:xfrm>
          <a:solidFill>
            <a:srgbClr val="FFFFFF"/>
          </a:solidFill>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only constant is change.</a:t>
            </a:r>
          </a:p>
        </p:txBody>
      </p:sp>
    </p:spTree>
    <p:extLst>
      <p:ext uri="{BB962C8B-B14F-4D97-AF65-F5344CB8AC3E}">
        <p14:creationId xmlns:p14="http://schemas.microsoft.com/office/powerpoint/2010/main" val="1169336139"/>
      </p:ext>
    </p:extLst>
  </p:cSld>
  <p:clrMapOvr>
    <a:overrideClrMapping bg1="lt1" tx1="dk1" bg2="lt2" tx2="dk2" accent1="accent1" accent2="accent2" accent3="accent3" accent4="accent4" accent5="accent5" accent6="accent6" hlink="hlink" folHlink="folHlink"/>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87624" y="-243408"/>
            <a:ext cx="6840760" cy="738591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1547664" y="5301208"/>
            <a:ext cx="6120680" cy="1440160"/>
          </a:xfrm>
          <a:solidFill>
            <a:srgbClr val="FFFFFF"/>
          </a:solidFill>
          <a:effectLst/>
        </p:spPr>
        <p:txBody>
          <a:bodyPr/>
          <a:lstStyle/>
          <a:p>
            <a:pPr>
              <a:defRPr/>
            </a:pPr>
            <a:r>
              <a:rPr lang="en-US" sz="3200" b="1" dirty="0">
                <a:solidFill>
                  <a:schemeClr val="tx2"/>
                </a:solidFill>
                <a:effectLst>
                  <a:glow rad="127000">
                    <a:schemeClr val="bg1"/>
                  </a:glow>
                </a:effectLst>
                <a:latin typeface="Arial" charset="0"/>
                <a:ea typeface="ＭＳ Ｐゴシック" charset="0"/>
                <a:cs typeface="ＭＳ Ｐゴシック" charset="0"/>
              </a:rPr>
              <a:t>I've seen this before: Combustion due to extreme resistance to change.</a:t>
            </a:r>
          </a:p>
        </p:txBody>
      </p:sp>
    </p:spTree>
    <p:extLst>
      <p:ext uri="{BB962C8B-B14F-4D97-AF65-F5344CB8AC3E}">
        <p14:creationId xmlns:p14="http://schemas.microsoft.com/office/powerpoint/2010/main" val="2366406085"/>
      </p:ext>
    </p:extLst>
  </p:cSld>
  <p:clrMapOvr>
    <a:overrideClrMapping bg1="lt1" tx1="dk1" bg2="lt2" tx2="dk2" accent1="accent1" accent2="accent2" accent3="accent3" accent4="accent4" accent5="accent5" accent6="accent6" hlink="hlink" folHlink="folHlink"/>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42900"/>
            <a:ext cx="8686800" cy="65151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0"/>
            <a:ext cx="9143999" cy="14484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What changes are you experiencing right now? </a:t>
            </a:r>
          </a:p>
        </p:txBody>
      </p:sp>
      <p:sp>
        <p:nvSpPr>
          <p:cNvPr id="5" name="Rectangle 2"/>
          <p:cNvSpPr txBox="1">
            <a:spLocks noChangeArrowheads="1"/>
          </p:cNvSpPr>
          <p:nvPr/>
        </p:nvSpPr>
        <p:spPr bwMode="auto">
          <a:xfrm>
            <a:off x="28849" y="2420888"/>
            <a:ext cx="8863631" cy="14484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dirty="0">
                <a:solidFill>
                  <a:srgbClr val="000000"/>
                </a:solidFill>
                <a:effectLst>
                  <a:glow rad="127000">
                    <a:srgbClr val="FFFFFF"/>
                  </a:glow>
                </a:effectLst>
                <a:latin typeface="Arial" charset="0"/>
                <a:ea typeface="ＭＳ Ｐゴシック" charset="0"/>
                <a:cs typeface="ＭＳ Ｐゴシック" charset="0"/>
              </a:rPr>
              <a:t>Why?</a:t>
            </a:r>
          </a:p>
        </p:txBody>
      </p:sp>
    </p:spTree>
    <p:extLst>
      <p:ext uri="{BB962C8B-B14F-4D97-AF65-F5344CB8AC3E}">
        <p14:creationId xmlns:p14="http://schemas.microsoft.com/office/powerpoint/2010/main" val="8300983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096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a:t>
            </a:r>
            <a:r>
              <a:rPr lang="en-US" sz="5400" b="1" dirty="0">
                <a:solidFill>
                  <a:srgbClr val="FFFF00"/>
                </a:solidFill>
                <a:effectLst>
                  <a:glow rad="127000">
                    <a:schemeClr val="tx1"/>
                  </a:glow>
                </a:effectLst>
                <a:latin typeface="Arial" charset="0"/>
                <a:ea typeface="ＭＳ Ｐゴシック" charset="0"/>
                <a:cs typeface="ＭＳ Ｐゴシック" charset="0"/>
              </a:rPr>
              <a:t>God</a:t>
            </a:r>
            <a:r>
              <a:rPr lang="en-US" sz="5400" b="1" dirty="0">
                <a:effectLst>
                  <a:glow rad="127000">
                    <a:schemeClr val="tx1"/>
                  </a:glow>
                </a:effectLst>
                <a:latin typeface="Arial" charset="0"/>
                <a:ea typeface="ＭＳ Ｐゴシック" charset="0"/>
                <a:cs typeface="ＭＳ Ｐゴシック" charset="0"/>
              </a:rPr>
              <a:t> cause change?</a:t>
            </a:r>
          </a:p>
        </p:txBody>
      </p:sp>
    </p:spTree>
    <p:extLst>
      <p:ext uri="{BB962C8B-B14F-4D97-AF65-F5344CB8AC3E}">
        <p14:creationId xmlns:p14="http://schemas.microsoft.com/office/powerpoint/2010/main" val="3804767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dirty="0">
                <a:solidFill>
                  <a:srgbClr val="000000"/>
                </a:solidFill>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3781761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84667" y="1602008"/>
            <a:ext cx="8948413" cy="38529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people] said to [Samuel], 'You are old and your sons do not walk in your ways; now appoint a king to lead us, such as all the other nations have'"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(8:5).</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Samuel</a:t>
            </a: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194</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073258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7633" name="Rectangle 8"/>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endParaRPr lang="en-US" sz="2400">
              <a:solidFill>
                <a:srgbClr val="000000"/>
              </a:solidFill>
              <a:latin typeface="Arial" charset="0"/>
              <a:cs typeface="Arial" charset="0"/>
            </a:endParaRPr>
          </a:p>
        </p:txBody>
      </p:sp>
      <p:sp>
        <p:nvSpPr>
          <p:cNvPr id="71682" name="Rectangle 2"/>
          <p:cNvSpPr>
            <a:spLocks noChangeArrowheads="1"/>
          </p:cNvSpPr>
          <p:nvPr/>
        </p:nvSpPr>
        <p:spPr bwMode="auto">
          <a:xfrm>
            <a:off x="685800" y="1989138"/>
            <a:ext cx="845820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l">
              <a:spcBef>
                <a:spcPct val="50000"/>
              </a:spcBef>
              <a:buFontTx/>
              <a:buChar char="•"/>
            </a:pPr>
            <a:r>
              <a:rPr lang="en-US" sz="3200">
                <a:solidFill>
                  <a:srgbClr val="FFFFFF"/>
                </a:solidFill>
                <a:latin typeface="Arial" charset="0"/>
                <a:cs typeface="Arial" charset="0"/>
              </a:rPr>
              <a:t> Poor moral values during Judges era</a:t>
            </a:r>
            <a:endParaRPr lang="en-US">
              <a:solidFill>
                <a:srgbClr val="FFFFFF"/>
              </a:solidFill>
              <a:latin typeface="Arial" charset="0"/>
              <a:cs typeface="Arial" charset="0"/>
            </a:endParaRPr>
          </a:p>
          <a:p>
            <a:pPr algn="l">
              <a:spcBef>
                <a:spcPct val="50000"/>
              </a:spcBef>
              <a:buFontTx/>
              <a:buChar char="•"/>
            </a:pPr>
            <a:r>
              <a:rPr lang="en-US" sz="3200">
                <a:solidFill>
                  <a:srgbClr val="FFFFFF"/>
                </a:solidFill>
                <a:latin typeface="Arial" charset="0"/>
                <a:cs typeface="Arial" charset="0"/>
              </a:rPr>
              <a:t> Weak &amp; vulnerable to enemy</a:t>
            </a:r>
            <a:r>
              <a:rPr lang="en-US" altLang="ja-JP" sz="3200">
                <a:solidFill>
                  <a:srgbClr val="FFFFFF"/>
                </a:solidFill>
                <a:latin typeface="Arial" charset="0"/>
                <a:cs typeface="Arial" charset="0"/>
              </a:rPr>
              <a:t> attacks</a:t>
            </a:r>
            <a:endParaRPr lang="en-US" sz="3200">
              <a:solidFill>
                <a:srgbClr val="FFFFFF"/>
              </a:solidFill>
              <a:latin typeface="Arial" charset="0"/>
              <a:cs typeface="Arial" charset="0"/>
            </a:endParaRPr>
          </a:p>
        </p:txBody>
      </p:sp>
      <p:pic>
        <p:nvPicPr>
          <p:cNvPr id="71687" name="Picture 7" descr="war">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24075" y="3473450"/>
            <a:ext cx="4392613"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9"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000" dirty="0">
                <a:solidFill>
                  <a:srgbClr val="FFFFFF"/>
                </a:solidFill>
                <a:latin typeface="Arial"/>
                <a:cs typeface="Arial"/>
              </a:rPr>
              <a:t>195</a:t>
            </a:r>
            <a:endParaRPr lang="en-US" sz="2000" b="0" dirty="0">
              <a:solidFill>
                <a:srgbClr val="FFFFFF"/>
              </a:solidFill>
              <a:latin typeface="Arial"/>
              <a:cs typeface="Arial"/>
            </a:endParaRPr>
          </a:p>
        </p:txBody>
      </p:sp>
      <p:sp>
        <p:nvSpPr>
          <p:cNvPr id="2" name="Title 1"/>
          <p:cNvSpPr>
            <a:spLocks noGrp="1"/>
          </p:cNvSpPr>
          <p:nvPr>
            <p:ph type="title" idx="4294967295"/>
          </p:nvPr>
        </p:nvSpPr>
        <p:spPr>
          <a:xfrm>
            <a:off x="0" y="260350"/>
            <a:ext cx="9180513" cy="1143000"/>
          </a:xfrm>
        </p:spPr>
        <p:txBody>
          <a:bodyPr/>
          <a:lstStyle/>
          <a:p>
            <a:pPr>
              <a:defRPr/>
            </a:pPr>
            <a:r>
              <a:rPr lang="en-US" sz="4800" kern="10" dirty="0">
                <a:ln w="9525" cap="flat" cmpd="sng" algn="ctr">
                  <a:solidFill>
                    <a:srgbClr val="CC99FF"/>
                  </a:solidFill>
                  <a:prstDash val="solid"/>
                  <a:round/>
                </a:ln>
                <a:gradFill>
                  <a:gsLst>
                    <a:gs pos="0">
                      <a:srgbClr val="FFFF66"/>
                    </a:gs>
                    <a:gs pos="100000">
                      <a:srgbClr val="FF3300"/>
                    </a:gs>
                  </a:gsLst>
                  <a:lin ang="5400000" scaled="1"/>
                </a:gradFill>
                <a:ea typeface="Impact"/>
              </a:rPr>
              <a:t>Morality &amp; Politics</a:t>
            </a:r>
            <a:endParaRPr lang="en-US" sz="4000" dirty="0"/>
          </a:p>
        </p:txBody>
      </p:sp>
    </p:spTree>
    <p:extLst>
      <p:ext uri="{BB962C8B-B14F-4D97-AF65-F5344CB8AC3E}">
        <p14:creationId xmlns:p14="http://schemas.microsoft.com/office/powerpoint/2010/main" val="7001969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682">
                                            <p:txEl>
                                              <p:pRg st="0" end="0"/>
                                            </p:txEl>
                                          </p:spTgt>
                                        </p:tgtEl>
                                        <p:attrNameLst>
                                          <p:attrName>style.visibility</p:attrName>
                                        </p:attrNameLst>
                                      </p:cBhvr>
                                      <p:to>
                                        <p:strVal val="visible"/>
                                      </p:to>
                                    </p:set>
                                    <p:anim calcmode="lin" valueType="num">
                                      <p:cBhvr additive="base">
                                        <p:cTn id="7" dur="500" fill="hold"/>
                                        <p:tgtEl>
                                          <p:spTgt spid="7168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68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682">
                                            <p:txEl>
                                              <p:pRg st="1" end="1"/>
                                            </p:txEl>
                                          </p:spTgt>
                                        </p:tgtEl>
                                        <p:attrNameLst>
                                          <p:attrName>style.visibility</p:attrName>
                                        </p:attrNameLst>
                                      </p:cBhvr>
                                      <p:to>
                                        <p:strVal val="visible"/>
                                      </p:to>
                                    </p:set>
                                    <p:anim calcmode="lin" valueType="num">
                                      <p:cBhvr additive="base">
                                        <p:cTn id="13" dur="500" fill="hold"/>
                                        <p:tgtEl>
                                          <p:spTgt spid="7168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682">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8" fill="hold" nodeType="afterEffect">
                                  <p:stCondLst>
                                    <p:cond delay="0"/>
                                  </p:stCondLst>
                                  <p:childTnLst>
                                    <p:set>
                                      <p:cBhvr>
                                        <p:cTn id="17" dur="1" fill="hold">
                                          <p:stCondLst>
                                            <p:cond delay="0"/>
                                          </p:stCondLst>
                                        </p:cTn>
                                        <p:tgtEl>
                                          <p:spTgt spid="71687"/>
                                        </p:tgtEl>
                                        <p:attrNameLst>
                                          <p:attrName>style.visibility</p:attrName>
                                        </p:attrNameLst>
                                      </p:cBhvr>
                                      <p:to>
                                        <p:strVal val="visible"/>
                                      </p:to>
                                    </p:set>
                                    <p:anim calcmode="lin" valueType="num">
                                      <p:cBhvr additive="base">
                                        <p:cTn id="18" dur="500" fill="hold"/>
                                        <p:tgtEl>
                                          <p:spTgt spid="71687"/>
                                        </p:tgtEl>
                                        <p:attrNameLst>
                                          <p:attrName>ppt_x</p:attrName>
                                        </p:attrNameLst>
                                      </p:cBhvr>
                                      <p:tavLst>
                                        <p:tav tm="0">
                                          <p:val>
                                            <p:strVal val="0-#ppt_w/2"/>
                                          </p:val>
                                        </p:tav>
                                        <p:tav tm="100000">
                                          <p:val>
                                            <p:strVal val="#ppt_x"/>
                                          </p:val>
                                        </p:tav>
                                      </p:tavLst>
                                    </p:anim>
                                    <p:anim calcmode="lin" valueType="num">
                                      <p:cBhvr additive="base">
                                        <p:cTn id="19" dur="500" fill="hold"/>
                                        <p:tgtEl>
                                          <p:spTgt spid="716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dirty="0">
                <a:solidFill>
                  <a:srgbClr val="FFFFFF"/>
                </a:solidFill>
                <a:effectLst>
                  <a:glow rad="127000">
                    <a:srgbClr val="000000"/>
                  </a:glow>
                </a:effectLst>
                <a:latin typeface="Arial" charset="0"/>
                <a:ea typeface="ＭＳ Ｐゴシック" charset="0"/>
                <a:cs typeface="ＭＳ Ｐゴシック" charset="0"/>
              </a:rPr>
              <a:t>Transition</a:t>
            </a:r>
            <a:endParaRPr lang="en-US" sz="4000"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1 Samuel</a:t>
            </a:r>
          </a:p>
        </p:txBody>
      </p:sp>
      <p:sp>
        <p:nvSpPr>
          <p:cNvPr id="7" name="Text Box 24"/>
          <p:cNvSpPr txBox="1">
            <a:spLocks noChangeArrowheads="1"/>
          </p:cNvSpPr>
          <p:nvPr/>
        </p:nvSpPr>
        <p:spPr bwMode="auto">
          <a:xfrm>
            <a:off x="8266438"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dirty="0" err="1">
                <a:solidFill>
                  <a:prstClr val="white"/>
                </a:solidFill>
                <a:effectLst>
                  <a:outerShdw blurRad="50800" dist="38100" dir="2700000" algn="tl" rotWithShape="0">
                    <a:srgbClr val="000000">
                      <a:alpha val="96000"/>
                    </a:srgbClr>
                  </a:outerShdw>
                </a:effectLst>
                <a:latin typeface="Arial"/>
                <a:cs typeface="Arial"/>
              </a:rPr>
              <a:t>194</a:t>
            </a:r>
            <a:endParaRPr lang="en-US" altLang="zh-CN" dirty="0">
              <a:solidFill>
                <a:prstClr val="white"/>
              </a:solidFill>
              <a:effectLst>
                <a:outerShdw blurRad="50800" dist="38100" dir="2700000" algn="tl" rotWithShape="0">
                  <a:srgbClr val="000000">
                    <a:alpha val="96000"/>
                  </a:srgbClr>
                </a:outerShdw>
              </a:effectLst>
              <a:latin typeface="Arial"/>
              <a:cs typeface="Arial"/>
            </a:endParaRPr>
          </a:p>
          <a:p>
            <a:pPr defTabSz="457200" fontAlgn="auto">
              <a:spcBef>
                <a:spcPts val="0"/>
              </a:spcBef>
              <a:spcAft>
                <a:spcPts val="0"/>
              </a:spcAft>
            </a:pPr>
            <a:r>
              <a:rPr lang="en-US" altLang="zh-CN"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34860901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spcBef>
                <a:spcPct val="20000"/>
              </a:spcBef>
            </a:pPr>
            <a:endParaRPr lang="en-US" sz="2400">
              <a:solidFill>
                <a:srgbClr val="000000"/>
              </a:solidFill>
              <a:latin typeface="Arial"/>
              <a:cs typeface="Arial"/>
            </a:endParaRPr>
          </a:p>
        </p:txBody>
      </p:sp>
      <p:grpSp>
        <p:nvGrpSpPr>
          <p:cNvPr id="163843" name="Group 3"/>
          <p:cNvGrpSpPr>
            <a:grpSpLocks/>
          </p:cNvGrpSpPr>
          <p:nvPr/>
        </p:nvGrpSpPr>
        <p:grpSpPr bwMode="auto">
          <a:xfrm>
            <a:off x="323850" y="0"/>
            <a:ext cx="5592763" cy="6858000"/>
            <a:chOff x="-84" y="0"/>
            <a:chExt cx="3523" cy="4320"/>
          </a:xfrm>
        </p:grpSpPr>
        <p:pic>
          <p:nvPicPr>
            <p:cNvPr id="16384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 y="0"/>
              <a:ext cx="3433"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61" name="Text Box 5"/>
            <p:cNvSpPr txBox="1">
              <a:spLocks noChangeArrowheads="1"/>
            </p:cNvSpPr>
            <p:nvPr/>
          </p:nvSpPr>
          <p:spPr bwMode="auto">
            <a:xfrm>
              <a:off x="-84" y="3878"/>
              <a:ext cx="206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dirty="0">
                  <a:solidFill>
                    <a:srgbClr val="FFFFFF"/>
                  </a:solidFill>
                  <a:latin typeface="Arial"/>
                  <a:cs typeface="Arial"/>
                </a:rPr>
                <a:t>Simeon Solomon</a:t>
              </a:r>
              <a:r>
                <a:rPr lang="fr-FR" sz="2000" dirty="0">
                  <a:solidFill>
                    <a:srgbClr val="FFFFFF"/>
                  </a:solidFill>
                  <a:latin typeface="Arial"/>
                  <a:cs typeface="Arial"/>
                </a:rPr>
                <a:t>'</a:t>
              </a:r>
              <a:r>
                <a:rPr lang="en-US" sz="2000" dirty="0">
                  <a:solidFill>
                    <a:srgbClr val="FFFFFF"/>
                  </a:solidFill>
                  <a:latin typeface="Arial"/>
                  <a:cs typeface="Arial"/>
                </a:rPr>
                <a:t>s            </a:t>
              </a:r>
              <a:r>
                <a:rPr lang="en-US" sz="2000" i="1" dirty="0">
                  <a:solidFill>
                    <a:srgbClr val="FFFFFF"/>
                  </a:solidFill>
                  <a:latin typeface="Arial"/>
                  <a:cs typeface="Arial"/>
                </a:rPr>
                <a:t>The Book of Ruth</a:t>
              </a:r>
              <a:endParaRPr lang="en-US" sz="2000" dirty="0">
                <a:solidFill>
                  <a:srgbClr val="FFFFFF"/>
                </a:solidFill>
                <a:latin typeface="Arial"/>
                <a:cs typeface="Arial"/>
              </a:endParaRPr>
            </a:p>
          </p:txBody>
        </p:sp>
      </p:grpSp>
      <p:sp>
        <p:nvSpPr>
          <p:cNvPr id="301062" name="Text Box 6"/>
          <p:cNvSpPr txBox="1">
            <a:spLocks noChangeArrowheads="1"/>
          </p:cNvSpPr>
          <p:nvPr/>
        </p:nvSpPr>
        <p:spPr bwMode="auto">
          <a:xfrm>
            <a:off x="6172200" y="0"/>
            <a:ext cx="2971800" cy="56323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3600" dirty="0">
                <a:solidFill>
                  <a:srgbClr val="FFFFFF"/>
                </a:solidFill>
                <a:latin typeface="Arial"/>
                <a:cs typeface="Arial"/>
              </a:rPr>
              <a:t>Perez        </a:t>
            </a:r>
            <a:r>
              <a:rPr lang="en-US" sz="3600" dirty="0" err="1">
                <a:solidFill>
                  <a:srgbClr val="FFFFFF"/>
                </a:solidFill>
                <a:latin typeface="Arial"/>
                <a:cs typeface="Arial"/>
              </a:rPr>
              <a:t>Hezron</a:t>
            </a:r>
            <a:r>
              <a:rPr lang="en-US" sz="3600" dirty="0">
                <a:solidFill>
                  <a:srgbClr val="FFFFFF"/>
                </a:solidFill>
                <a:latin typeface="Arial"/>
                <a:cs typeface="Arial"/>
              </a:rPr>
              <a:t>        Ram </a:t>
            </a:r>
            <a:r>
              <a:rPr lang="en-US" sz="3600" dirty="0" err="1">
                <a:solidFill>
                  <a:srgbClr val="FFFFFF"/>
                </a:solidFill>
                <a:latin typeface="Arial"/>
                <a:cs typeface="Arial"/>
              </a:rPr>
              <a:t>Amminadab</a:t>
            </a:r>
            <a:r>
              <a:rPr lang="en-US" sz="3600" dirty="0">
                <a:solidFill>
                  <a:srgbClr val="FFFFFF"/>
                </a:solidFill>
                <a:latin typeface="Arial"/>
                <a:cs typeface="Arial"/>
              </a:rPr>
              <a:t>   </a:t>
            </a:r>
            <a:r>
              <a:rPr lang="en-US" sz="3600" dirty="0" err="1">
                <a:solidFill>
                  <a:srgbClr val="FFFFFF"/>
                </a:solidFill>
                <a:latin typeface="Arial"/>
                <a:cs typeface="Arial"/>
              </a:rPr>
              <a:t>Nahshon</a:t>
            </a:r>
            <a:r>
              <a:rPr lang="en-US" sz="3600" dirty="0">
                <a:solidFill>
                  <a:srgbClr val="FFFFFF"/>
                </a:solidFill>
                <a:latin typeface="Arial"/>
                <a:cs typeface="Arial"/>
              </a:rPr>
              <a:t>  Salmon        Boaz           </a:t>
            </a:r>
            <a:r>
              <a:rPr lang="en-US" sz="3600" dirty="0" err="1">
                <a:solidFill>
                  <a:srgbClr val="FFFFFF"/>
                </a:solidFill>
                <a:latin typeface="Arial"/>
                <a:cs typeface="Arial"/>
              </a:rPr>
              <a:t>Obed</a:t>
            </a:r>
            <a:r>
              <a:rPr lang="en-US" sz="3600" dirty="0">
                <a:solidFill>
                  <a:srgbClr val="FFFFFF"/>
                </a:solidFill>
                <a:latin typeface="Arial"/>
                <a:cs typeface="Arial"/>
              </a:rPr>
              <a:t>            Jesse            David</a:t>
            </a:r>
          </a:p>
        </p:txBody>
      </p:sp>
      <p:sp>
        <p:nvSpPr>
          <p:cNvPr id="301063" name="Text Box 7"/>
          <p:cNvSpPr txBox="1">
            <a:spLocks noChangeArrowheads="1"/>
          </p:cNvSpPr>
          <p:nvPr/>
        </p:nvSpPr>
        <p:spPr bwMode="auto">
          <a:xfrm>
            <a:off x="4914900" y="0"/>
            <a:ext cx="1143000" cy="5632312"/>
          </a:xfrm>
          <a:prstGeom prst="rect">
            <a:avLst/>
          </a:prstGeom>
          <a:noFill/>
          <a:ln w="9525">
            <a:noFill/>
            <a:miter lim="800000"/>
            <a:headEnd/>
            <a:tailEnd/>
          </a:ln>
          <a:effectLst/>
        </p:spPr>
        <p:txBody>
          <a:bodyPr>
            <a:spAutoFit/>
          </a:bodyPr>
          <a:lstStyle/>
          <a:p>
            <a:pPr algn="r">
              <a:spcBef>
                <a:spcPct val="50000"/>
              </a:spcBef>
              <a:defRPr/>
            </a:pPr>
            <a:r>
              <a:rPr lang="en-US" sz="3600" dirty="0">
                <a:solidFill>
                  <a:srgbClr val="FFFFFF"/>
                </a:solidFill>
                <a:effectLst>
                  <a:glow rad="228600">
                    <a:srgbClr val="000000"/>
                  </a:glow>
                </a:effectLst>
                <a:latin typeface="Arial"/>
                <a:cs typeface="Arial"/>
              </a:rPr>
              <a:t>1.  2.  3.  4.  5.  6.  7.  8.  9. 10.</a:t>
            </a:r>
          </a:p>
        </p:txBody>
      </p:sp>
      <p:sp>
        <p:nvSpPr>
          <p:cNvPr id="301064" name="Text Box 8"/>
          <p:cNvSpPr txBox="1">
            <a:spLocks noChangeArrowheads="1"/>
          </p:cNvSpPr>
          <p:nvPr/>
        </p:nvSpPr>
        <p:spPr bwMode="auto">
          <a:xfrm>
            <a:off x="5580112" y="6156325"/>
            <a:ext cx="3505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3200" i="1" dirty="0">
                <a:solidFill>
                  <a:srgbClr val="FFFFFF"/>
                </a:solidFill>
                <a:latin typeface="Arial"/>
                <a:ea typeface="Times New Roman" pitchFamily="-111" charset="0"/>
                <a:cs typeface="Arial"/>
              </a:rPr>
              <a:t>Ruth 4:18-22</a:t>
            </a:r>
          </a:p>
        </p:txBody>
      </p:sp>
      <p:sp>
        <p:nvSpPr>
          <p:cNvPr id="2" name="Title 1"/>
          <p:cNvSpPr>
            <a:spLocks noGrp="1"/>
          </p:cNvSpPr>
          <p:nvPr>
            <p:ph type="title" idx="4294967295"/>
          </p:nvPr>
        </p:nvSpPr>
        <p:spPr>
          <a:xfrm>
            <a:off x="0" y="0"/>
            <a:ext cx="3059832" cy="1484784"/>
          </a:xfrm>
        </p:spPr>
        <p:txBody>
          <a:bodyPr/>
          <a:lstStyle/>
          <a:p>
            <a:pPr algn="l"/>
            <a:r>
              <a:rPr lang="en-US" sz="4000" b="1" dirty="0">
                <a:solidFill>
                  <a:srgbClr val="FFFFFF"/>
                </a:solidFill>
                <a:latin typeface="Arial"/>
                <a:cs typeface="Arial"/>
              </a:rPr>
              <a:t>Genealogy of Perez</a:t>
            </a:r>
          </a:p>
        </p:txBody>
      </p:sp>
    </p:spTree>
    <p:extLst>
      <p:ext uri="{BB962C8B-B14F-4D97-AF65-F5344CB8AC3E}">
        <p14:creationId xmlns:p14="http://schemas.microsoft.com/office/powerpoint/2010/main" val="2791866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301062"/>
                                        </p:tgtEl>
                                        <p:attrNameLst>
                                          <p:attrName>style.visibility</p:attrName>
                                        </p:attrNameLst>
                                      </p:cBhvr>
                                      <p:to>
                                        <p:strVal val="visible"/>
                                      </p:to>
                                    </p:set>
                                    <p:animEffect transition="in" filter="dissolve">
                                      <p:cBhvr>
                                        <p:cTn id="7" dur="75"/>
                                        <p:tgtEl>
                                          <p:spTgt spid="301062"/>
                                        </p:tgtEl>
                                      </p:cBhvr>
                                    </p:animEffect>
                                  </p:childTnLst>
                                </p:cTn>
                              </p:par>
                            </p:childTnLst>
                          </p:cTn>
                        </p:par>
                        <p:par>
                          <p:cTn id="8" fill="hold" nodeType="afterGroup">
                            <p:stCondLst>
                              <p:cond delay="4050"/>
                            </p:stCondLst>
                            <p:childTnLst>
                              <p:par>
                                <p:cTn id="9" presetID="9" presetClass="entr" presetSubtype="0" fill="hold" grpId="0" nodeType="afterEffect">
                                  <p:stCondLst>
                                    <p:cond delay="5000"/>
                                  </p:stCondLst>
                                  <p:iterate type="lt">
                                    <p:tmPct val="100000"/>
                                  </p:iterate>
                                  <p:childTnLst>
                                    <p:set>
                                      <p:cBhvr>
                                        <p:cTn id="10" dur="1" fill="hold">
                                          <p:stCondLst>
                                            <p:cond delay="0"/>
                                          </p:stCondLst>
                                        </p:cTn>
                                        <p:tgtEl>
                                          <p:spTgt spid="301063"/>
                                        </p:tgtEl>
                                        <p:attrNameLst>
                                          <p:attrName>style.visibility</p:attrName>
                                        </p:attrNameLst>
                                      </p:cBhvr>
                                      <p:to>
                                        <p:strVal val="visible"/>
                                      </p:to>
                                    </p:set>
                                    <p:animEffect transition="in" filter="dissolve">
                                      <p:cBhvr>
                                        <p:cTn id="11" dur="75"/>
                                        <p:tgtEl>
                                          <p:spTgt spid="301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2" grpId="0" autoUpdateAnimBg="0"/>
      <p:bldP spid="301063"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14766" y="1556792"/>
            <a:ext cx="9144000" cy="3532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Degenerate Theocracy </a:t>
            </a:r>
            <a:br>
              <a:rPr lang="en-US" sz="4800" dirty="0">
                <a:solidFill>
                  <a:srgbClr val="FFFFFF"/>
                </a:solidFill>
                <a:effectLst>
                  <a:glow rad="127000">
                    <a:srgbClr val="000000"/>
                  </a:glow>
                </a:effectLst>
                <a:latin typeface="Arial" charset="0"/>
                <a:ea typeface="ＭＳ Ｐゴシック" charset="0"/>
                <a:cs typeface="ＭＳ Ｐゴシック" charset="0"/>
              </a:rPr>
            </a:br>
            <a:r>
              <a:rPr lang="en-US" sz="4800" dirty="0">
                <a:solidFill>
                  <a:srgbClr val="FFFFFF"/>
                </a:solidFill>
                <a:effectLst>
                  <a:glow rad="127000">
                    <a:srgbClr val="000000"/>
                  </a:glow>
                </a:effectLst>
                <a:latin typeface="Arial" charset="0"/>
                <a:ea typeface="ＭＳ Ｐゴシック" charset="0"/>
                <a:cs typeface="ＭＳ Ｐゴシック" charset="0"/>
              </a:rPr>
              <a:t>to Davidic Monarchy</a:t>
            </a:r>
            <a:endParaRPr lang="en-US" sz="2800"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dirty="0">
                <a:solidFill>
                  <a:srgbClr val="FFFFFF"/>
                </a:solidFill>
                <a:cs typeface="Arial" charset="0"/>
              </a:rPr>
              <a:t>194</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1 Samuel</a:t>
            </a:r>
          </a:p>
        </p:txBody>
      </p:sp>
    </p:spTree>
    <p:extLst>
      <p:ext uri="{BB962C8B-B14F-4D97-AF65-F5344CB8AC3E}">
        <p14:creationId xmlns:p14="http://schemas.microsoft.com/office/powerpoint/2010/main" val="35950190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85800" y="-666328"/>
            <a:ext cx="7772400" cy="1143000"/>
          </a:xfrm>
        </p:spPr>
        <p:txBody>
          <a:bodyPr/>
          <a:lstStyle/>
          <a:p>
            <a:pPr>
              <a:defRPr/>
            </a:pPr>
            <a:r>
              <a:rPr lang="en-US" sz="4800" kern="10" dirty="0">
                <a:ln w="9525" cap="flat" cmpd="sng" algn="ctr">
                  <a:solidFill>
                    <a:srgbClr val="CC99FF"/>
                  </a:solidFill>
                  <a:prstDash val="solid"/>
                  <a:round/>
                </a:ln>
                <a:gradFill>
                  <a:gsLst>
                    <a:gs pos="0">
                      <a:srgbClr val="FFFF66"/>
                    </a:gs>
                    <a:gs pos="100000">
                      <a:srgbClr val="FF3300"/>
                    </a:gs>
                  </a:gsLst>
                  <a:lin ang="5400000" scaled="1"/>
                </a:gradFill>
                <a:effectLst>
                  <a:outerShdw blurRad="63500" dist="53848" dir="2700000" algn="ctr" rotWithShape="0">
                    <a:srgbClr val="9999FF">
                      <a:alpha val="75000"/>
                    </a:srgbClr>
                  </a:outerShdw>
                </a:effectLst>
                <a:latin typeface="Impact"/>
                <a:ea typeface="Impact"/>
                <a:cs typeface="Impact"/>
              </a:rPr>
              <a:t>Purpose of this Book</a:t>
            </a:r>
            <a:endParaRPr lang="en-US" dirty="0"/>
          </a:p>
        </p:txBody>
      </p:sp>
      <p:sp>
        <p:nvSpPr>
          <p:cNvPr id="199682" name="Rectangle 2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endParaRPr lang="en-US">
              <a:solidFill>
                <a:srgbClr val="000000"/>
              </a:solidFill>
            </a:endParaRPr>
          </a:p>
        </p:txBody>
      </p:sp>
      <p:sp>
        <p:nvSpPr>
          <p:cNvPr id="73731" name="Text Box 3"/>
          <p:cNvSpPr txBox="1">
            <a:spLocks noChangeArrowheads="1"/>
          </p:cNvSpPr>
          <p:nvPr/>
        </p:nvSpPr>
        <p:spPr bwMode="auto">
          <a:xfrm>
            <a:off x="611188" y="2784475"/>
            <a:ext cx="3019425"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4400">
                <a:solidFill>
                  <a:srgbClr val="000000"/>
                </a:solidFill>
                <a:latin typeface="Arial" charset="0"/>
                <a:cs typeface="Arial" charset="0"/>
              </a:rPr>
              <a:t>Theocracy</a:t>
            </a:r>
          </a:p>
        </p:txBody>
      </p:sp>
      <p:sp>
        <p:nvSpPr>
          <p:cNvPr id="73733" name="Text Box 5"/>
          <p:cNvSpPr txBox="1">
            <a:spLocks noChangeArrowheads="1"/>
          </p:cNvSpPr>
          <p:nvPr/>
        </p:nvSpPr>
        <p:spPr bwMode="auto">
          <a:xfrm>
            <a:off x="5440363" y="2784475"/>
            <a:ext cx="2852737"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4400">
                <a:solidFill>
                  <a:srgbClr val="000000"/>
                </a:solidFill>
                <a:latin typeface="Arial" charset="0"/>
                <a:cs typeface="Arial" charset="0"/>
              </a:rPr>
              <a:t>Monarchy</a:t>
            </a:r>
          </a:p>
        </p:txBody>
      </p:sp>
      <p:sp>
        <p:nvSpPr>
          <p:cNvPr id="73734" name="AutoShape 6"/>
          <p:cNvSpPr>
            <a:spLocks noChangeArrowheads="1"/>
          </p:cNvSpPr>
          <p:nvPr/>
        </p:nvSpPr>
        <p:spPr bwMode="auto">
          <a:xfrm>
            <a:off x="3581400" y="2913063"/>
            <a:ext cx="1828800" cy="609600"/>
          </a:xfrm>
          <a:prstGeom prst="rightArrow">
            <a:avLst>
              <a:gd name="adj1" fmla="val 50000"/>
              <a:gd name="adj2" fmla="val 75000"/>
            </a:avLst>
          </a:prstGeom>
          <a:solidFill>
            <a:srgbClr val="000000"/>
          </a:solidFill>
          <a:ln w="9525">
            <a:solidFill>
              <a:schemeClr val="tx1"/>
            </a:solidFill>
            <a:miter lim="800000"/>
            <a:headEnd/>
            <a:tailEnd/>
          </a:ln>
        </p:spPr>
        <p:txBody>
          <a:bodyPr wrap="none" anchor="ctr"/>
          <a:lstStyle/>
          <a:p>
            <a:endParaRPr lang="en-US">
              <a:solidFill>
                <a:srgbClr val="000000"/>
              </a:solidFill>
            </a:endParaRPr>
          </a:p>
        </p:txBody>
      </p:sp>
      <p:sp>
        <p:nvSpPr>
          <p:cNvPr id="199686" name="WordArt 11"/>
          <p:cNvSpPr>
            <a:spLocks noChangeArrowheads="1" noChangeShapeType="1" noTextEdit="1"/>
          </p:cNvSpPr>
          <p:nvPr/>
        </p:nvSpPr>
        <p:spPr bwMode="auto">
          <a:xfrm>
            <a:off x="1676400" y="304800"/>
            <a:ext cx="6248400" cy="2243138"/>
          </a:xfrm>
          <a:prstGeom prst="rect">
            <a:avLst/>
          </a:prstGeom>
        </p:spPr>
        <p:txBody>
          <a:bodyPr wrap="none" fromWordArt="1">
            <a:prstTxWarp prst="textSlantUp">
              <a:avLst>
                <a:gd name="adj" fmla="val 32056"/>
              </a:avLst>
            </a:prstTxWarp>
          </a:bodyPr>
          <a:lstStyle/>
          <a:p>
            <a:r>
              <a:rPr lang="en-US" sz="4800" kern="1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rPr>
              <a:t>Purpose of this Book</a:t>
            </a:r>
          </a:p>
        </p:txBody>
      </p:sp>
      <p:grpSp>
        <p:nvGrpSpPr>
          <p:cNvPr id="2" name="Group 20"/>
          <p:cNvGrpSpPr>
            <a:grpSpLocks/>
          </p:cNvGrpSpPr>
          <p:nvPr/>
        </p:nvGrpSpPr>
        <p:grpSpPr bwMode="auto">
          <a:xfrm>
            <a:off x="228600" y="4114800"/>
            <a:ext cx="4191000" cy="1524000"/>
            <a:chOff x="144" y="2592"/>
            <a:chExt cx="2640" cy="960"/>
          </a:xfrm>
        </p:grpSpPr>
        <p:sp>
          <p:nvSpPr>
            <p:cNvPr id="199690" name="Rectangle 18"/>
            <p:cNvSpPr>
              <a:spLocks noChangeArrowheads="1"/>
            </p:cNvSpPr>
            <p:nvPr/>
          </p:nvSpPr>
          <p:spPr bwMode="auto">
            <a:xfrm>
              <a:off x="144" y="2592"/>
              <a:ext cx="2640" cy="960"/>
            </a:xfrm>
            <a:prstGeom prst="rect">
              <a:avLst/>
            </a:prstGeom>
            <a:solidFill>
              <a:srgbClr val="3366FF"/>
            </a:solidFill>
            <a:ln w="12700" cap="sq">
              <a:solidFill>
                <a:schemeClr val="tx1"/>
              </a:solidFill>
              <a:miter lim="800000"/>
              <a:headEnd type="none" w="sm" len="sm"/>
              <a:tailEnd type="none" w="sm" len="sm"/>
            </a:ln>
          </p:spPr>
          <p:txBody>
            <a:bodyPr wrap="none" anchor="ctr"/>
            <a:lstStyle/>
            <a:p>
              <a:endParaRPr lang="en-US">
                <a:solidFill>
                  <a:srgbClr val="000000"/>
                </a:solidFill>
              </a:endParaRPr>
            </a:p>
          </p:txBody>
        </p:sp>
        <p:pic>
          <p:nvPicPr>
            <p:cNvPr id="199691" name="Picture 12" descr="king-crown-golden">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44" y="2736"/>
              <a:ext cx="1344" cy="7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92" name="Text Box 14"/>
            <p:cNvSpPr txBox="1">
              <a:spLocks noChangeArrowheads="1"/>
            </p:cNvSpPr>
            <p:nvPr/>
          </p:nvSpPr>
          <p:spPr bwMode="auto">
            <a:xfrm>
              <a:off x="215" y="2826"/>
              <a:ext cx="1176" cy="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4400">
                  <a:solidFill>
                    <a:srgbClr val="FFFF00"/>
                  </a:solidFill>
                  <a:latin typeface="Bauhaus 93" charset="0"/>
                </a:rPr>
                <a:t>GOD</a:t>
              </a:r>
              <a:r>
                <a:rPr lang="en-US" sz="3200">
                  <a:solidFill>
                    <a:srgbClr val="FFFF00"/>
                  </a:solidFill>
                  <a:latin typeface="Bauhaus 93" charset="0"/>
                </a:rPr>
                <a:t> AS</a:t>
              </a:r>
            </a:p>
          </p:txBody>
        </p:sp>
      </p:grpSp>
      <p:grpSp>
        <p:nvGrpSpPr>
          <p:cNvPr id="3" name="Group 21"/>
          <p:cNvGrpSpPr>
            <a:grpSpLocks/>
          </p:cNvGrpSpPr>
          <p:nvPr/>
        </p:nvGrpSpPr>
        <p:grpSpPr bwMode="auto">
          <a:xfrm>
            <a:off x="4724400" y="4114800"/>
            <a:ext cx="4191000" cy="1524000"/>
            <a:chOff x="2976" y="2592"/>
            <a:chExt cx="2640" cy="960"/>
          </a:xfrm>
          <a:solidFill>
            <a:schemeClr val="accent1">
              <a:lumMod val="40000"/>
              <a:lumOff val="60000"/>
            </a:schemeClr>
          </a:solidFill>
        </p:grpSpPr>
        <p:sp>
          <p:nvSpPr>
            <p:cNvPr id="41993" name="Rectangle 19"/>
            <p:cNvSpPr>
              <a:spLocks noChangeArrowheads="1"/>
            </p:cNvSpPr>
            <p:nvPr/>
          </p:nvSpPr>
          <p:spPr bwMode="auto">
            <a:xfrm>
              <a:off x="2976" y="2592"/>
              <a:ext cx="2640" cy="960"/>
            </a:xfrm>
            <a:prstGeom prst="rect">
              <a:avLst/>
            </a:prstGeom>
            <a:grpFill/>
            <a:ln w="12700" cap="sq">
              <a:solidFill>
                <a:schemeClr val="tx1"/>
              </a:solidFill>
              <a:miter lim="800000"/>
              <a:headEnd type="none" w="sm" len="sm"/>
              <a:tailEnd type="none" w="sm" len="sm"/>
            </a:ln>
          </p:spPr>
          <p:txBody>
            <a:bodyPr wrap="none" anchor="ctr"/>
            <a:lstStyle/>
            <a:p>
              <a:pPr>
                <a:defRPr/>
              </a:pPr>
              <a:endParaRPr lang="en-US">
                <a:solidFill>
                  <a:srgbClr val="000000"/>
                </a:solidFill>
              </a:endParaRPr>
            </a:p>
          </p:txBody>
        </p:sp>
        <p:pic>
          <p:nvPicPr>
            <p:cNvPr id="41994" name="Picture 15" descr="king-crown-golden">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28" y="2703"/>
              <a:ext cx="1344" cy="75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41995" name="Text Box 16"/>
            <p:cNvSpPr txBox="1">
              <a:spLocks noChangeArrowheads="1"/>
            </p:cNvSpPr>
            <p:nvPr/>
          </p:nvSpPr>
          <p:spPr bwMode="auto">
            <a:xfrm>
              <a:off x="3072" y="2856"/>
              <a:ext cx="1122" cy="442"/>
            </a:xfrm>
            <a:prstGeom prst="rect">
              <a:avLst/>
            </a:prstGeom>
            <a:grp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defRPr/>
              </a:pPr>
              <a:r>
                <a:rPr lang="en-US" sz="4000">
                  <a:solidFill>
                    <a:srgbClr val="000000"/>
                  </a:solidFill>
                  <a:latin typeface="Bauhaus 93" charset="0"/>
                </a:rPr>
                <a:t>Man as</a:t>
              </a:r>
            </a:p>
          </p:txBody>
        </p:sp>
      </p:grpSp>
      <p:sp>
        <p:nvSpPr>
          <p:cNvPr id="16"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400" dirty="0">
                <a:solidFill>
                  <a:srgbClr val="FFFFFF"/>
                </a:solidFill>
                <a:latin typeface="Arial"/>
                <a:cs typeface="Arial"/>
              </a:rPr>
              <a:t>196</a:t>
            </a:r>
            <a:endParaRPr lang="en-US" sz="2400" b="0" dirty="0">
              <a:solidFill>
                <a:srgbClr val="FFFFFF"/>
              </a:solidFill>
              <a:latin typeface="Arial"/>
              <a:cs typeface="Arial"/>
            </a:endParaRPr>
          </a:p>
        </p:txBody>
      </p:sp>
    </p:spTree>
    <p:extLst>
      <p:ext uri="{BB962C8B-B14F-4D97-AF65-F5344CB8AC3E}">
        <p14:creationId xmlns:p14="http://schemas.microsoft.com/office/powerpoint/2010/main" val="4132134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3731"/>
                                        </p:tgtEl>
                                        <p:attrNameLst>
                                          <p:attrName>style.visibility</p:attrName>
                                        </p:attrNameLst>
                                      </p:cBhvr>
                                      <p:to>
                                        <p:strVal val="visible"/>
                                      </p:to>
                                    </p:set>
                                    <p:anim calcmode="lin" valueType="num">
                                      <p:cBhvr additive="base">
                                        <p:cTn id="7" dur="500" fill="hold"/>
                                        <p:tgtEl>
                                          <p:spTgt spid="73731"/>
                                        </p:tgtEl>
                                        <p:attrNameLst>
                                          <p:attrName>ppt_x</p:attrName>
                                        </p:attrNameLst>
                                      </p:cBhvr>
                                      <p:tavLst>
                                        <p:tav tm="0">
                                          <p:val>
                                            <p:strVal val="0-#ppt_w/2"/>
                                          </p:val>
                                        </p:tav>
                                        <p:tav tm="100000">
                                          <p:val>
                                            <p:strVal val="#ppt_x"/>
                                          </p:val>
                                        </p:tav>
                                      </p:tavLst>
                                    </p:anim>
                                    <p:anim calcmode="lin" valueType="num">
                                      <p:cBhvr additive="base">
                                        <p:cTn id="8" dur="500" fill="hold"/>
                                        <p:tgtEl>
                                          <p:spTgt spid="7373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3734"/>
                                        </p:tgtEl>
                                        <p:attrNameLst>
                                          <p:attrName>style.visibility</p:attrName>
                                        </p:attrNameLst>
                                      </p:cBhvr>
                                      <p:to>
                                        <p:strVal val="visible"/>
                                      </p:to>
                                    </p:set>
                                    <p:anim calcmode="lin" valueType="num">
                                      <p:cBhvr additive="base">
                                        <p:cTn id="19" dur="500" fill="hold"/>
                                        <p:tgtEl>
                                          <p:spTgt spid="73734"/>
                                        </p:tgtEl>
                                        <p:attrNameLst>
                                          <p:attrName>ppt_x</p:attrName>
                                        </p:attrNameLst>
                                      </p:cBhvr>
                                      <p:tavLst>
                                        <p:tav tm="0">
                                          <p:val>
                                            <p:strVal val="0-#ppt_w/2"/>
                                          </p:val>
                                        </p:tav>
                                        <p:tav tm="100000">
                                          <p:val>
                                            <p:strVal val="#ppt_x"/>
                                          </p:val>
                                        </p:tav>
                                      </p:tavLst>
                                    </p:anim>
                                    <p:anim calcmode="lin" valueType="num">
                                      <p:cBhvr additive="base">
                                        <p:cTn id="20" dur="500" fill="hold"/>
                                        <p:tgtEl>
                                          <p:spTgt spid="7373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3733"/>
                                        </p:tgtEl>
                                        <p:attrNameLst>
                                          <p:attrName>style.visibility</p:attrName>
                                        </p:attrNameLst>
                                      </p:cBhvr>
                                      <p:to>
                                        <p:strVal val="visible"/>
                                      </p:to>
                                    </p:set>
                                    <p:anim calcmode="lin" valueType="num">
                                      <p:cBhvr additive="base">
                                        <p:cTn id="25" dur="500" fill="hold"/>
                                        <p:tgtEl>
                                          <p:spTgt spid="73733"/>
                                        </p:tgtEl>
                                        <p:attrNameLst>
                                          <p:attrName>ppt_x</p:attrName>
                                        </p:attrNameLst>
                                      </p:cBhvr>
                                      <p:tavLst>
                                        <p:tav tm="0">
                                          <p:val>
                                            <p:strVal val="0-#ppt_w/2"/>
                                          </p:val>
                                        </p:tav>
                                        <p:tav tm="100000">
                                          <p:val>
                                            <p:strVal val="#ppt_x"/>
                                          </p:val>
                                        </p:tav>
                                      </p:tavLst>
                                    </p:anim>
                                    <p:anim calcmode="lin" valueType="num">
                                      <p:cBhvr additive="base">
                                        <p:cTn id="26" dur="500" fill="hold"/>
                                        <p:tgtEl>
                                          <p:spTgt spid="7373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0-#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utoUpdateAnimBg="0"/>
      <p:bldP spid="73733" grpId="0" autoUpdateAnimBg="0"/>
      <p:bldP spid="7373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4658" y="116632"/>
            <a:ext cx="9144000" cy="1555750"/>
          </a:xfrm>
          <a:effectLst>
            <a:outerShdw blurRad="63500" dist="35921" dir="2700000" algn="ctr" rotWithShape="0">
              <a:schemeClr val="tx2">
                <a:alpha val="74998"/>
              </a:schemeClr>
            </a:outerShdw>
          </a:effectLst>
        </p:spPr>
        <p:txBody>
          <a:bodyPr/>
          <a:lstStyle/>
          <a:p>
            <a:pPr>
              <a:defRPr/>
            </a:pPr>
            <a:r>
              <a:rPr lang="en-US" sz="6600" b="1" i="1" dirty="0">
                <a:effectLst>
                  <a:glow rad="876300">
                    <a:schemeClr val="tx1"/>
                  </a:glow>
                </a:effectLst>
                <a:latin typeface="Arial" charset="0"/>
                <a:ea typeface="ＭＳ Ｐゴシック" charset="0"/>
                <a:cs typeface="ＭＳ Ｐゴシック" charset="0"/>
              </a:rPr>
              <a:t>Change</a:t>
            </a:r>
            <a:endParaRPr lang="en-US" b="1" i="1" dirty="0">
              <a:effectLst>
                <a:glow rad="8763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62333" y="1773238"/>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0" spc="-100" dirty="0">
                <a:solidFill>
                  <a:srgbClr val="000090"/>
                </a:solidFill>
                <a:latin typeface="Helvetica Neue Black Condensed"/>
                <a:ea typeface="ＭＳ Ｐゴシック" charset="0"/>
                <a:cs typeface="Helvetica Neue Black Condensed"/>
              </a:rPr>
              <a:t>FOR ISRAEL</a:t>
            </a:r>
          </a:p>
        </p:txBody>
      </p:sp>
      <p:sp>
        <p:nvSpPr>
          <p:cNvPr id="6" name="Rectangle 2"/>
          <p:cNvSpPr txBox="1">
            <a:spLocks noChangeArrowheads="1"/>
          </p:cNvSpPr>
          <p:nvPr/>
        </p:nvSpPr>
        <p:spPr bwMode="auto">
          <a:xfrm>
            <a:off x="6196412" y="1773238"/>
            <a:ext cx="2843212"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0" spc="-100" dirty="0">
                <a:solidFill>
                  <a:srgbClr val="000090"/>
                </a:solidFill>
                <a:latin typeface="Helvetica Neue Black Condensed"/>
                <a:ea typeface="ＭＳ Ｐゴシック" charset="0"/>
                <a:cs typeface="Helvetica Neue Black Condensed"/>
              </a:rPr>
              <a:t>FOR </a:t>
            </a:r>
            <a:br>
              <a:rPr lang="en-US" sz="4800" b="0" spc="-100" dirty="0">
                <a:solidFill>
                  <a:srgbClr val="000090"/>
                </a:solidFill>
                <a:latin typeface="Helvetica Neue Black Condensed"/>
                <a:ea typeface="ＭＳ Ｐゴシック" charset="0"/>
                <a:cs typeface="Helvetica Neue Black Condensed"/>
              </a:rPr>
            </a:br>
            <a:r>
              <a:rPr lang="en-US" sz="4800" b="0" spc="-100" dirty="0">
                <a:solidFill>
                  <a:srgbClr val="000090"/>
                </a:solidFill>
                <a:latin typeface="Helvetica Neue Black Condensed"/>
                <a:ea typeface="ＭＳ Ｐゴシック" charset="0"/>
                <a:cs typeface="Helvetica Neue Black Condensed"/>
              </a:rPr>
              <a:t>US</a:t>
            </a:r>
          </a:p>
        </p:txBody>
      </p:sp>
      <p:sp>
        <p:nvSpPr>
          <p:cNvPr id="2" name="Right Arrow 1"/>
          <p:cNvSpPr/>
          <p:nvPr/>
        </p:nvSpPr>
        <p:spPr bwMode="auto">
          <a:xfrm>
            <a:off x="3923928" y="2348880"/>
            <a:ext cx="1512168" cy="1800200"/>
          </a:xfrm>
          <a:prstGeom prst="right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b="0">
              <a:solidFill>
                <a:srgbClr val="000000"/>
              </a:solidFill>
              <a:latin typeface="Comic Sans MS" pitchFamily="-112" charset="0"/>
            </a:endParaRPr>
          </a:p>
        </p:txBody>
      </p:sp>
      <p:sp>
        <p:nvSpPr>
          <p:cNvPr id="7" name="Rectangle 2"/>
          <p:cNvSpPr txBox="1">
            <a:spLocks noChangeArrowheads="1"/>
          </p:cNvSpPr>
          <p:nvPr/>
        </p:nvSpPr>
        <p:spPr bwMode="auto">
          <a:xfrm>
            <a:off x="0" y="5302250"/>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i="1" dirty="0">
                <a:solidFill>
                  <a:srgbClr val="FFFFFF"/>
                </a:solidFill>
                <a:effectLst>
                  <a:glow rad="876300">
                    <a:srgbClr val="000000"/>
                  </a:glow>
                </a:effectLst>
                <a:latin typeface="Arial" charset="0"/>
                <a:ea typeface="ＭＳ Ｐゴシック" charset="0"/>
                <a:cs typeface="ＭＳ Ｐゴシック" charset="0"/>
              </a:rPr>
              <a:t>1 Samuel</a:t>
            </a:r>
            <a:endParaRPr lang="en-US" i="1" dirty="0">
              <a:solidFill>
                <a:srgbClr val="FFFFFF"/>
              </a:solidFill>
              <a:effectLst>
                <a:glow rad="8763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121495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096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does </a:t>
            </a:r>
            <a:r>
              <a:rPr lang="en-US" sz="5400" b="1" dirty="0">
                <a:solidFill>
                  <a:srgbClr val="FFFF00"/>
                </a:solidFill>
                <a:effectLst>
                  <a:glow rad="127000">
                    <a:schemeClr val="tx1"/>
                  </a:glow>
                </a:effectLst>
                <a:latin typeface="Arial" charset="0"/>
                <a:ea typeface="ＭＳ Ｐゴシック" charset="0"/>
                <a:cs typeface="ＭＳ Ｐゴシック" charset="0"/>
              </a:rPr>
              <a:t>God</a:t>
            </a:r>
            <a:r>
              <a:rPr lang="en-US" sz="5400" b="1" dirty="0">
                <a:effectLst>
                  <a:glow rad="127000">
                    <a:schemeClr val="tx1"/>
                  </a:glow>
                </a:effectLst>
                <a:latin typeface="Arial" charset="0"/>
                <a:ea typeface="ＭＳ Ｐゴシック" charset="0"/>
                <a:cs typeface="ＭＳ Ｐゴシック" charset="0"/>
              </a:rPr>
              <a:t> cause change?</a:t>
            </a:r>
          </a:p>
        </p:txBody>
      </p:sp>
    </p:spTree>
    <p:extLst>
      <p:ext uri="{BB962C8B-B14F-4D97-AF65-F5344CB8AC3E}">
        <p14:creationId xmlns:p14="http://schemas.microsoft.com/office/powerpoint/2010/main" val="24319241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had always planned to rule through </a:t>
            </a:r>
            <a:r>
              <a:rPr lang="en-US" sz="4800" b="1" dirty="0">
                <a:solidFill>
                  <a:srgbClr val="FFFF00"/>
                </a:solidFill>
                <a:effectLst>
                  <a:glow rad="127000">
                    <a:schemeClr val="tx1"/>
                  </a:glow>
                </a:effectLst>
                <a:latin typeface="Arial" charset="0"/>
                <a:ea typeface="ＭＳ Ｐゴシック" charset="0"/>
                <a:cs typeface="ＭＳ Ｐゴシック" charset="0"/>
              </a:rPr>
              <a:t>Davidic</a:t>
            </a:r>
            <a:r>
              <a:rPr lang="en-US" sz="4800" b="1" dirty="0">
                <a:effectLst>
                  <a:glow rad="127000">
                    <a:schemeClr val="tx1"/>
                  </a:glow>
                </a:effectLst>
                <a:latin typeface="Arial" charset="0"/>
                <a:ea typeface="ＭＳ Ｐゴシック" charset="0"/>
                <a:cs typeface="ＭＳ Ｐゴシック" charset="0"/>
              </a:rPr>
              <a:t> kings.</a:t>
            </a:r>
          </a:p>
        </p:txBody>
      </p:sp>
      <p:pic>
        <p:nvPicPr>
          <p:cNvPr id="2" name="Picture 1"/>
          <p:cNvPicPr>
            <a:picLocks noChangeAspect="1"/>
          </p:cNvPicPr>
          <p:nvPr/>
        </p:nvPicPr>
        <p:blipFill>
          <a:blip r:embed="rId3"/>
          <a:stretch>
            <a:fillRect/>
          </a:stretch>
        </p:blipFill>
        <p:spPr>
          <a:xfrm>
            <a:off x="2051720" y="1739900"/>
            <a:ext cx="5118100" cy="5118100"/>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Exegetical Idea of 1 Samuel</a:t>
            </a:r>
          </a:p>
        </p:txBody>
      </p:sp>
    </p:spTree>
    <p:extLst>
      <p:ext uri="{BB962C8B-B14F-4D97-AF65-F5344CB8AC3E}">
        <p14:creationId xmlns:p14="http://schemas.microsoft.com/office/powerpoint/2010/main" val="24064480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8212110" y="-27480"/>
            <a:ext cx="931890" cy="48213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193</a:t>
            </a:r>
          </a:p>
        </p:txBody>
      </p:sp>
      <p:sp>
        <p:nvSpPr>
          <p:cNvPr id="149507" name="Rectangle 3"/>
          <p:cNvSpPr>
            <a:spLocks noGrp="1" noChangeArrowheads="1"/>
          </p:cNvSpPr>
          <p:nvPr>
            <p:ph type="title"/>
          </p:nvPr>
        </p:nvSpPr>
        <p:spPr>
          <a:xfrm>
            <a:off x="0" y="454650"/>
            <a:ext cx="9144000" cy="729000"/>
          </a:xfrm>
          <a:solidFill>
            <a:schemeClr val="tx1"/>
          </a:solidFill>
          <a:ln>
            <a:solidFill>
              <a:schemeClr val="tx1"/>
            </a:solidFill>
            <a:miter lim="800000"/>
            <a:headEnd/>
            <a:tailEnd/>
          </a:ln>
        </p:spPr>
        <p:txBody>
          <a:bodyPr anchor="ctr" anchorCtr="1"/>
          <a:lstStyle/>
          <a:p>
            <a:pPr algn="ctr" eaLnBrk="1" hangingPunct="1"/>
            <a:r>
              <a:rPr lang="en-US" altLang="zh-CN" sz="3600" b="1" dirty="0">
                <a:solidFill>
                  <a:schemeClr val="bg1"/>
                </a:solidFill>
                <a:latin typeface="Arial"/>
                <a:ea typeface="宋体" charset="0"/>
                <a:cs typeface="Arial"/>
              </a:rPr>
              <a:t>The </a:t>
            </a:r>
            <a:r>
              <a:rPr lang="en-US" altLang="zh-CN" sz="3600" b="1" dirty="0">
                <a:solidFill>
                  <a:schemeClr val="bg1"/>
                </a:solidFill>
                <a:latin typeface="Arial" charset="0"/>
                <a:ea typeface="宋体" charset="0"/>
                <a:cs typeface="宋体" charset="0"/>
              </a:rPr>
              <a:t>Theology of Judges-Ruth-Samuel</a:t>
            </a:r>
            <a:endParaRPr lang="en-US" sz="1600" dirty="0">
              <a:solidFill>
                <a:schemeClr val="bg1"/>
              </a:solidFill>
              <a:latin typeface="Arial"/>
              <a:ea typeface="宋体" charset="0"/>
              <a:cs typeface="Arial"/>
            </a:endParaRPr>
          </a:p>
        </p:txBody>
      </p:sp>
      <p:sp>
        <p:nvSpPr>
          <p:cNvPr id="149508" name="Rectangle 7"/>
          <p:cNvSpPr>
            <a:spLocks noChangeArrowheads="1"/>
          </p:cNvSpPr>
          <p:nvPr/>
        </p:nvSpPr>
        <p:spPr bwMode="auto">
          <a:xfrm>
            <a:off x="1668542" y="150495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Judges</a:t>
            </a:r>
          </a:p>
        </p:txBody>
      </p:sp>
      <p:sp>
        <p:nvSpPr>
          <p:cNvPr id="149509" name="Rectangle 8"/>
          <p:cNvSpPr>
            <a:spLocks noChangeArrowheads="1"/>
          </p:cNvSpPr>
          <p:nvPr/>
        </p:nvSpPr>
        <p:spPr bwMode="auto">
          <a:xfrm>
            <a:off x="3827124" y="150495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Ruth</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10" name="Rectangle 9"/>
          <p:cNvSpPr>
            <a:spLocks noChangeArrowheads="1"/>
          </p:cNvSpPr>
          <p:nvPr/>
        </p:nvSpPr>
        <p:spPr bwMode="auto">
          <a:xfrm>
            <a:off x="5835804" y="150495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Samuel</a:t>
            </a:r>
          </a:p>
        </p:txBody>
      </p:sp>
      <p:grpSp>
        <p:nvGrpSpPr>
          <p:cNvPr id="2" name="Group 11"/>
          <p:cNvGrpSpPr>
            <a:grpSpLocks/>
          </p:cNvGrpSpPr>
          <p:nvPr/>
        </p:nvGrpSpPr>
        <p:grpSpPr bwMode="auto">
          <a:xfrm>
            <a:off x="1674813" y="5145088"/>
            <a:ext cx="1892745" cy="1096962"/>
            <a:chOff x="0" y="0"/>
            <a:chExt cx="20000" cy="20000"/>
          </a:xfrm>
        </p:grpSpPr>
        <p:sp>
          <p:nvSpPr>
            <p:cNvPr id="149533" name="Freeform 12"/>
            <p:cNvSpPr>
              <a:spLocks/>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34" name="Rectangle 13"/>
            <p:cNvSpPr>
              <a:spLocks noChangeArrowheads="1"/>
            </p:cNvSpPr>
            <p:nvPr/>
          </p:nvSpPr>
          <p:spPr bwMode="auto">
            <a:xfrm>
              <a:off x="3999" y="3331"/>
              <a:ext cx="13336" cy="8341"/>
            </a:xfrm>
            <a:prstGeom prst="rect">
              <a:avLst/>
            </a:prstGeom>
            <a:noFill/>
            <a:ln>
              <a:noFill/>
            </a:ln>
            <a:extLst>
              <a:ext uri="{91240B29-F687-4f45-9708-019B960494DF}">
                <a14:hiddenLine xmlns="" xmlns:a14="http://schemas.microsoft.com/office/drawing/2010/main" w="254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Monarchy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 Needed</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grpSp>
        <p:nvGrpSpPr>
          <p:cNvPr id="3" name="Group 14"/>
          <p:cNvGrpSpPr>
            <a:grpSpLocks/>
          </p:cNvGrpSpPr>
          <p:nvPr/>
        </p:nvGrpSpPr>
        <p:grpSpPr bwMode="auto">
          <a:xfrm>
            <a:off x="3687763" y="5145088"/>
            <a:ext cx="1453831" cy="822325"/>
            <a:chOff x="4" y="0"/>
            <a:chExt cx="22720" cy="20000"/>
          </a:xfrm>
        </p:grpSpPr>
        <p:sp>
          <p:nvSpPr>
            <p:cNvPr id="149531" name="Oval 15"/>
            <p:cNvSpPr>
              <a:spLocks noChangeArrowheads="1"/>
            </p:cNvSpPr>
            <p:nvPr/>
          </p:nvSpPr>
          <p:spPr bwMode="auto">
            <a:xfrm>
              <a:off x="4" y="0"/>
              <a:ext cx="22720" cy="20000"/>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32" name="Rectangle 16"/>
            <p:cNvSpPr>
              <a:spLocks noChangeArrowheads="1"/>
            </p:cNvSpPr>
            <p:nvPr/>
          </p:nvSpPr>
          <p:spPr bwMode="auto">
            <a:xfrm>
              <a:off x="2859" y="4441"/>
              <a:ext cx="19865" cy="11102"/>
            </a:xfrm>
            <a:prstGeom prst="rect">
              <a:avLst/>
            </a:prstGeom>
            <a:noFill/>
            <a:ln>
              <a:noFill/>
            </a:ln>
            <a:extLst>
              <a:ext uri="{91240B29-F687-4f45-9708-019B960494DF}">
                <a14:hiddenLine xmlns="" xmlns:a14="http://schemas.microsoft.com/office/drawing/2010/main" w="50800">
                  <a:solidFill>
                    <a:srgbClr val="000000"/>
                  </a:solidFill>
                  <a:miter lim="800000"/>
                  <a:headEnd/>
                  <a:tailEnd/>
                </a14:hiddenLine>
              </a:ext>
            </a:extLst>
          </p:spPr>
          <p:txBody>
            <a:bodyPr lIns="12700" tIns="12700" rIns="12700" bIns="127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Monarchy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 Prepared</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sp>
        <p:nvSpPr>
          <p:cNvPr id="39960" name="Line 24"/>
          <p:cNvSpPr>
            <a:spLocks noChangeShapeType="1"/>
          </p:cNvSpPr>
          <p:nvPr/>
        </p:nvSpPr>
        <p:spPr bwMode="auto">
          <a:xfrm flipV="1">
            <a:off x="3633986" y="3390454"/>
            <a:ext cx="361950" cy="182562"/>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1" name="Line 25"/>
          <p:cNvSpPr>
            <a:spLocks noChangeShapeType="1"/>
          </p:cNvSpPr>
          <p:nvPr/>
        </p:nvSpPr>
        <p:spPr bwMode="auto">
          <a:xfrm flipV="1">
            <a:off x="5273675" y="2800350"/>
            <a:ext cx="363538" cy="182563"/>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2" name="Line 26"/>
          <p:cNvSpPr>
            <a:spLocks noChangeShapeType="1"/>
          </p:cNvSpPr>
          <p:nvPr/>
        </p:nvSpPr>
        <p:spPr bwMode="auto">
          <a:xfrm>
            <a:off x="3773488" y="4503738"/>
            <a:ext cx="1866900" cy="346075"/>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5" name="Text Box 29"/>
          <p:cNvSpPr txBox="1">
            <a:spLocks noChangeArrowheads="1"/>
          </p:cNvSpPr>
          <p:nvPr/>
        </p:nvSpPr>
        <p:spPr bwMode="auto">
          <a:xfrm>
            <a:off x="675575" y="2609850"/>
            <a:ext cx="202331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Arial"/>
                <a:ea typeface="ＭＳ Ｐゴシック" charset="0"/>
                <a:cs typeface="Arial"/>
              </a:rPr>
              <a:t>Bethlehem</a:t>
            </a:r>
          </a:p>
        </p:txBody>
      </p:sp>
      <p:sp>
        <p:nvSpPr>
          <p:cNvPr id="39966" name="Text Box 30"/>
          <p:cNvSpPr txBox="1">
            <a:spLocks noChangeArrowheads="1"/>
          </p:cNvSpPr>
          <p:nvPr/>
        </p:nvSpPr>
        <p:spPr bwMode="auto">
          <a:xfrm>
            <a:off x="1301890" y="3105150"/>
            <a:ext cx="2443298" cy="90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Idolatry (17–18)</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Concubine (19)</a:t>
            </a:r>
          </a:p>
        </p:txBody>
      </p:sp>
      <p:sp>
        <p:nvSpPr>
          <p:cNvPr id="39967" name="Text Box 31"/>
          <p:cNvSpPr txBox="1">
            <a:spLocks noChangeArrowheads="1"/>
          </p:cNvSpPr>
          <p:nvPr/>
        </p:nvSpPr>
        <p:spPr bwMode="auto">
          <a:xfrm>
            <a:off x="706356" y="4019550"/>
            <a:ext cx="140294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sng" strike="noStrike" kern="1200" cap="none" spc="0" normalizeH="0" baseline="0" noProof="0">
                <a:ln>
                  <a:noFill/>
                </a:ln>
                <a:solidFill>
                  <a:srgbClr val="000000"/>
                </a:solidFill>
                <a:effectLst/>
                <a:uLnTx/>
                <a:uFillTx/>
                <a:latin typeface="Arial"/>
                <a:ea typeface="ＭＳ Ｐゴシック" charset="0"/>
                <a:cs typeface="Arial"/>
              </a:rPr>
              <a:t>Gibeah</a:t>
            </a:r>
          </a:p>
        </p:txBody>
      </p:sp>
      <p:sp>
        <p:nvSpPr>
          <p:cNvPr id="39968" name="Text Box 32"/>
          <p:cNvSpPr txBox="1">
            <a:spLocks noChangeArrowheads="1"/>
          </p:cNvSpPr>
          <p:nvPr/>
        </p:nvSpPr>
        <p:spPr bwMode="auto">
          <a:xfrm>
            <a:off x="1274902" y="4400550"/>
            <a:ext cx="237597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Murder (19–20)</a:t>
            </a:r>
          </a:p>
        </p:txBody>
      </p:sp>
      <p:sp>
        <p:nvSpPr>
          <p:cNvPr id="39969" name="Text Box 33"/>
          <p:cNvSpPr txBox="1">
            <a:spLocks noChangeArrowheads="1"/>
          </p:cNvSpPr>
          <p:nvPr/>
        </p:nvSpPr>
        <p:spPr bwMode="auto">
          <a:xfrm>
            <a:off x="3978275" y="2724150"/>
            <a:ext cx="2289409" cy="90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Boaz</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Bethlehemites</a:t>
            </a:r>
          </a:p>
        </p:txBody>
      </p:sp>
      <p:sp>
        <p:nvSpPr>
          <p:cNvPr id="39970" name="Text Box 34"/>
          <p:cNvSpPr txBox="1">
            <a:spLocks noChangeArrowheads="1"/>
          </p:cNvSpPr>
          <p:nvPr/>
        </p:nvSpPr>
        <p:spPr bwMode="auto">
          <a:xfrm>
            <a:off x="5937250" y="4585430"/>
            <a:ext cx="83388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Saul</a:t>
            </a:r>
          </a:p>
        </p:txBody>
      </p:sp>
      <p:sp>
        <p:nvSpPr>
          <p:cNvPr id="39971" name="Text Box 35"/>
          <p:cNvSpPr txBox="1">
            <a:spLocks noChangeArrowheads="1"/>
          </p:cNvSpPr>
          <p:nvPr/>
        </p:nvSpPr>
        <p:spPr bwMode="auto">
          <a:xfrm>
            <a:off x="5915025" y="2571750"/>
            <a:ext cx="10230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David</a:t>
            </a:r>
          </a:p>
        </p:txBody>
      </p:sp>
      <p:grpSp>
        <p:nvGrpSpPr>
          <p:cNvPr id="4" name="Group 36"/>
          <p:cNvGrpSpPr>
            <a:grpSpLocks/>
          </p:cNvGrpSpPr>
          <p:nvPr/>
        </p:nvGrpSpPr>
        <p:grpSpPr bwMode="auto">
          <a:xfrm>
            <a:off x="5610225" y="5022849"/>
            <a:ext cx="1295400" cy="906463"/>
            <a:chOff x="3456" y="3404"/>
            <a:chExt cx="816" cy="571"/>
          </a:xfrm>
        </p:grpSpPr>
        <p:sp>
          <p:nvSpPr>
            <p:cNvPr id="149525" name="Rectangle 27"/>
            <p:cNvSpPr>
              <a:spLocks noChangeArrowheads="1"/>
            </p:cNvSpPr>
            <p:nvPr/>
          </p:nvSpPr>
          <p:spPr bwMode="auto">
            <a:xfrm>
              <a:off x="3456" y="3462"/>
              <a:ext cx="816" cy="43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6"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7"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8"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9" name="Rectangle 23"/>
            <p:cNvSpPr>
              <a:spLocks noChangeArrowheads="1"/>
            </p:cNvSpPr>
            <p:nvPr/>
          </p:nvSpPr>
          <p:spPr bwMode="auto">
            <a:xfrm>
              <a:off x="3482" y="3552"/>
              <a:ext cx="771" cy="231"/>
            </a:xfrm>
            <a:prstGeom prst="rect">
              <a:avLst/>
            </a:prstGeom>
            <a:noFill/>
            <a:ln>
              <a:noFill/>
            </a:ln>
            <a:extLst>
              <a:ext uri="{91240B29-F687-4f45-9708-019B960494DF}">
                <a14:hiddenLine xmlns="" xmlns:a14="http://schemas.microsoft.com/office/drawing/2010/main" w="25400">
                  <a:solidFill>
                    <a:srgbClr val="000000"/>
                  </a:solidFill>
                  <a:miter lim="800000"/>
                  <a:headEnd/>
                  <a:tailEnd/>
                </a14:hiddenLine>
              </a:ext>
            </a:extLst>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Monarchy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charset="0"/>
                  <a:cs typeface="Arial"/>
                </a:rPr>
                <a:t>Established</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30" name="Freeform 22"/>
            <p:cNvSpPr>
              <a:spLocks/>
            </p:cNvSpPr>
            <p:nvPr/>
          </p:nvSpPr>
          <p:spPr bwMode="auto">
            <a:xfrm rot="10800000">
              <a:off x="3456" y="3404"/>
              <a:ext cx="807" cy="58"/>
            </a:xfrm>
            <a:custGeom>
              <a:avLst/>
              <a:gdLst>
                <a:gd name="T0" fmla="*/ 0 w 20000"/>
                <a:gd name="T1" fmla="*/ 0 h 20000"/>
                <a:gd name="T2" fmla="*/ 58 w 20000"/>
                <a:gd name="T3" fmla="*/ 58 h 20000"/>
                <a:gd name="T4" fmla="*/ 115 w 20000"/>
                <a:gd name="T5" fmla="*/ 0 h 20000"/>
                <a:gd name="T6" fmla="*/ 173 w 20000"/>
                <a:gd name="T7" fmla="*/ 58 h 20000"/>
                <a:gd name="T8" fmla="*/ 230 w 20000"/>
                <a:gd name="T9" fmla="*/ 0 h 20000"/>
                <a:gd name="T10" fmla="*/ 288 w 20000"/>
                <a:gd name="T11" fmla="*/ 58 h 20000"/>
                <a:gd name="T12" fmla="*/ 346 w 20000"/>
                <a:gd name="T13" fmla="*/ 0 h 20000"/>
                <a:gd name="T14" fmla="*/ 403 w 20000"/>
                <a:gd name="T15" fmla="*/ 58 h 20000"/>
                <a:gd name="T16" fmla="*/ 461 w 20000"/>
                <a:gd name="T17" fmla="*/ 0 h 20000"/>
                <a:gd name="T18" fmla="*/ 519 w 20000"/>
                <a:gd name="T19" fmla="*/ 58 h 20000"/>
                <a:gd name="T20" fmla="*/ 576 w 20000"/>
                <a:gd name="T21" fmla="*/ 0 h 20000"/>
                <a:gd name="T22" fmla="*/ 634 w 20000"/>
                <a:gd name="T23" fmla="*/ 58 h 20000"/>
                <a:gd name="T24" fmla="*/ 691 w 20000"/>
                <a:gd name="T25" fmla="*/ 0 h 20000"/>
                <a:gd name="T26" fmla="*/ 749 w 20000"/>
                <a:gd name="T27" fmla="*/ 58 h 20000"/>
                <a:gd name="T28" fmla="*/ 807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149524" name="Text Box 37"/>
          <p:cNvSpPr txBox="1">
            <a:spLocks noChangeArrowheads="1"/>
          </p:cNvSpPr>
          <p:nvPr/>
        </p:nvSpPr>
        <p:spPr bwMode="auto">
          <a:xfrm>
            <a:off x="0" y="6309320"/>
            <a:ext cx="9144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宋体" charset="0"/>
                <a:cs typeface="Arial"/>
              </a:rPr>
              <a:t>Adapted from Thomas L. Constable, "A Theology of Joshua, Ruth, and Judges," </a:t>
            </a:r>
            <a:br>
              <a:rPr kumimoji="0" lang="en-US" altLang="zh-CN" sz="1600" b="1" i="0" u="none" strike="noStrike" kern="1200" cap="none" spc="0" normalizeH="0" baseline="0" noProof="0" dirty="0">
                <a:ln>
                  <a:noFill/>
                </a:ln>
                <a:solidFill>
                  <a:srgbClr val="000000"/>
                </a:solidFill>
                <a:effectLst/>
                <a:uLnTx/>
                <a:uFillTx/>
                <a:latin typeface="Arial"/>
                <a:ea typeface="宋体" charset="0"/>
                <a:cs typeface="Arial"/>
              </a:rPr>
            </a:br>
            <a:r>
              <a:rPr kumimoji="0" lang="en-US" altLang="zh-CN" sz="1600" b="1" i="0" u="none" strike="noStrike" kern="1200" cap="none" spc="0" normalizeH="0" baseline="0" noProof="0" dirty="0">
                <a:ln>
                  <a:noFill/>
                </a:ln>
                <a:solidFill>
                  <a:srgbClr val="000000"/>
                </a:solidFill>
                <a:effectLst/>
                <a:uLnTx/>
                <a:uFillTx/>
                <a:latin typeface="Arial"/>
                <a:ea typeface="宋体" charset="0"/>
                <a:cs typeface="Arial"/>
              </a:rPr>
              <a:t>in </a:t>
            </a:r>
            <a:r>
              <a:rPr kumimoji="0" lang="en-US" altLang="zh-CN" sz="1600" b="1" i="1" u="none" strike="noStrike" kern="1200" cap="none" spc="0" normalizeH="0" baseline="0" noProof="0" dirty="0">
                <a:ln>
                  <a:noFill/>
                </a:ln>
                <a:solidFill>
                  <a:srgbClr val="000000"/>
                </a:solidFill>
                <a:effectLst/>
                <a:uLnTx/>
                <a:uFillTx/>
                <a:latin typeface="Arial"/>
                <a:ea typeface="宋体" charset="0"/>
                <a:cs typeface="Arial"/>
              </a:rPr>
              <a:t>A Biblical Theology of the OT</a:t>
            </a:r>
            <a:r>
              <a:rPr kumimoji="0" lang="en-US" altLang="zh-CN" sz="1600" b="1" i="0" u="none" strike="noStrike" kern="1200" cap="none" spc="0" normalizeH="0" baseline="0" noProof="0" dirty="0">
                <a:ln>
                  <a:noFill/>
                </a:ln>
                <a:solidFill>
                  <a:srgbClr val="000000"/>
                </a:solidFill>
                <a:effectLst/>
                <a:uLnTx/>
                <a:uFillTx/>
                <a:latin typeface="Arial"/>
                <a:ea typeface="宋体" charset="0"/>
                <a:cs typeface="Arial"/>
              </a:rPr>
              <a:t>, ed. Roy B. Zuck, 95-96, 117</a:t>
            </a:r>
            <a:endParaRPr kumimoji="0" lang="en-US" sz="1600" b="1" i="0" u="none" strike="noStrike" kern="1200" cap="none" spc="0" normalizeH="0" baseline="0" noProof="0" dirty="0">
              <a:ln>
                <a:noFill/>
              </a:ln>
              <a:solidFill>
                <a:srgbClr val="000000"/>
              </a:solidFill>
              <a:effectLst/>
              <a:uLnTx/>
              <a:uFillTx/>
              <a:latin typeface="Arial"/>
              <a:ea typeface="宋体" charset="0"/>
              <a:cs typeface="Arial"/>
            </a:endParaRPr>
          </a:p>
        </p:txBody>
      </p:sp>
    </p:spTree>
    <p:extLst>
      <p:ext uri="{BB962C8B-B14F-4D97-AF65-F5344CB8AC3E}">
        <p14:creationId xmlns:p14="http://schemas.microsoft.com/office/powerpoint/2010/main" val="9469729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965"/>
                                        </p:tgtEl>
                                        <p:attrNameLst>
                                          <p:attrName>style.visibility</p:attrName>
                                        </p:attrNameLst>
                                      </p:cBhvr>
                                      <p:to>
                                        <p:strVal val="visible"/>
                                      </p:to>
                                    </p:set>
                                    <p:animEffect transition="in" filter="wipe(left)">
                                      <p:cBhvr>
                                        <p:cTn id="12" dur="500"/>
                                        <p:tgtEl>
                                          <p:spTgt spid="399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966"/>
                                        </p:tgtEl>
                                        <p:attrNameLst>
                                          <p:attrName>style.visibility</p:attrName>
                                        </p:attrNameLst>
                                      </p:cBhvr>
                                      <p:to>
                                        <p:strVal val="visible"/>
                                      </p:to>
                                    </p:set>
                                    <p:animEffect transition="in" filter="wipe(left)">
                                      <p:cBhvr>
                                        <p:cTn id="17" dur="500"/>
                                        <p:tgtEl>
                                          <p:spTgt spid="399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7"/>
                                        </p:tgtEl>
                                        <p:attrNameLst>
                                          <p:attrName>style.visibility</p:attrName>
                                        </p:attrNameLst>
                                      </p:cBhvr>
                                      <p:to>
                                        <p:strVal val="visible"/>
                                      </p:to>
                                    </p:set>
                                    <p:animEffect transition="in" filter="wipe(left)">
                                      <p:cBhvr>
                                        <p:cTn id="22" dur="500"/>
                                        <p:tgtEl>
                                          <p:spTgt spid="399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968"/>
                                        </p:tgtEl>
                                        <p:attrNameLst>
                                          <p:attrName>style.visibility</p:attrName>
                                        </p:attrNameLst>
                                      </p:cBhvr>
                                      <p:to>
                                        <p:strVal val="visible"/>
                                      </p:to>
                                    </p:set>
                                    <p:animEffect transition="in" filter="wipe(left)">
                                      <p:cBhvr>
                                        <p:cTn id="27" dur="500"/>
                                        <p:tgtEl>
                                          <p:spTgt spid="399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9970"/>
                                        </p:tgtEl>
                                        <p:attrNameLst>
                                          <p:attrName>style.visibility</p:attrName>
                                        </p:attrNameLst>
                                      </p:cBhvr>
                                      <p:to>
                                        <p:strVal val="visible"/>
                                      </p:to>
                                    </p:set>
                                    <p:animEffect transition="in" filter="wipe(left)">
                                      <p:cBhvr>
                                        <p:cTn id="42" dur="500"/>
                                        <p:tgtEl>
                                          <p:spTgt spid="3997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9962"/>
                                        </p:tgtEl>
                                        <p:attrNameLst>
                                          <p:attrName>style.visibility</p:attrName>
                                        </p:attrNameLst>
                                      </p:cBhvr>
                                      <p:to>
                                        <p:strVal val="visible"/>
                                      </p:to>
                                    </p:set>
                                    <p:animEffect transition="in" filter="wipe(left)">
                                      <p:cBhvr>
                                        <p:cTn id="47" dur="500"/>
                                        <p:tgtEl>
                                          <p:spTgt spid="3996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9960"/>
                                        </p:tgtEl>
                                        <p:attrNameLst>
                                          <p:attrName>style.visibility</p:attrName>
                                        </p:attrNameLst>
                                      </p:cBhvr>
                                      <p:to>
                                        <p:strVal val="visible"/>
                                      </p:to>
                                    </p:set>
                                    <p:animEffect transition="in" filter="wipe(left)">
                                      <p:cBhvr>
                                        <p:cTn id="52" dur="500"/>
                                        <p:tgtEl>
                                          <p:spTgt spid="39960"/>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9969"/>
                                        </p:tgtEl>
                                        <p:attrNameLst>
                                          <p:attrName>style.visibility</p:attrName>
                                        </p:attrNameLst>
                                      </p:cBhvr>
                                      <p:to>
                                        <p:strVal val="visible"/>
                                      </p:to>
                                    </p:set>
                                    <p:animEffect transition="in" filter="wipe(left)">
                                      <p:cBhvr>
                                        <p:cTn id="55" dur="500"/>
                                        <p:tgtEl>
                                          <p:spTgt spid="3996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9961"/>
                                        </p:tgtEl>
                                        <p:attrNameLst>
                                          <p:attrName>style.visibility</p:attrName>
                                        </p:attrNameLst>
                                      </p:cBhvr>
                                      <p:to>
                                        <p:strVal val="visible"/>
                                      </p:to>
                                    </p:set>
                                    <p:animEffect transition="in" filter="wipe(left)">
                                      <p:cBhvr>
                                        <p:cTn id="60" dur="500"/>
                                        <p:tgtEl>
                                          <p:spTgt spid="39961"/>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9971"/>
                                        </p:tgtEl>
                                        <p:attrNameLst>
                                          <p:attrName>style.visibility</p:attrName>
                                        </p:attrNameLst>
                                      </p:cBhvr>
                                      <p:to>
                                        <p:strVal val="visible"/>
                                      </p:to>
                                    </p:set>
                                    <p:animEffect transition="in" filter="wipe(left)">
                                      <p:cBhvr>
                                        <p:cTn id="63" dur="500"/>
                                        <p:tgtEl>
                                          <p:spTgt spid="39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1</a:t>
            </a:r>
          </a:p>
        </p:txBody>
      </p:sp>
    </p:spTree>
    <p:extLst>
      <p:ext uri="{BB962C8B-B14F-4D97-AF65-F5344CB8AC3E}">
        <p14:creationId xmlns:p14="http://schemas.microsoft.com/office/powerpoint/2010/main" val="2265550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b="1" dirty="0">
                <a:solidFill>
                  <a:schemeClr val="bg1"/>
                </a:solidFill>
                <a:effectLst>
                  <a:glow rad="101600">
                    <a:schemeClr val="tx1">
                      <a:alpha val="99000"/>
                    </a:schemeClr>
                  </a:glow>
                </a:effectLst>
              </a:rPr>
              <a:t>Kingdom Statement</a:t>
            </a:r>
          </a:p>
        </p:txBody>
      </p:sp>
      <p:sp>
        <p:nvSpPr>
          <p:cNvPr id="3" name="Title 1"/>
          <p:cNvSpPr txBox="1">
            <a:spLocks/>
          </p:cNvSpPr>
          <p:nvPr/>
        </p:nvSpPr>
        <p:spPr bwMode="auto">
          <a:xfrm>
            <a:off x="331175" y="1124744"/>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a:ea typeface="ＭＳ Ｐゴシック" charset="0"/>
                <a:cs typeface="Arial"/>
              </a:rPr>
              <a:t>The </a:t>
            </a:r>
            <a:r>
              <a:rPr kumimoji="0" lang="en-US" sz="3200" b="1" i="0" u="none" strike="noStrike" kern="1200" cap="none" spc="0" normalizeH="0" baseline="0" noProof="0" dirty="0">
                <a:ln>
                  <a:noFill/>
                </a:ln>
                <a:solidFill>
                  <a:srgbClr val="FFFF00"/>
                </a:solidFill>
                <a:effectLst>
                  <a:glow rad="101600">
                    <a:prstClr val="black">
                      <a:alpha val="99000"/>
                    </a:prstClr>
                  </a:glow>
                </a:effectLst>
                <a:uLnTx/>
                <a:uFillTx/>
                <a:latin typeface="Arial"/>
                <a:ea typeface="ＭＳ Ｐゴシック" charset="0"/>
                <a:cs typeface="Arial"/>
              </a:rPr>
              <a:t>transition</a:t>
            </a:r>
            <a:r>
              <a:rPr kumimoji="0" 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a:ea typeface="ＭＳ Ｐゴシック" charset="0"/>
                <a:cs typeface="Arial"/>
              </a:rPr>
              <a:t> from a degenerate theocracy under Eli and Samuel (1–7) to a monarchy under Saul and David (8–31) shows how God's sovereignty was delegated to the divinely elected Davidic kings who were to rule justly.</a:t>
            </a:r>
          </a:p>
        </p:txBody>
      </p:sp>
      <p:sp>
        <p:nvSpPr>
          <p:cNvPr id="5" name="Text Box 24"/>
          <p:cNvSpPr txBox="1">
            <a:spLocks noChangeArrowheads="1"/>
          </p:cNvSpPr>
          <p:nvPr/>
        </p:nvSpPr>
        <p:spPr bwMode="auto">
          <a:xfrm>
            <a:off x="8517030"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Samuel</a:t>
            </a:r>
          </a:p>
        </p:txBody>
      </p:sp>
    </p:spTree>
    <p:extLst>
      <p:ext uri="{BB962C8B-B14F-4D97-AF65-F5344CB8AC3E}">
        <p14:creationId xmlns:p14="http://schemas.microsoft.com/office/powerpoint/2010/main" val="33896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endParaRPr lang="en-US">
              <a:solidFill>
                <a:srgbClr val="000000"/>
              </a:solidFill>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sz="4400">
                <a:solidFill>
                  <a:srgbClr val="FFFFFF"/>
                </a:solidFill>
                <a:latin typeface="Arial" charset="0"/>
                <a:cs typeface="Arial" charset="0"/>
              </a:rPr>
              <a:t>Eli</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endParaRPr lang="en-US" sz="1800" b="0">
              <a:solidFill>
                <a:srgbClr val="000000"/>
              </a:solidFill>
              <a:latin typeface="Arial"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sz="4400">
                <a:solidFill>
                  <a:srgbClr val="FFFFFF"/>
                </a:solidFill>
                <a:latin typeface="Arial" charset="0"/>
                <a:cs typeface="Arial" charset="0"/>
              </a:rPr>
              <a:t>Samuel</a:t>
            </a: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400" dirty="0">
                <a:solidFill>
                  <a:srgbClr val="FFFFFF"/>
                </a:solidFill>
                <a:latin typeface="Arial"/>
                <a:cs typeface="Arial"/>
              </a:rPr>
              <a:t>196</a:t>
            </a:r>
            <a:endParaRPr lang="en-US" sz="2400" b="0" dirty="0">
              <a:solidFill>
                <a:srgbClr val="FFFFFF"/>
              </a:solidFill>
              <a:latin typeface="Arial"/>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endParaRPr lang="en-US">
              <a:solidFill>
                <a:srgbClr val="000000"/>
              </a:solidFill>
            </a:endParaRPr>
          </a:p>
        </p:txBody>
      </p:sp>
      <p:sp>
        <p:nvSpPr>
          <p:cNvPr id="200714" name="Title 2"/>
          <p:cNvSpPr>
            <a:spLocks noGrp="1"/>
          </p:cNvSpPr>
          <p:nvPr>
            <p:ph type="title"/>
          </p:nvPr>
        </p:nvSpPr>
        <p:spPr>
          <a:xfrm>
            <a:off x="0" y="33338"/>
            <a:ext cx="4932363" cy="658812"/>
          </a:xfrm>
        </p:spPr>
        <p:txBody>
          <a:bodyPr/>
          <a:lstStyle/>
          <a:p>
            <a:r>
              <a:rPr lang="en-US" sz="3600" i="1">
                <a:solidFill>
                  <a:srgbClr val="FFFFFF"/>
                </a:solidFill>
                <a:latin typeface="Arial" charset="0"/>
                <a:ea typeface="ＭＳ Ｐゴシック" charset="0"/>
              </a:rPr>
              <a:t>Transition #1</a:t>
            </a:r>
          </a:p>
        </p:txBody>
      </p:sp>
      <p:pic>
        <p:nvPicPr>
          <p:cNvPr id="18"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508104" y="1988840"/>
            <a:ext cx="3344007" cy="36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51520" y="2132856"/>
            <a:ext cx="3502367" cy="3552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051720" y="548680"/>
            <a:ext cx="4419600" cy="1434581"/>
          </a:xfrm>
          <a:prstGeom prst="rect">
            <a:avLst/>
          </a:prstGeom>
        </p:spPr>
        <p:txBody>
          <a:bodyPr wrap="none" numCol="1" fromWordArt="1">
            <a:prstTxWarp prst="textSlantUp">
              <a:avLst>
                <a:gd name="adj" fmla="val 32056"/>
              </a:avLst>
            </a:prstTxWarp>
          </a:bodyPr>
          <a:lstStyle/>
          <a:p>
            <a:r>
              <a:rPr lang="en-US" sz="4800" kern="10">
                <a:ln w="9525">
                  <a:solidFill>
                    <a:srgbClr val="CC99FF"/>
                  </a:solidFill>
                  <a:round/>
                  <a:headEnd/>
                  <a:tailEnd/>
                </a:ln>
                <a:solidFill>
                  <a:schemeClr val="bg1"/>
                </a:solidFill>
                <a:effectLst>
                  <a:glow rad="228600">
                    <a:schemeClr val="tx1"/>
                  </a:glow>
                </a:effectLst>
                <a:latin typeface="Impact"/>
                <a:ea typeface="Impact"/>
                <a:cs typeface="Impact"/>
              </a:rPr>
              <a:t>1 Samuel</a:t>
            </a:r>
          </a:p>
        </p:txBody>
      </p:sp>
    </p:spTree>
    <p:extLst>
      <p:ext uri="{BB962C8B-B14F-4D97-AF65-F5344CB8AC3E}">
        <p14:creationId xmlns:p14="http://schemas.microsoft.com/office/powerpoint/2010/main" val="131699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805610406"/>
              </p:ext>
            </p:extLst>
          </p:nvPr>
        </p:nvGraphicFramePr>
        <p:xfrm>
          <a:off x="0" y="0"/>
          <a:ext cx="9143999" cy="6859051"/>
        </p:xfrm>
        <a:graphic>
          <a:graphicData uri="http://schemas.openxmlformats.org/drawingml/2006/table">
            <a:tbl>
              <a:tblPr/>
              <a:tblGrid>
                <a:gridCol w="1829123">
                  <a:extLst>
                    <a:ext uri="{9D8B030D-6E8A-4147-A177-3AD203B41FA5}">
                      <a16:colId xmlns:a16="http://schemas.microsoft.com/office/drawing/2014/main" val="20000"/>
                    </a:ext>
                  </a:extLst>
                </a:gridCol>
                <a:gridCol w="1871040">
                  <a:extLst>
                    <a:ext uri="{9D8B030D-6E8A-4147-A177-3AD203B41FA5}">
                      <a16:colId xmlns:a16="http://schemas.microsoft.com/office/drawing/2014/main" val="20001"/>
                    </a:ext>
                  </a:extLst>
                </a:gridCol>
                <a:gridCol w="2135035">
                  <a:extLst>
                    <a:ext uri="{9D8B030D-6E8A-4147-A177-3AD203B41FA5}">
                      <a16:colId xmlns:a16="http://schemas.microsoft.com/office/drawing/2014/main" val="20002"/>
                    </a:ext>
                  </a:extLst>
                </a:gridCol>
                <a:gridCol w="1281021">
                  <a:extLst>
                    <a:ext uri="{9D8B030D-6E8A-4147-A177-3AD203B41FA5}">
                      <a16:colId xmlns:a16="http://schemas.microsoft.com/office/drawing/2014/main" val="20003"/>
                    </a:ext>
                  </a:extLst>
                </a:gridCol>
                <a:gridCol w="2027780">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    Degenerate Theocracy to Davidic Monarchy</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Theocracy Ended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Monarchy Established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Decline of Judges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Rise of Kings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Chapters 1–7</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Chapters 8–31</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Samuel: "Heavenly King"</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Saul: "Earthly King"</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ea typeface="ＭＳ Ｐゴシック" charset="0"/>
                          <a:cs typeface="Arial" charset="0"/>
                        </a:rPr>
                        <a:t>Eli</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Samuel</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Saul</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David</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ea typeface="ＭＳ Ｐゴシック" charset="0"/>
                          <a:cs typeface="Arial" charset="0"/>
                        </a:rPr>
                        <a:t>Man After Man's Heart</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en-US" sz="1800" b="1" i="0" u="none" strike="noStrike" cap="none" normalizeH="0" baseline="0" dirty="0">
                          <a:ln>
                            <a:noFill/>
                          </a:ln>
                          <a:solidFill>
                            <a:srgbClr val="8C0000"/>
                          </a:solidFill>
                          <a:effectLst/>
                          <a:latin typeface="Arial" charset="0"/>
                          <a:ea typeface="ＭＳ Ｐゴシック" charset="0"/>
                          <a:cs typeface="Arial" charset="0"/>
                        </a:rPr>
                        <a:t>God's Heart</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 </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en-US" sz="1800" b="1" i="0" u="none" strike="noStrike" cap="none" normalizeH="0" baseline="0" dirty="0">
                          <a:ln>
                            <a:noFill/>
                          </a:ln>
                          <a:solidFill>
                            <a:srgbClr val="8C0000"/>
                          </a:solidFill>
                          <a:effectLst/>
                          <a:latin typeface="Arial" charset="0"/>
                          <a:ea typeface="ＭＳ Ｐゴシック" charset="0"/>
                          <a:cs typeface="Arial" charset="0"/>
                        </a:rPr>
                        <a:t>Man's Heart</a:t>
                      </a: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 </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1" lang="en-US" sz="1800" b="1" i="0" u="none" strike="noStrike" kern="1200" cap="none" normalizeH="0" baseline="0" dirty="0">
                          <a:ln>
                            <a:noFill/>
                          </a:ln>
                          <a:solidFill>
                            <a:srgbClr val="8C0000"/>
                          </a:solidFill>
                          <a:effectLst/>
                          <a:latin typeface="Arial" charset="0"/>
                          <a:ea typeface="ＭＳ Ｐゴシック" charset="0"/>
                          <a:cs typeface="Arial" charset="0"/>
                        </a:rPr>
                        <a:t>God's</a:t>
                      </a:r>
                      <a:r>
                        <a:rPr kumimoji="0" lang="en-US" sz="1800" b="1" i="0" u="none" strike="noStrike" cap="none" normalizeH="0" baseline="0" dirty="0">
                          <a:ln>
                            <a:noFill/>
                          </a:ln>
                          <a:solidFill>
                            <a:srgbClr val="8C0000"/>
                          </a:solidFill>
                          <a:effectLst/>
                          <a:latin typeface="Arial" charset="0"/>
                          <a:ea typeface="ＭＳ Ｐゴシック" charset="0"/>
                          <a:cs typeface="Arial" charset="0"/>
                        </a:rPr>
                        <a:t> Heart</a:t>
                      </a: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ea typeface="ＭＳ Ｐゴシック" charset="0"/>
                          <a:cs typeface="Arial" charset="0"/>
                        </a:rPr>
                        <a:t>Paralysis</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Prayer</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Panic</a:t>
                      </a: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Patience</a:t>
                      </a: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en-US" sz="1800" b="1" i="1">
                          <a:solidFill>
                            <a:schemeClr val="bg1"/>
                          </a:solidFill>
                          <a:effectLst/>
                          <a:latin typeface="Arial"/>
                          <a:ea typeface="Times New Roman"/>
                          <a:cs typeface="Arial"/>
                        </a:rPr>
                        <a:t>Transition #1</a:t>
                      </a:r>
                      <a:endParaRPr lang="en-SG" sz="1800" b="1">
                        <a:solidFill>
                          <a:schemeClr val="bg1"/>
                        </a:solidFill>
                        <a:effectLst/>
                        <a:latin typeface="Arial"/>
                        <a:ea typeface="宋体"/>
                        <a:cs typeface="Arial"/>
                      </a:endParaRPr>
                    </a:p>
                    <a:p>
                      <a:pPr algn="ctr">
                        <a:lnSpc>
                          <a:spcPct val="115000"/>
                        </a:lnSpc>
                        <a:spcAft>
                          <a:spcPts val="0"/>
                        </a:spcAft>
                      </a:pPr>
                      <a:r>
                        <a:rPr lang="en-US" sz="1800" b="1">
                          <a:solidFill>
                            <a:schemeClr val="bg1"/>
                          </a:solidFill>
                          <a:effectLst/>
                          <a:latin typeface="Arial"/>
                          <a:ea typeface="Times New Roman"/>
                          <a:cs typeface="Arial"/>
                        </a:rPr>
                        <a:t>Eli to Samuel</a:t>
                      </a:r>
                      <a:endParaRPr lang="en-SG" sz="1800" b="1">
                        <a:solidFill>
                          <a:schemeClr val="bg1"/>
                        </a:solidFill>
                        <a:effectLst/>
                        <a:latin typeface="Arial"/>
                        <a:ea typeface="宋体"/>
                        <a:cs typeface="Arial"/>
                      </a:endParaRPr>
                    </a:p>
                    <a:p>
                      <a:pPr algn="ctr">
                        <a:lnSpc>
                          <a:spcPct val="115000"/>
                        </a:lnSpc>
                        <a:spcAft>
                          <a:spcPts val="0"/>
                        </a:spcAft>
                      </a:pPr>
                      <a:r>
                        <a:rPr lang="en-US" sz="1800" b="1">
                          <a:solidFill>
                            <a:schemeClr val="bg1"/>
                          </a:solidFill>
                          <a:effectLst/>
                          <a:latin typeface="Arial"/>
                          <a:ea typeface="Times New Roman"/>
                          <a:cs typeface="Arial"/>
                        </a:rPr>
                        <a:t>(1–3)</a:t>
                      </a:r>
                      <a:endParaRPr lang="en-SG" sz="1800" b="1">
                        <a:solidFill>
                          <a:schemeClr val="bg1"/>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a:lnSpc>
                          <a:spcPct val="115000"/>
                        </a:lnSpc>
                        <a:spcAft>
                          <a:spcPts val="0"/>
                        </a:spcAft>
                      </a:pPr>
                      <a:r>
                        <a:rPr lang="en-US" sz="1800" b="1">
                          <a:solidFill>
                            <a:srgbClr val="800000"/>
                          </a:solidFill>
                          <a:effectLst/>
                          <a:latin typeface="Arial"/>
                          <a:ea typeface="Times New Roman"/>
                          <a:cs typeface="Arial"/>
                        </a:rPr>
                        <a:t>Samuel &amp; Ark’s Wanderings</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(4–7)</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i="1">
                          <a:solidFill>
                            <a:srgbClr val="800000"/>
                          </a:solidFill>
                          <a:effectLst/>
                          <a:latin typeface="Arial"/>
                          <a:ea typeface="Times New Roman"/>
                          <a:cs typeface="Arial"/>
                        </a:rPr>
                        <a:t>Transition #2</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Samuel to Saul</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(8–12)</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a:solidFill>
                            <a:srgbClr val="800000"/>
                          </a:solidFill>
                          <a:effectLst/>
                          <a:latin typeface="Arial"/>
                          <a:ea typeface="Times New Roman"/>
                          <a:cs typeface="Arial"/>
                        </a:rPr>
                        <a:t>Saul </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Rejected</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(13–15)</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a:solidFill>
                            <a:srgbClr val="800000"/>
                          </a:solidFill>
                          <a:effectLst/>
                          <a:latin typeface="Arial"/>
                          <a:ea typeface="Times New Roman"/>
                          <a:cs typeface="Arial"/>
                        </a:rPr>
                        <a:t> </a:t>
                      </a:r>
                      <a:r>
                        <a:rPr lang="en-US" sz="1800" b="1" i="1">
                          <a:solidFill>
                            <a:srgbClr val="800000"/>
                          </a:solidFill>
                          <a:effectLst/>
                          <a:latin typeface="Arial"/>
                          <a:ea typeface="Times New Roman"/>
                          <a:cs typeface="Arial"/>
                        </a:rPr>
                        <a:t>Transition #3</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Saul to David</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(16–31) </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c. 94 Years</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Birth of Samul (1105 BC) to Death of Saul (1011 BC)</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en-US" sz="2000" kern="0" dirty="0">
                <a:solidFill>
                  <a:srgbClr val="FFFFFF"/>
                </a:solidFill>
                <a:latin typeface="Arial"/>
                <a:cs typeface="Arial"/>
              </a:rPr>
              <a:t>194</a:t>
            </a:r>
          </a:p>
        </p:txBody>
      </p:sp>
      <p:sp>
        <p:nvSpPr>
          <p:cNvPr id="8" name="Rectangle 2"/>
          <p:cNvSpPr txBox="1">
            <a:spLocks noChangeArrowheads="1"/>
          </p:cNvSpPr>
          <p:nvPr/>
        </p:nvSpPr>
        <p:spPr bwMode="auto">
          <a:xfrm>
            <a:off x="-31091" y="4588"/>
            <a:ext cx="2010803" cy="544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lgn="l"/>
            <a:r>
              <a:rPr lang="en-US" dirty="0">
                <a:solidFill>
                  <a:srgbClr val="FFFFFF"/>
                </a:solidFill>
              </a:rPr>
              <a:t>1 Samuel:</a:t>
            </a:r>
          </a:p>
        </p:txBody>
      </p:sp>
    </p:spTree>
    <p:extLst>
      <p:ext uri="{BB962C8B-B14F-4D97-AF65-F5344CB8AC3E}">
        <p14:creationId xmlns:p14="http://schemas.microsoft.com/office/powerpoint/2010/main" val="200620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3" descr="j0339224"/>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762000" y="733425"/>
            <a:ext cx="3124200" cy="5791200"/>
          </a:xfrm>
          <a:noFill/>
        </p:spPr>
      </p:pic>
      <p:sp>
        <p:nvSpPr>
          <p:cNvPr id="206850" name="Rectangle 5"/>
          <p:cNvSpPr>
            <a:spLocks noChangeArrowheads="1"/>
          </p:cNvSpPr>
          <p:nvPr/>
        </p:nvSpPr>
        <p:spPr bwMode="auto">
          <a:xfrm>
            <a:off x="7924800" y="6248400"/>
            <a:ext cx="10572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en-US" sz="1800">
                <a:solidFill>
                  <a:srgbClr val="000000"/>
                </a:solidFill>
                <a:latin typeface="Arial" charset="0"/>
                <a:cs typeface="Arial" charset="0"/>
              </a:rPr>
              <a:t>1 Sam 1</a:t>
            </a:r>
          </a:p>
        </p:txBody>
      </p:sp>
      <p:sp>
        <p:nvSpPr>
          <p:cNvPr id="36870"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rgbClr val="000000"/>
                </a:solidFill>
                <a:latin typeface="Arial"/>
                <a:cs typeface="Arial"/>
              </a:rPr>
              <a:t>197</a:t>
            </a:r>
          </a:p>
        </p:txBody>
      </p:sp>
      <p:sp>
        <p:nvSpPr>
          <p:cNvPr id="206852" name="Title 1"/>
          <p:cNvSpPr>
            <a:spLocks noGrp="1"/>
          </p:cNvSpPr>
          <p:nvPr>
            <p:ph type="title"/>
          </p:nvPr>
        </p:nvSpPr>
        <p:spPr>
          <a:xfrm>
            <a:off x="468313" y="0"/>
            <a:ext cx="7772400" cy="620713"/>
          </a:xfrm>
        </p:spPr>
        <p:txBody>
          <a:bodyPr/>
          <a:lstStyle/>
          <a:p>
            <a:r>
              <a:rPr lang="en-US">
                <a:latin typeface="Arial" charset="0"/>
                <a:ea typeface="ＭＳ Ｐゴシック" charset="0"/>
              </a:rPr>
              <a:t>Samuel</a:t>
            </a:r>
            <a:r>
              <a:rPr lang="fr-FR">
                <a:latin typeface="Arial" charset="0"/>
                <a:ea typeface="ＭＳ Ｐゴシック" charset="0"/>
              </a:rPr>
              <a:t>'</a:t>
            </a:r>
            <a:r>
              <a:rPr lang="en-US">
                <a:latin typeface="Arial" charset="0"/>
                <a:ea typeface="ＭＳ Ｐゴシック" charset="0"/>
              </a:rPr>
              <a:t>s Birth</a:t>
            </a:r>
          </a:p>
        </p:txBody>
      </p:sp>
      <p:sp>
        <p:nvSpPr>
          <p:cNvPr id="7" name="Rectangle 2"/>
          <p:cNvSpPr txBox="1">
            <a:spLocks noChangeArrowheads="1"/>
          </p:cNvSpPr>
          <p:nvPr/>
        </p:nvSpPr>
        <p:spPr bwMode="auto">
          <a:xfrm>
            <a:off x="4140200" y="765175"/>
            <a:ext cx="48006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lnSpc>
                <a:spcPct val="90000"/>
              </a:lnSpc>
              <a:spcBef>
                <a:spcPct val="20000"/>
              </a:spcBef>
              <a:buFontTx/>
              <a:buChar char="•"/>
            </a:pPr>
            <a:r>
              <a:rPr lang="en-US">
                <a:solidFill>
                  <a:srgbClr val="000000"/>
                </a:solidFill>
                <a:latin typeface="Arial" charset="0"/>
                <a:cs typeface="Arial" charset="0"/>
              </a:rPr>
              <a:t>Samuel was born about 1100 BC.</a:t>
            </a:r>
          </a:p>
          <a:p>
            <a:pPr algn="l" eaLnBrk="1" hangingPunct="1">
              <a:lnSpc>
                <a:spcPct val="90000"/>
              </a:lnSpc>
              <a:spcBef>
                <a:spcPct val="20000"/>
              </a:spcBef>
            </a:pPr>
            <a:r>
              <a:rPr lang="en-US">
                <a:solidFill>
                  <a:srgbClr val="000000"/>
                </a:solidFill>
                <a:latin typeface="Arial" charset="0"/>
                <a:cs typeface="Arial" charset="0"/>
              </a:rPr>
              <a:t>	</a:t>
            </a:r>
          </a:p>
          <a:p>
            <a:pPr algn="l" eaLnBrk="1" hangingPunct="1">
              <a:lnSpc>
                <a:spcPct val="90000"/>
              </a:lnSpc>
              <a:spcBef>
                <a:spcPct val="20000"/>
              </a:spcBef>
              <a:buFontTx/>
              <a:buChar char="•"/>
            </a:pPr>
            <a:r>
              <a:rPr lang="en-US">
                <a:solidFill>
                  <a:srgbClr val="000000"/>
                </a:solidFill>
                <a:latin typeface="Arial" charset="0"/>
                <a:cs typeface="Arial" charset="0"/>
              </a:rPr>
              <a:t>His father was Elkanah.  He was an Ephraimite.</a:t>
            </a:r>
          </a:p>
          <a:p>
            <a:pPr algn="l" eaLnBrk="1" hangingPunct="1">
              <a:lnSpc>
                <a:spcPct val="90000"/>
              </a:lnSpc>
              <a:spcBef>
                <a:spcPct val="20000"/>
              </a:spcBef>
              <a:buFontTx/>
              <a:buChar char="•"/>
            </a:pPr>
            <a:endParaRPr lang="en-US">
              <a:solidFill>
                <a:srgbClr val="000000"/>
              </a:solidFill>
              <a:latin typeface="Arial" charset="0"/>
              <a:cs typeface="Arial" charset="0"/>
            </a:endParaRPr>
          </a:p>
          <a:p>
            <a:pPr algn="l" eaLnBrk="1" hangingPunct="1">
              <a:lnSpc>
                <a:spcPct val="90000"/>
              </a:lnSpc>
              <a:spcBef>
                <a:spcPct val="20000"/>
              </a:spcBef>
              <a:buFontTx/>
              <a:buChar char="•"/>
            </a:pPr>
            <a:r>
              <a:rPr lang="en-US">
                <a:solidFill>
                  <a:srgbClr val="000000"/>
                </a:solidFill>
                <a:latin typeface="Arial" charset="0"/>
                <a:cs typeface="Arial" charset="0"/>
              </a:rPr>
              <a:t>Elkanah had two wives.  One was named Hannah.</a:t>
            </a:r>
          </a:p>
          <a:p>
            <a:pPr algn="l" eaLnBrk="1" hangingPunct="1">
              <a:lnSpc>
                <a:spcPct val="90000"/>
              </a:lnSpc>
              <a:spcBef>
                <a:spcPct val="20000"/>
              </a:spcBef>
              <a:buFontTx/>
              <a:buChar char="•"/>
            </a:pPr>
            <a:endParaRPr lang="en-US">
              <a:solidFill>
                <a:srgbClr val="000000"/>
              </a:solidFill>
              <a:latin typeface="Arial" charset="0"/>
              <a:cs typeface="Arial" charset="0"/>
            </a:endParaRPr>
          </a:p>
          <a:p>
            <a:pPr algn="l" eaLnBrk="1" hangingPunct="1">
              <a:lnSpc>
                <a:spcPct val="90000"/>
              </a:lnSpc>
              <a:spcBef>
                <a:spcPct val="20000"/>
              </a:spcBef>
              <a:buFontTx/>
              <a:buChar char="•"/>
            </a:pPr>
            <a:r>
              <a:rPr lang="en-US">
                <a:solidFill>
                  <a:srgbClr val="000000"/>
                </a:solidFill>
                <a:latin typeface="Arial" charset="0"/>
                <a:cs typeface="Arial" charset="0"/>
              </a:rPr>
              <a:t>The two wives did not see eye to eye because Hannah was childless.</a:t>
            </a:r>
          </a:p>
        </p:txBody>
      </p:sp>
    </p:spTree>
    <p:extLst>
      <p:ext uri="{BB962C8B-B14F-4D97-AF65-F5344CB8AC3E}">
        <p14:creationId xmlns:p14="http://schemas.microsoft.com/office/powerpoint/2010/main" val="1480851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4500"/>
            <a:ext cx="9144000" cy="5143500"/>
          </a:xfrm>
          <a:prstGeom prst="rect">
            <a:avLst/>
          </a:prstGeom>
        </p:spPr>
      </p:pic>
      <p:sp>
        <p:nvSpPr>
          <p:cNvPr id="207874" name="Title 2"/>
          <p:cNvSpPr>
            <a:spLocks noGrp="1"/>
          </p:cNvSpPr>
          <p:nvPr>
            <p:ph type="title" idx="4294967295"/>
          </p:nvPr>
        </p:nvSpPr>
        <p:spPr>
          <a:xfrm>
            <a:off x="0" y="19307"/>
            <a:ext cx="9144000" cy="1681501"/>
          </a:xfrm>
        </p:spPr>
        <p:txBody>
          <a:bodyPr/>
          <a:lstStyle/>
          <a:p>
            <a:r>
              <a:rPr lang="en-US">
                <a:solidFill>
                  <a:srgbClr val="FFFFFF"/>
                </a:solidFill>
                <a:latin typeface="Arial" charset="0"/>
                <a:ea typeface="ＭＳ Ｐゴシック" charset="0"/>
              </a:rPr>
              <a:t>One wife is enough!</a:t>
            </a:r>
          </a:p>
        </p:txBody>
      </p:sp>
      <p:sp>
        <p:nvSpPr>
          <p:cNvPr id="2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latin typeface="Arial"/>
                <a:cs typeface="Arial"/>
              </a:rPr>
              <a:t>197</a:t>
            </a:r>
          </a:p>
        </p:txBody>
      </p:sp>
    </p:spTree>
    <p:extLst>
      <p:ext uri="{BB962C8B-B14F-4D97-AF65-F5344CB8AC3E}">
        <p14:creationId xmlns:p14="http://schemas.microsoft.com/office/powerpoint/2010/main" val="4205250713"/>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275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163"/>
            <a:ext cx="9144000"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7779" y="0"/>
            <a:ext cx="8748464"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Barrenness in a Mother’s World</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spTree>
    <p:extLst>
      <p:ext uri="{BB962C8B-B14F-4D97-AF65-F5344CB8AC3E}">
        <p14:creationId xmlns:p14="http://schemas.microsoft.com/office/powerpoint/2010/main" val="28169225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3778" name="Picture 3"/>
          <p:cNvPicPr>
            <a:picLocks noChangeAspect="1"/>
          </p:cNvPicPr>
          <p:nvPr/>
        </p:nvPicPr>
        <p:blipFill rotWithShape="1">
          <a:blip r:embed="rId2">
            <a:extLst>
              <a:ext uri="{28A0092B-C50C-407E-A947-70E740481C1C}">
                <a14:useLocalDpi xmlns:a14="http://schemas.microsoft.com/office/drawing/2010/main"/>
              </a:ext>
            </a:extLst>
          </a:blip>
          <a:srcRect b="7875"/>
          <a:stretch/>
        </p:blipFill>
        <p:spPr bwMode="auto">
          <a:xfrm>
            <a:off x="-23813" y="0"/>
            <a:ext cx="5316538" cy="6885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0" y="6048672"/>
            <a:ext cx="8748464" cy="836712"/>
          </a:xfrm>
          <a:solidFill>
            <a:srgbClr val="800000"/>
          </a:solidFill>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Hannah Prays for a Son</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spTree>
    <p:extLst>
      <p:ext uri="{BB962C8B-B14F-4D97-AF65-F5344CB8AC3E}">
        <p14:creationId xmlns:p14="http://schemas.microsoft.com/office/powerpoint/2010/main" val="3736636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262"/>
            <a:ext cx="9144000" cy="6096000"/>
          </a:xfrm>
          <a:prstGeom prst="rect">
            <a:avLst/>
          </a:prstGeom>
        </p:spPr>
      </p:pic>
      <p:sp>
        <p:nvSpPr>
          <p:cNvPr id="44035" name="Rectangle 3"/>
          <p:cNvSpPr>
            <a:spLocks noGrp="1" noChangeArrowheads="1"/>
          </p:cNvSpPr>
          <p:nvPr>
            <p:ph type="title" idx="4294967295"/>
          </p:nvPr>
        </p:nvSpPr>
        <p:spPr>
          <a:xfrm>
            <a:off x="0" y="6021288"/>
            <a:ext cx="9144000" cy="764704"/>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God knows our heart's prayers</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spTree>
    <p:extLst>
      <p:ext uri="{BB962C8B-B14F-4D97-AF65-F5344CB8AC3E}">
        <p14:creationId xmlns:p14="http://schemas.microsoft.com/office/powerpoint/2010/main" val="7996136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2</a:t>
            </a:r>
          </a:p>
        </p:txBody>
      </p:sp>
    </p:spTree>
    <p:extLst>
      <p:ext uri="{BB962C8B-B14F-4D97-AF65-F5344CB8AC3E}">
        <p14:creationId xmlns:p14="http://schemas.microsoft.com/office/powerpoint/2010/main" val="3718320382"/>
      </p:ext>
    </p:extLst>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02"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9050"/>
            <a:ext cx="9234488"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32641" y="5085184"/>
            <a:ext cx="8748464"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God Answers</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spTree>
    <p:extLst>
      <p:ext uri="{BB962C8B-B14F-4D97-AF65-F5344CB8AC3E}">
        <p14:creationId xmlns:p14="http://schemas.microsoft.com/office/powerpoint/2010/main" val="17270015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32641" y="5085184"/>
            <a:ext cx="8748464"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Children are a Blessing</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pic>
        <p:nvPicPr>
          <p:cNvPr id="2" name="Picture 1"/>
          <p:cNvPicPr>
            <a:picLocks noChangeAspect="1"/>
          </p:cNvPicPr>
          <p:nvPr/>
        </p:nvPicPr>
        <p:blipFill>
          <a:blip r:embed="rId2"/>
          <a:stretch>
            <a:fillRect/>
          </a:stretch>
        </p:blipFill>
        <p:spPr>
          <a:xfrm>
            <a:off x="0" y="411329"/>
            <a:ext cx="9144000" cy="4318000"/>
          </a:xfrm>
          <a:prstGeom prst="rect">
            <a:avLst/>
          </a:prstGeom>
        </p:spPr>
      </p:pic>
    </p:spTree>
    <p:extLst>
      <p:ext uri="{BB962C8B-B14F-4D97-AF65-F5344CB8AC3E}">
        <p14:creationId xmlns:p14="http://schemas.microsoft.com/office/powerpoint/2010/main" val="3666662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645535" y="2184729"/>
            <a:ext cx="7814897"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reason God</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 transitioned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Israel from a degenerate theocracy under Eli and Samuel to a monarchy under Saul and David was to show that he delegated his rule to Davidic kings for them to rule justly.</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237949"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194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41</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Samuel</a:t>
            </a:r>
          </a:p>
        </p:txBody>
      </p:sp>
    </p:spTree>
    <p:extLst>
      <p:ext uri="{BB962C8B-B14F-4D97-AF65-F5344CB8AC3E}">
        <p14:creationId xmlns:p14="http://schemas.microsoft.com/office/powerpoint/2010/main" val="33704902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Hannah Cares for Samuel</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pic>
        <p:nvPicPr>
          <p:cNvPr id="20992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4213" y="1557338"/>
            <a:ext cx="7620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85166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5"/>
          <p:cNvSpPr>
            <a:spLocks noChangeArrowheads="1"/>
          </p:cNvSpPr>
          <p:nvPr/>
        </p:nvSpPr>
        <p:spPr bwMode="auto">
          <a:xfrm>
            <a:off x="323850" y="6400800"/>
            <a:ext cx="8675688"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en-US" sz="1600">
                <a:solidFill>
                  <a:srgbClr val="000000"/>
                </a:solidFill>
                <a:latin typeface="Arial" charset="0"/>
                <a:cs typeface="Arial" charset="0"/>
              </a:rPr>
              <a:t>Donald K. Campbell, Dallas Seminary handout</a:t>
            </a:r>
          </a:p>
        </p:txBody>
      </p:sp>
      <p:sp>
        <p:nvSpPr>
          <p:cNvPr id="36870" name="Text Box 6"/>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lstStyle/>
          <a:p>
            <a:pPr>
              <a:spcBef>
                <a:spcPct val="50000"/>
              </a:spcBef>
              <a:defRPr/>
            </a:pPr>
            <a:r>
              <a:rPr lang="en-US" sz="2000" dirty="0">
                <a:solidFill>
                  <a:srgbClr val="000000"/>
                </a:solidFill>
                <a:latin typeface="Arial"/>
                <a:cs typeface="Arial"/>
              </a:rPr>
              <a:t>201</a:t>
            </a:r>
          </a:p>
        </p:txBody>
      </p:sp>
      <p:sp>
        <p:nvSpPr>
          <p:cNvPr id="205827" name="Title 8"/>
          <p:cNvSpPr>
            <a:spLocks noGrp="1"/>
          </p:cNvSpPr>
          <p:nvPr>
            <p:ph type="title"/>
          </p:nvPr>
        </p:nvSpPr>
        <p:spPr>
          <a:xfrm>
            <a:off x="250825" y="228600"/>
            <a:ext cx="8207375" cy="1143000"/>
          </a:xfrm>
          <a:solidFill>
            <a:schemeClr val="tx1"/>
          </a:solidFill>
        </p:spPr>
        <p:txBody>
          <a:bodyPr/>
          <a:lstStyle/>
          <a:p>
            <a:pPr eaLnBrk="1" hangingPunct="1"/>
            <a:r>
              <a:rPr lang="en-US" sz="3600">
                <a:solidFill>
                  <a:srgbClr val="FFFFFF"/>
                </a:solidFill>
                <a:latin typeface="Arial" charset="0"/>
                <a:ea typeface="ＭＳ Ｐゴシック" charset="0"/>
              </a:rPr>
              <a:t>Biographical Contrast by Interchange </a:t>
            </a:r>
            <a:r>
              <a:rPr lang="en-US" sz="2000">
                <a:solidFill>
                  <a:srgbClr val="FFFFFF"/>
                </a:solidFill>
                <a:latin typeface="Arial" charset="0"/>
                <a:ea typeface="ＭＳ Ｐゴシック" charset="0"/>
              </a:rPr>
              <a:t>(1 Sam 1–12)</a:t>
            </a:r>
            <a:endParaRPr lang="en-US" sz="3600">
              <a:solidFill>
                <a:srgbClr val="FFFFFF"/>
              </a:solidFill>
              <a:latin typeface="Arial" charset="0"/>
              <a:ea typeface="ＭＳ Ｐゴシック" charset="0"/>
            </a:endParaRPr>
          </a:p>
        </p:txBody>
      </p:sp>
      <p:grpSp>
        <p:nvGrpSpPr>
          <p:cNvPr id="2" name="Group 8"/>
          <p:cNvGrpSpPr>
            <a:grpSpLocks/>
          </p:cNvGrpSpPr>
          <p:nvPr/>
        </p:nvGrpSpPr>
        <p:grpSpPr bwMode="auto">
          <a:xfrm>
            <a:off x="533400" y="1552575"/>
            <a:ext cx="1400175" cy="1038225"/>
            <a:chOff x="457200" y="1066800"/>
            <a:chExt cx="1399692" cy="1372766"/>
          </a:xfrm>
        </p:grpSpPr>
        <p:sp>
          <p:nvSpPr>
            <p:cNvPr id="205861" name="TextBox 6"/>
            <p:cNvSpPr txBox="1">
              <a:spLocks noChangeArrowheads="1"/>
            </p:cNvSpPr>
            <p:nvPr/>
          </p:nvSpPr>
          <p:spPr bwMode="auto">
            <a:xfrm>
              <a:off x="457200" y="1066800"/>
              <a:ext cx="1399692" cy="610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1:1–2:11</a:t>
              </a:r>
            </a:p>
          </p:txBody>
        </p:sp>
        <p:sp>
          <p:nvSpPr>
            <p:cNvPr id="205862" name="TextBox 7"/>
            <p:cNvSpPr txBox="1">
              <a:spLocks noChangeArrowheads="1"/>
            </p:cNvSpPr>
            <p:nvPr/>
          </p:nvSpPr>
          <p:spPr bwMode="auto">
            <a:xfrm>
              <a:off x="517313" y="1828800"/>
              <a:ext cx="1279467" cy="610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Samuel</a:t>
              </a:r>
            </a:p>
          </p:txBody>
        </p:sp>
      </p:grpSp>
      <p:sp>
        <p:nvSpPr>
          <p:cNvPr id="11" name="Down Arrow 10"/>
          <p:cNvSpPr>
            <a:spLocks noChangeArrowheads="1"/>
          </p:cNvSpPr>
          <p:nvPr/>
        </p:nvSpPr>
        <p:spPr bwMode="auto">
          <a:xfrm rot="-1263582">
            <a:off x="1263650" y="2725738"/>
            <a:ext cx="381000" cy="1524000"/>
          </a:xfrm>
          <a:prstGeom prst="downArrow">
            <a:avLst>
              <a:gd name="adj1" fmla="val 50000"/>
              <a:gd name="adj2" fmla="val 50000"/>
            </a:avLst>
          </a:prstGeom>
          <a:solidFill>
            <a:srgbClr val="00009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lstStyle/>
          <a:p>
            <a:endParaRPr lang="en-US">
              <a:solidFill>
                <a:srgbClr val="000090"/>
              </a:solidFill>
            </a:endParaRPr>
          </a:p>
        </p:txBody>
      </p:sp>
      <p:grpSp>
        <p:nvGrpSpPr>
          <p:cNvPr id="3" name="Group 11"/>
          <p:cNvGrpSpPr>
            <a:grpSpLocks/>
          </p:cNvGrpSpPr>
          <p:nvPr/>
        </p:nvGrpSpPr>
        <p:grpSpPr bwMode="auto">
          <a:xfrm>
            <a:off x="914400" y="4267200"/>
            <a:ext cx="1644650" cy="949325"/>
            <a:chOff x="334947" y="1066801"/>
            <a:chExt cx="1644200" cy="1484418"/>
          </a:xfrm>
        </p:grpSpPr>
        <p:sp>
          <p:nvSpPr>
            <p:cNvPr id="205859" name="TextBox 12"/>
            <p:cNvSpPr txBox="1">
              <a:spLocks noChangeArrowheads="1"/>
            </p:cNvSpPr>
            <p:nvPr/>
          </p:nvSpPr>
          <p:spPr bwMode="auto">
            <a:xfrm>
              <a:off x="334947" y="1066801"/>
              <a:ext cx="1644200" cy="722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Eli</a:t>
              </a:r>
              <a:r>
                <a:rPr lang="fr-FR" altLang="ja-JP" sz="2400">
                  <a:solidFill>
                    <a:srgbClr val="000000"/>
                  </a:solidFill>
                  <a:latin typeface="Arial" charset="0"/>
                  <a:cs typeface="Arial" charset="0"/>
                </a:rPr>
                <a:t>'</a:t>
              </a:r>
              <a:r>
                <a:rPr lang="en-US" altLang="ja-JP" sz="2400">
                  <a:solidFill>
                    <a:srgbClr val="000000"/>
                  </a:solidFill>
                  <a:latin typeface="Arial" charset="0"/>
                  <a:cs typeface="Arial" charset="0"/>
                </a:rPr>
                <a:t>s Sons</a:t>
              </a:r>
              <a:endParaRPr lang="en-US" sz="2400">
                <a:solidFill>
                  <a:srgbClr val="000000"/>
                </a:solidFill>
                <a:latin typeface="Arial" charset="0"/>
                <a:cs typeface="Arial" charset="0"/>
              </a:endParaRPr>
            </a:p>
          </p:txBody>
        </p:sp>
        <p:sp>
          <p:nvSpPr>
            <p:cNvPr id="205860" name="TextBox 13"/>
            <p:cNvSpPr txBox="1">
              <a:spLocks noChangeArrowheads="1"/>
            </p:cNvSpPr>
            <p:nvPr/>
          </p:nvSpPr>
          <p:spPr bwMode="auto">
            <a:xfrm>
              <a:off x="534296" y="1828802"/>
              <a:ext cx="1245503" cy="7224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2:12-17</a:t>
              </a:r>
            </a:p>
          </p:txBody>
        </p:sp>
      </p:grpSp>
      <p:sp>
        <p:nvSpPr>
          <p:cNvPr id="15" name="Down Arrow 14"/>
          <p:cNvSpPr>
            <a:spLocks noChangeArrowheads="1"/>
          </p:cNvSpPr>
          <p:nvPr/>
        </p:nvSpPr>
        <p:spPr bwMode="auto">
          <a:xfrm rot="12063582" flipH="1">
            <a:off x="2143125" y="2725738"/>
            <a:ext cx="381000" cy="1524000"/>
          </a:xfrm>
          <a:prstGeom prst="downArrow">
            <a:avLst>
              <a:gd name="adj1" fmla="val 50000"/>
              <a:gd name="adj2" fmla="val 50000"/>
            </a:avLst>
          </a:prstGeom>
          <a:solidFill>
            <a:srgbClr val="00009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lstStyle/>
          <a:p>
            <a:endParaRPr lang="en-US">
              <a:solidFill>
                <a:srgbClr val="000090"/>
              </a:solidFill>
            </a:endParaRPr>
          </a:p>
        </p:txBody>
      </p:sp>
      <p:grpSp>
        <p:nvGrpSpPr>
          <p:cNvPr id="4" name="Group 15"/>
          <p:cNvGrpSpPr>
            <a:grpSpLocks/>
          </p:cNvGrpSpPr>
          <p:nvPr/>
        </p:nvGrpSpPr>
        <p:grpSpPr bwMode="auto">
          <a:xfrm>
            <a:off x="1774825" y="1552575"/>
            <a:ext cx="1981200" cy="1038225"/>
            <a:chOff x="87412" y="1066800"/>
            <a:chExt cx="1981201" cy="1372766"/>
          </a:xfrm>
        </p:grpSpPr>
        <p:sp>
          <p:nvSpPr>
            <p:cNvPr id="205857" name="TextBox 16"/>
            <p:cNvSpPr txBox="1">
              <a:spLocks noChangeArrowheads="1"/>
            </p:cNvSpPr>
            <p:nvPr/>
          </p:nvSpPr>
          <p:spPr bwMode="auto">
            <a:xfrm>
              <a:off x="457200" y="1066800"/>
              <a:ext cx="1399692" cy="610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2:18-21</a:t>
              </a:r>
            </a:p>
          </p:txBody>
        </p:sp>
        <p:sp>
          <p:nvSpPr>
            <p:cNvPr id="205858" name="TextBox 17"/>
            <p:cNvSpPr txBox="1">
              <a:spLocks noChangeArrowheads="1"/>
            </p:cNvSpPr>
            <p:nvPr/>
          </p:nvSpPr>
          <p:spPr bwMode="auto">
            <a:xfrm>
              <a:off x="87412" y="1828800"/>
              <a:ext cx="1981201" cy="610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But Samuel</a:t>
              </a:r>
            </a:p>
          </p:txBody>
        </p:sp>
      </p:grpSp>
      <p:sp>
        <p:nvSpPr>
          <p:cNvPr id="19" name="Down Arrow 18"/>
          <p:cNvSpPr>
            <a:spLocks noChangeArrowheads="1"/>
          </p:cNvSpPr>
          <p:nvPr/>
        </p:nvSpPr>
        <p:spPr bwMode="auto">
          <a:xfrm rot="-1263582">
            <a:off x="3022600" y="2725738"/>
            <a:ext cx="381000" cy="1524000"/>
          </a:xfrm>
          <a:prstGeom prst="downArrow">
            <a:avLst>
              <a:gd name="adj1" fmla="val 50000"/>
              <a:gd name="adj2" fmla="val 50000"/>
            </a:avLst>
          </a:prstGeom>
          <a:solidFill>
            <a:srgbClr val="00009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lstStyle/>
          <a:p>
            <a:endParaRPr lang="en-US">
              <a:solidFill>
                <a:srgbClr val="000090"/>
              </a:solidFill>
            </a:endParaRPr>
          </a:p>
        </p:txBody>
      </p:sp>
      <p:grpSp>
        <p:nvGrpSpPr>
          <p:cNvPr id="5" name="Group 19"/>
          <p:cNvGrpSpPr>
            <a:grpSpLocks/>
          </p:cNvGrpSpPr>
          <p:nvPr/>
        </p:nvGrpSpPr>
        <p:grpSpPr bwMode="auto">
          <a:xfrm>
            <a:off x="2413000" y="4267200"/>
            <a:ext cx="1916113" cy="949325"/>
            <a:chOff x="117559" y="1066801"/>
            <a:chExt cx="1916212" cy="1484418"/>
          </a:xfrm>
        </p:grpSpPr>
        <p:sp>
          <p:nvSpPr>
            <p:cNvPr id="205855" name="TextBox 20"/>
            <p:cNvSpPr txBox="1">
              <a:spLocks noChangeArrowheads="1"/>
            </p:cNvSpPr>
            <p:nvPr/>
          </p:nvSpPr>
          <p:spPr bwMode="auto">
            <a:xfrm>
              <a:off x="117559" y="1066801"/>
              <a:ext cx="1916212" cy="7224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Eli &amp; Sons</a:t>
              </a:r>
            </a:p>
          </p:txBody>
        </p:sp>
        <p:sp>
          <p:nvSpPr>
            <p:cNvPr id="205856" name="TextBox 21"/>
            <p:cNvSpPr txBox="1">
              <a:spLocks noChangeArrowheads="1"/>
            </p:cNvSpPr>
            <p:nvPr/>
          </p:nvSpPr>
          <p:spPr bwMode="auto">
            <a:xfrm>
              <a:off x="534296" y="1828802"/>
              <a:ext cx="1245503" cy="7224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2:22-25</a:t>
              </a:r>
            </a:p>
          </p:txBody>
        </p:sp>
      </p:grpSp>
      <p:sp>
        <p:nvSpPr>
          <p:cNvPr id="23" name="Down Arrow 22"/>
          <p:cNvSpPr>
            <a:spLocks noChangeArrowheads="1"/>
          </p:cNvSpPr>
          <p:nvPr/>
        </p:nvSpPr>
        <p:spPr bwMode="auto">
          <a:xfrm rot="12063582" flipH="1">
            <a:off x="3903663" y="2725738"/>
            <a:ext cx="381000" cy="1524000"/>
          </a:xfrm>
          <a:prstGeom prst="downArrow">
            <a:avLst>
              <a:gd name="adj1" fmla="val 50000"/>
              <a:gd name="adj2" fmla="val 50000"/>
            </a:avLst>
          </a:prstGeom>
          <a:solidFill>
            <a:srgbClr val="00009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lstStyle/>
          <a:p>
            <a:endParaRPr lang="en-US">
              <a:solidFill>
                <a:srgbClr val="000090"/>
              </a:solidFill>
            </a:endParaRPr>
          </a:p>
        </p:txBody>
      </p:sp>
      <p:grpSp>
        <p:nvGrpSpPr>
          <p:cNvPr id="6" name="Group 23"/>
          <p:cNvGrpSpPr>
            <a:grpSpLocks/>
          </p:cNvGrpSpPr>
          <p:nvPr/>
        </p:nvGrpSpPr>
        <p:grpSpPr bwMode="auto">
          <a:xfrm>
            <a:off x="3598863" y="1552575"/>
            <a:ext cx="1981200" cy="1038225"/>
            <a:chOff x="87412" y="1066800"/>
            <a:chExt cx="1981201" cy="1372766"/>
          </a:xfrm>
        </p:grpSpPr>
        <p:sp>
          <p:nvSpPr>
            <p:cNvPr id="205853" name="TextBox 24"/>
            <p:cNvSpPr txBox="1">
              <a:spLocks noChangeArrowheads="1"/>
            </p:cNvSpPr>
            <p:nvPr/>
          </p:nvSpPr>
          <p:spPr bwMode="auto">
            <a:xfrm>
              <a:off x="457200" y="1066800"/>
              <a:ext cx="1399692" cy="610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2:26</a:t>
              </a:r>
            </a:p>
          </p:txBody>
        </p:sp>
        <p:sp>
          <p:nvSpPr>
            <p:cNvPr id="205854" name="TextBox 25"/>
            <p:cNvSpPr txBox="1">
              <a:spLocks noChangeArrowheads="1"/>
            </p:cNvSpPr>
            <p:nvPr/>
          </p:nvSpPr>
          <p:spPr bwMode="auto">
            <a:xfrm>
              <a:off x="87412" y="1828800"/>
              <a:ext cx="1981201" cy="610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Samuel</a:t>
              </a:r>
            </a:p>
          </p:txBody>
        </p:sp>
      </p:grpSp>
      <p:sp>
        <p:nvSpPr>
          <p:cNvPr id="27" name="Down Arrow 26"/>
          <p:cNvSpPr>
            <a:spLocks noChangeArrowheads="1"/>
          </p:cNvSpPr>
          <p:nvPr/>
        </p:nvSpPr>
        <p:spPr bwMode="auto">
          <a:xfrm rot="-1263582">
            <a:off x="4783138" y="2725738"/>
            <a:ext cx="381000" cy="1524000"/>
          </a:xfrm>
          <a:prstGeom prst="downArrow">
            <a:avLst>
              <a:gd name="adj1" fmla="val 50000"/>
              <a:gd name="adj2" fmla="val 50000"/>
            </a:avLst>
          </a:prstGeom>
          <a:solidFill>
            <a:srgbClr val="00009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lstStyle/>
          <a:p>
            <a:endParaRPr lang="en-US">
              <a:solidFill>
                <a:srgbClr val="000090"/>
              </a:solidFill>
            </a:endParaRPr>
          </a:p>
        </p:txBody>
      </p:sp>
      <p:grpSp>
        <p:nvGrpSpPr>
          <p:cNvPr id="7" name="Group 27"/>
          <p:cNvGrpSpPr>
            <a:grpSpLocks/>
          </p:cNvGrpSpPr>
          <p:nvPr/>
        </p:nvGrpSpPr>
        <p:grpSpPr bwMode="auto">
          <a:xfrm>
            <a:off x="4184650" y="4267200"/>
            <a:ext cx="1916113" cy="949325"/>
            <a:chOff x="117559" y="1066801"/>
            <a:chExt cx="1916212" cy="1484418"/>
          </a:xfrm>
        </p:grpSpPr>
        <p:sp>
          <p:nvSpPr>
            <p:cNvPr id="205851" name="TextBox 28"/>
            <p:cNvSpPr txBox="1">
              <a:spLocks noChangeArrowheads="1"/>
            </p:cNvSpPr>
            <p:nvPr/>
          </p:nvSpPr>
          <p:spPr bwMode="auto">
            <a:xfrm>
              <a:off x="117559" y="1066801"/>
              <a:ext cx="1916212" cy="7224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Eli &amp; Sons</a:t>
              </a:r>
            </a:p>
          </p:txBody>
        </p:sp>
        <p:sp>
          <p:nvSpPr>
            <p:cNvPr id="205852" name="TextBox 29"/>
            <p:cNvSpPr txBox="1">
              <a:spLocks noChangeArrowheads="1"/>
            </p:cNvSpPr>
            <p:nvPr/>
          </p:nvSpPr>
          <p:spPr bwMode="auto">
            <a:xfrm>
              <a:off x="534296" y="1828802"/>
              <a:ext cx="1245503" cy="7224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2:27-36</a:t>
              </a:r>
            </a:p>
          </p:txBody>
        </p:sp>
      </p:grpSp>
      <p:sp>
        <p:nvSpPr>
          <p:cNvPr id="31" name="Down Arrow 30"/>
          <p:cNvSpPr>
            <a:spLocks noChangeArrowheads="1"/>
          </p:cNvSpPr>
          <p:nvPr/>
        </p:nvSpPr>
        <p:spPr bwMode="auto">
          <a:xfrm rot="12063582" flipH="1">
            <a:off x="5664200" y="2725738"/>
            <a:ext cx="381000" cy="1524000"/>
          </a:xfrm>
          <a:prstGeom prst="downArrow">
            <a:avLst>
              <a:gd name="adj1" fmla="val 50000"/>
              <a:gd name="adj2" fmla="val 50000"/>
            </a:avLst>
          </a:prstGeom>
          <a:solidFill>
            <a:srgbClr val="00009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lstStyle/>
          <a:p>
            <a:endParaRPr lang="en-US">
              <a:solidFill>
                <a:srgbClr val="000090"/>
              </a:solidFill>
            </a:endParaRPr>
          </a:p>
        </p:txBody>
      </p:sp>
      <p:grpSp>
        <p:nvGrpSpPr>
          <p:cNvPr id="8" name="Group 41"/>
          <p:cNvGrpSpPr>
            <a:grpSpLocks/>
          </p:cNvGrpSpPr>
          <p:nvPr/>
        </p:nvGrpSpPr>
        <p:grpSpPr bwMode="auto">
          <a:xfrm>
            <a:off x="5421313" y="1552575"/>
            <a:ext cx="1981200" cy="1038225"/>
            <a:chOff x="5421412" y="1553154"/>
            <a:chExt cx="1981201" cy="1037646"/>
          </a:xfrm>
        </p:grpSpPr>
        <p:sp>
          <p:nvSpPr>
            <p:cNvPr id="205849" name="TextBox 32"/>
            <p:cNvSpPr txBox="1">
              <a:spLocks noChangeArrowheads="1"/>
            </p:cNvSpPr>
            <p:nvPr/>
          </p:nvSpPr>
          <p:spPr bwMode="auto">
            <a:xfrm>
              <a:off x="5791201" y="1553154"/>
              <a:ext cx="139969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3:1-4:1a</a:t>
              </a:r>
            </a:p>
          </p:txBody>
        </p:sp>
        <p:sp>
          <p:nvSpPr>
            <p:cNvPr id="205850" name="TextBox 33"/>
            <p:cNvSpPr txBox="1">
              <a:spLocks noChangeArrowheads="1"/>
            </p:cNvSpPr>
            <p:nvPr/>
          </p:nvSpPr>
          <p:spPr bwMode="auto">
            <a:xfrm>
              <a:off x="5421412" y="2129135"/>
              <a:ext cx="198120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Samuel</a:t>
              </a:r>
            </a:p>
          </p:txBody>
        </p:sp>
      </p:grpSp>
      <p:grpSp>
        <p:nvGrpSpPr>
          <p:cNvPr id="9" name="Group 42"/>
          <p:cNvGrpSpPr>
            <a:grpSpLocks/>
          </p:cNvGrpSpPr>
          <p:nvPr/>
        </p:nvGrpSpPr>
        <p:grpSpPr bwMode="auto">
          <a:xfrm>
            <a:off x="7239000" y="1552575"/>
            <a:ext cx="1981200" cy="1038225"/>
            <a:chOff x="7238999" y="1476955"/>
            <a:chExt cx="1981201" cy="1037644"/>
          </a:xfrm>
        </p:grpSpPr>
        <p:sp>
          <p:nvSpPr>
            <p:cNvPr id="205847" name="TextBox 39"/>
            <p:cNvSpPr txBox="1">
              <a:spLocks noChangeArrowheads="1"/>
            </p:cNvSpPr>
            <p:nvPr/>
          </p:nvSpPr>
          <p:spPr bwMode="auto">
            <a:xfrm>
              <a:off x="7315201" y="1476955"/>
              <a:ext cx="169327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7:3–12:25</a:t>
              </a:r>
            </a:p>
          </p:txBody>
        </p:sp>
        <p:sp>
          <p:nvSpPr>
            <p:cNvPr id="205848" name="TextBox 40"/>
            <p:cNvSpPr txBox="1">
              <a:spLocks noChangeArrowheads="1"/>
            </p:cNvSpPr>
            <p:nvPr/>
          </p:nvSpPr>
          <p:spPr bwMode="auto">
            <a:xfrm>
              <a:off x="7238999" y="2052934"/>
              <a:ext cx="198120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Samuel</a:t>
              </a:r>
            </a:p>
          </p:txBody>
        </p:sp>
      </p:grpSp>
      <p:sp>
        <p:nvSpPr>
          <p:cNvPr id="35" name="Down Arrow 34"/>
          <p:cNvSpPr>
            <a:spLocks noChangeArrowheads="1"/>
          </p:cNvSpPr>
          <p:nvPr/>
        </p:nvSpPr>
        <p:spPr bwMode="auto">
          <a:xfrm rot="-1263582">
            <a:off x="6543675" y="2725738"/>
            <a:ext cx="381000" cy="1524000"/>
          </a:xfrm>
          <a:prstGeom prst="downArrow">
            <a:avLst>
              <a:gd name="adj1" fmla="val 50000"/>
              <a:gd name="adj2" fmla="val 50000"/>
            </a:avLst>
          </a:prstGeom>
          <a:solidFill>
            <a:srgbClr val="00009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lstStyle/>
          <a:p>
            <a:endParaRPr lang="en-US">
              <a:solidFill>
                <a:srgbClr val="000090"/>
              </a:solidFill>
            </a:endParaRPr>
          </a:p>
        </p:txBody>
      </p:sp>
      <p:grpSp>
        <p:nvGrpSpPr>
          <p:cNvPr id="10" name="Group 35"/>
          <p:cNvGrpSpPr>
            <a:grpSpLocks/>
          </p:cNvGrpSpPr>
          <p:nvPr/>
        </p:nvGrpSpPr>
        <p:grpSpPr bwMode="auto">
          <a:xfrm>
            <a:off x="5954713" y="4267200"/>
            <a:ext cx="2351087" cy="1101725"/>
            <a:chOff x="117559" y="828326"/>
            <a:chExt cx="2350988" cy="1722894"/>
          </a:xfrm>
        </p:grpSpPr>
        <p:sp>
          <p:nvSpPr>
            <p:cNvPr id="205845" name="TextBox 36"/>
            <p:cNvSpPr txBox="1">
              <a:spLocks noChangeArrowheads="1"/>
            </p:cNvSpPr>
            <p:nvPr/>
          </p:nvSpPr>
          <p:spPr bwMode="auto">
            <a:xfrm>
              <a:off x="117559" y="828326"/>
              <a:ext cx="2350988" cy="130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Eli &amp; Sons (Plus Results)</a:t>
              </a:r>
            </a:p>
          </p:txBody>
        </p:sp>
        <p:sp>
          <p:nvSpPr>
            <p:cNvPr id="205846" name="TextBox 37"/>
            <p:cNvSpPr txBox="1">
              <a:spLocks noChangeArrowheads="1"/>
            </p:cNvSpPr>
            <p:nvPr/>
          </p:nvSpPr>
          <p:spPr bwMode="auto">
            <a:xfrm>
              <a:off x="381896" y="1828803"/>
              <a:ext cx="1629451" cy="7224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en-US" sz="2400">
                  <a:solidFill>
                    <a:srgbClr val="000000"/>
                  </a:solidFill>
                  <a:latin typeface="Arial" charset="0"/>
                  <a:cs typeface="Arial" charset="0"/>
                </a:rPr>
                <a:t>4:1b–7:2</a:t>
              </a:r>
            </a:p>
          </p:txBody>
        </p:sp>
      </p:grpSp>
      <p:sp>
        <p:nvSpPr>
          <p:cNvPr id="39" name="Down Arrow 38"/>
          <p:cNvSpPr>
            <a:spLocks noChangeArrowheads="1"/>
          </p:cNvSpPr>
          <p:nvPr/>
        </p:nvSpPr>
        <p:spPr bwMode="auto">
          <a:xfrm rot="12063582" flipH="1">
            <a:off x="7423150" y="2725738"/>
            <a:ext cx="381000" cy="1524000"/>
          </a:xfrm>
          <a:prstGeom prst="downArrow">
            <a:avLst>
              <a:gd name="adj1" fmla="val 50000"/>
              <a:gd name="adj2" fmla="val 50000"/>
            </a:avLst>
          </a:prstGeom>
          <a:solidFill>
            <a:srgbClr val="00009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lstStyle/>
          <a:p>
            <a:endParaRPr lang="en-US">
              <a:solidFill>
                <a:srgbClr val="000090"/>
              </a:solidFill>
            </a:endParaRPr>
          </a:p>
        </p:txBody>
      </p:sp>
    </p:spTree>
    <p:extLst>
      <p:ext uri="{BB962C8B-B14F-4D97-AF65-F5344CB8AC3E}">
        <p14:creationId xmlns:p14="http://schemas.microsoft.com/office/powerpoint/2010/main" val="1893468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par>
                          <p:cTn id="22" fill="hold" nodeType="afterGroup">
                            <p:stCondLst>
                              <p:cond delay="500"/>
                            </p:stCondLst>
                            <p:childTnLst>
                              <p:par>
                                <p:cTn id="23" presetID="22" presetClass="entr" presetSubtype="1"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childTnLst>
                          </p:cTn>
                        </p:par>
                        <p:par>
                          <p:cTn id="31" fill="hold" nodeType="afterGroup">
                            <p:stCondLst>
                              <p:cond delay="500"/>
                            </p:stCondLst>
                            <p:childTnLst>
                              <p:par>
                                <p:cTn id="32" presetID="22" presetClass="entr" presetSubtype="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up)">
                                      <p:cBhvr>
                                        <p:cTn id="34" dur="500"/>
                                        <p:tgtEl>
                                          <p:spTgt spid="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childTnLst>
                          </p:cTn>
                        </p:par>
                        <p:par>
                          <p:cTn id="40" fill="hold" nodeType="afterGroup">
                            <p:stCondLst>
                              <p:cond delay="500"/>
                            </p:stCondLst>
                            <p:childTnLst>
                              <p:par>
                                <p:cTn id="41" presetID="22" presetClass="entr" presetSubtype="1"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up)">
                                      <p:cBhvr>
                                        <p:cTn id="43" dur="500"/>
                                        <p:tgtEl>
                                          <p:spTgt spid="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nodeType="afterGroup">
                            <p:stCondLst>
                              <p:cond delay="500"/>
                            </p:stCondLst>
                            <p:childTnLst>
                              <p:par>
                                <p:cTn id="50" presetID="22" presetClass="entr" presetSubtype="1"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up)">
                                      <p:cBhvr>
                                        <p:cTn id="52" dur="500"/>
                                        <p:tgtEl>
                                          <p:spTgt spid="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down)">
                                      <p:cBhvr>
                                        <p:cTn id="57" dur="500"/>
                                        <p:tgtEl>
                                          <p:spTgt spid="31"/>
                                        </p:tgtEl>
                                      </p:cBhvr>
                                    </p:animEffect>
                                  </p:childTnLst>
                                </p:cTn>
                              </p:par>
                            </p:childTnLst>
                          </p:cTn>
                        </p:par>
                        <p:par>
                          <p:cTn id="58" fill="hold" nodeType="afterGroup">
                            <p:stCondLst>
                              <p:cond delay="500"/>
                            </p:stCondLst>
                            <p:childTnLst>
                              <p:par>
                                <p:cTn id="59" presetID="22" presetClass="entr" presetSubtype="1" fill="hold"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up)">
                                      <p:cBhvr>
                                        <p:cTn id="61" dur="500"/>
                                        <p:tgtEl>
                                          <p:spTgt spid="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wipe(up)">
                                      <p:cBhvr>
                                        <p:cTn id="66" dur="500"/>
                                        <p:tgtEl>
                                          <p:spTgt spid="35"/>
                                        </p:tgtEl>
                                      </p:cBhvr>
                                    </p:animEffect>
                                  </p:childTnLst>
                                </p:cTn>
                              </p:par>
                            </p:childTnLst>
                          </p:cTn>
                        </p:par>
                        <p:par>
                          <p:cTn id="67" fill="hold" nodeType="afterGroup">
                            <p:stCondLst>
                              <p:cond delay="500"/>
                            </p:stCondLst>
                            <p:childTnLst>
                              <p:par>
                                <p:cTn id="68" presetID="22" presetClass="entr" presetSubtype="1" fill="hold" nodeType="after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wipe(up)">
                                      <p:cBhvr>
                                        <p:cTn id="70" dur="500"/>
                                        <p:tgtEl>
                                          <p:spTgt spid="10"/>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wipe(down)">
                                      <p:cBhvr>
                                        <p:cTn id="75" dur="500"/>
                                        <p:tgtEl>
                                          <p:spTgt spid="39"/>
                                        </p:tgtEl>
                                      </p:cBhvr>
                                    </p:animEffect>
                                  </p:childTnLst>
                                </p:cTn>
                              </p:par>
                            </p:childTnLst>
                          </p:cTn>
                        </p:par>
                        <p:par>
                          <p:cTn id="76" fill="hold" nodeType="afterGroup">
                            <p:stCondLst>
                              <p:cond delay="500"/>
                            </p:stCondLst>
                            <p:childTnLst>
                              <p:par>
                                <p:cTn id="77" presetID="22" presetClass="entr" presetSubtype="1" fill="hold" nodeType="after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up)">
                                      <p:cBhvr>
                                        <p:cTn id="7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9" grpId="0" animBg="1"/>
      <p:bldP spid="23" grpId="0" animBg="1"/>
      <p:bldP spid="27" grpId="0" animBg="1"/>
      <p:bldP spid="31" grpId="0" animBg="1"/>
      <p:bldP spid="35" grpId="0" animBg="1"/>
      <p:bldP spid="3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678"/>
          <a:stretch/>
        </p:blipFill>
        <p:spPr>
          <a:xfrm>
            <a:off x="-41601" y="0"/>
            <a:ext cx="9222113" cy="6891965"/>
          </a:xfrm>
          <a:prstGeom prst="rect">
            <a:avLst/>
          </a:prstGeom>
        </p:spPr>
      </p:pic>
      <p:sp>
        <p:nvSpPr>
          <p:cNvPr id="208898" name="Rectangle 5"/>
          <p:cNvSpPr>
            <a:spLocks noChangeArrowheads="1"/>
          </p:cNvSpPr>
          <p:nvPr/>
        </p:nvSpPr>
        <p:spPr bwMode="auto">
          <a:xfrm>
            <a:off x="7164288" y="6248400"/>
            <a:ext cx="1805087" cy="461665"/>
          </a:xfrm>
          <a:prstGeom prst="rect">
            <a:avLst/>
          </a:prstGeom>
          <a:solidFill>
            <a:srgbClr val="000000"/>
          </a:solidFill>
          <a:ln>
            <a:noFill/>
          </a:ln>
        </p:spPr>
        <p:txBody>
          <a:bodyPr wrap="square">
            <a:spAutoFit/>
          </a:bodyPr>
          <a:lstStyle/>
          <a:p>
            <a:r>
              <a:rPr lang="en-US" sz="2400">
                <a:solidFill>
                  <a:srgbClr val="FFFFFF"/>
                </a:solidFill>
                <a:latin typeface="Arial" charset="0"/>
                <a:cs typeface="Arial" charset="0"/>
              </a:rPr>
              <a:t>1 Sam 2</a:t>
            </a:r>
          </a:p>
        </p:txBody>
      </p:sp>
      <p:sp>
        <p:nvSpPr>
          <p:cNvPr id="6"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chemeClr val="tx2"/>
                </a:solidFill>
                <a:latin typeface="Arial"/>
                <a:ea typeface="+mn-ea"/>
                <a:cs typeface="Arial"/>
              </a:rPr>
              <a:t>197</a:t>
            </a:r>
          </a:p>
        </p:txBody>
      </p:sp>
      <p:sp>
        <p:nvSpPr>
          <p:cNvPr id="208900" name="Title 1"/>
          <p:cNvSpPr>
            <a:spLocks noGrp="1"/>
          </p:cNvSpPr>
          <p:nvPr>
            <p:ph type="title"/>
          </p:nvPr>
        </p:nvSpPr>
        <p:spPr>
          <a:xfrm>
            <a:off x="685800" y="-100013"/>
            <a:ext cx="7772400" cy="731838"/>
          </a:xfrm>
        </p:spPr>
        <p:txBody>
          <a:bodyPr/>
          <a:lstStyle/>
          <a:p>
            <a:r>
              <a:rPr lang="en-US">
                <a:latin typeface="Arial" charset="0"/>
                <a:ea typeface="ＭＳ Ｐゴシック" charset="0"/>
              </a:rPr>
              <a:t>Samuel</a:t>
            </a:r>
            <a:r>
              <a:rPr lang="fr-FR">
                <a:latin typeface="Arial" charset="0"/>
                <a:ea typeface="ＭＳ Ｐゴシック" charset="0"/>
              </a:rPr>
              <a:t>'</a:t>
            </a:r>
            <a:r>
              <a:rPr lang="en-US">
                <a:latin typeface="Arial" charset="0"/>
                <a:ea typeface="ＭＳ Ｐゴシック" charset="0"/>
              </a:rPr>
              <a:t>s Dedication</a:t>
            </a:r>
          </a:p>
        </p:txBody>
      </p:sp>
      <p:sp>
        <p:nvSpPr>
          <p:cNvPr id="8" name="Rectangle 2"/>
          <p:cNvSpPr txBox="1">
            <a:spLocks noChangeArrowheads="1"/>
          </p:cNvSpPr>
          <p:nvPr/>
        </p:nvSpPr>
        <p:spPr bwMode="auto">
          <a:xfrm>
            <a:off x="3563888" y="836712"/>
            <a:ext cx="5544616" cy="5427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lnSpc>
                <a:spcPct val="90000"/>
              </a:lnSpc>
              <a:spcBef>
                <a:spcPct val="20000"/>
              </a:spcBef>
              <a:buFontTx/>
              <a:buChar char="•"/>
            </a:pPr>
            <a:r>
              <a:rPr lang="en-US" sz="2400">
                <a:solidFill>
                  <a:srgbClr val="FFFFFF"/>
                </a:solidFill>
                <a:effectLst>
                  <a:glow rad="228600">
                    <a:schemeClr val="tx1"/>
                  </a:glow>
                </a:effectLst>
                <a:latin typeface="Arial" charset="0"/>
                <a:cs typeface="Arial" charset="0"/>
              </a:rPr>
              <a:t>Hannah prayed earnestly for a child, and God honored her.</a:t>
            </a:r>
          </a:p>
          <a:p>
            <a:pPr algn="l" eaLnBrk="1" hangingPunct="1">
              <a:lnSpc>
                <a:spcPct val="90000"/>
              </a:lnSpc>
              <a:spcBef>
                <a:spcPct val="20000"/>
              </a:spcBef>
            </a:pPr>
            <a:endParaRPr lang="en-US" sz="2400">
              <a:solidFill>
                <a:srgbClr val="FFFFFF"/>
              </a:solidFill>
              <a:effectLst>
                <a:glow rad="228600">
                  <a:schemeClr val="tx1"/>
                </a:glow>
              </a:effectLst>
              <a:latin typeface="Arial" charset="0"/>
              <a:cs typeface="Arial" charset="0"/>
            </a:endParaRPr>
          </a:p>
          <a:p>
            <a:pPr algn="l" eaLnBrk="1" hangingPunct="1">
              <a:lnSpc>
                <a:spcPct val="90000"/>
              </a:lnSpc>
              <a:spcBef>
                <a:spcPct val="20000"/>
              </a:spcBef>
              <a:buFontTx/>
              <a:buChar char="•"/>
            </a:pPr>
            <a:r>
              <a:rPr lang="en-US" sz="2400">
                <a:solidFill>
                  <a:srgbClr val="FFFFFF"/>
                </a:solidFill>
                <a:effectLst>
                  <a:glow rad="228600">
                    <a:schemeClr val="tx1"/>
                  </a:glow>
                </a:effectLst>
                <a:latin typeface="Arial" charset="0"/>
                <a:cs typeface="Arial" charset="0"/>
              </a:rPr>
              <a:t>God gave her a son and she named him Samuel.</a:t>
            </a:r>
          </a:p>
          <a:p>
            <a:pPr algn="l" eaLnBrk="1" hangingPunct="1">
              <a:lnSpc>
                <a:spcPct val="90000"/>
              </a:lnSpc>
              <a:spcBef>
                <a:spcPct val="20000"/>
              </a:spcBef>
              <a:buFontTx/>
              <a:buChar char="•"/>
            </a:pPr>
            <a:endParaRPr lang="en-US" sz="2400">
              <a:solidFill>
                <a:srgbClr val="FFFFFF"/>
              </a:solidFill>
              <a:effectLst>
                <a:glow rad="228600">
                  <a:schemeClr val="tx1"/>
                </a:glow>
              </a:effectLst>
              <a:latin typeface="Arial" charset="0"/>
              <a:cs typeface="Arial" charset="0"/>
            </a:endParaRPr>
          </a:p>
          <a:p>
            <a:pPr algn="l" eaLnBrk="1" hangingPunct="1">
              <a:lnSpc>
                <a:spcPct val="90000"/>
              </a:lnSpc>
              <a:spcBef>
                <a:spcPct val="20000"/>
              </a:spcBef>
              <a:buFontTx/>
              <a:buChar char="•"/>
            </a:pPr>
            <a:r>
              <a:rPr lang="en-US" sz="2400">
                <a:solidFill>
                  <a:srgbClr val="FFFFFF"/>
                </a:solidFill>
                <a:effectLst>
                  <a:glow rad="228600">
                    <a:schemeClr val="tx1"/>
                  </a:glow>
                </a:effectLst>
                <a:latin typeface="Arial" charset="0"/>
                <a:cs typeface="Arial" charset="0"/>
              </a:rPr>
              <a:t>She dedicated Samuel to the L</a:t>
            </a:r>
            <a:r>
              <a:rPr lang="en-US" sz="2000">
                <a:solidFill>
                  <a:srgbClr val="FFFFFF"/>
                </a:solidFill>
                <a:effectLst>
                  <a:glow rad="228600">
                    <a:schemeClr val="tx1"/>
                  </a:glow>
                </a:effectLst>
                <a:latin typeface="Arial" charset="0"/>
                <a:cs typeface="Arial" charset="0"/>
              </a:rPr>
              <a:t>ORD</a:t>
            </a:r>
            <a:r>
              <a:rPr lang="en-US" sz="2400">
                <a:solidFill>
                  <a:srgbClr val="FFFFFF"/>
                </a:solidFill>
                <a:effectLst>
                  <a:glow rad="228600">
                    <a:schemeClr val="tx1"/>
                  </a:glow>
                </a:effectLst>
                <a:latin typeface="Arial" charset="0"/>
                <a:cs typeface="Arial" charset="0"/>
              </a:rPr>
              <a:t> for service in the tabernacle.</a:t>
            </a:r>
          </a:p>
          <a:p>
            <a:pPr algn="l" eaLnBrk="1" hangingPunct="1">
              <a:lnSpc>
                <a:spcPct val="90000"/>
              </a:lnSpc>
              <a:spcBef>
                <a:spcPct val="20000"/>
              </a:spcBef>
              <a:buFontTx/>
              <a:buChar char="•"/>
            </a:pPr>
            <a:endParaRPr lang="en-US" sz="2400">
              <a:solidFill>
                <a:srgbClr val="FFFFFF"/>
              </a:solidFill>
              <a:effectLst>
                <a:glow rad="228600">
                  <a:schemeClr val="tx1"/>
                </a:glow>
              </a:effectLst>
              <a:latin typeface="Arial" charset="0"/>
              <a:cs typeface="Arial" charset="0"/>
            </a:endParaRPr>
          </a:p>
          <a:p>
            <a:pPr algn="l" eaLnBrk="1" hangingPunct="1">
              <a:lnSpc>
                <a:spcPct val="90000"/>
              </a:lnSpc>
              <a:spcBef>
                <a:spcPct val="20000"/>
              </a:spcBef>
              <a:buFontTx/>
              <a:buChar char="•"/>
            </a:pPr>
            <a:r>
              <a:rPr lang="en-US" sz="2400">
                <a:solidFill>
                  <a:srgbClr val="FFFFFF"/>
                </a:solidFill>
                <a:effectLst>
                  <a:glow rad="228600">
                    <a:schemeClr val="tx1"/>
                  </a:glow>
                </a:effectLst>
                <a:latin typeface="Arial" charset="0"/>
                <a:cs typeface="Arial" charset="0"/>
              </a:rPr>
              <a:t>He was born to a Levite home.</a:t>
            </a:r>
          </a:p>
          <a:p>
            <a:pPr algn="l" eaLnBrk="1" hangingPunct="1">
              <a:lnSpc>
                <a:spcPct val="90000"/>
              </a:lnSpc>
              <a:spcBef>
                <a:spcPct val="20000"/>
              </a:spcBef>
              <a:buFontTx/>
              <a:buChar char="•"/>
            </a:pPr>
            <a:endParaRPr lang="en-US" sz="2400">
              <a:solidFill>
                <a:srgbClr val="FFFFFF"/>
              </a:solidFill>
              <a:effectLst>
                <a:glow rad="228600">
                  <a:schemeClr val="tx1"/>
                </a:glow>
              </a:effectLst>
              <a:latin typeface="Arial" charset="0"/>
              <a:cs typeface="Arial" charset="0"/>
            </a:endParaRPr>
          </a:p>
          <a:p>
            <a:pPr algn="l" eaLnBrk="1" hangingPunct="1">
              <a:lnSpc>
                <a:spcPct val="90000"/>
              </a:lnSpc>
              <a:spcBef>
                <a:spcPct val="20000"/>
              </a:spcBef>
              <a:buFontTx/>
              <a:buChar char="•"/>
            </a:pPr>
            <a:r>
              <a:rPr lang="en-US" sz="2400">
                <a:solidFill>
                  <a:srgbClr val="FFFFFF"/>
                </a:solidFill>
                <a:effectLst>
                  <a:glow rad="228600">
                    <a:schemeClr val="tx1"/>
                  </a:glow>
                </a:effectLst>
                <a:latin typeface="Arial" charset="0"/>
                <a:cs typeface="Arial" charset="0"/>
              </a:rPr>
              <a:t>He was called an Ephraimite because he stayed in the hill region of Ephraim.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anim calcmode="lin" valueType="num">
                                      <p:cBhvr additive="base">
                                        <p:cTn id="31"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27384"/>
            <a:ext cx="8748464"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Hannah brings Samuel to Eli</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pic>
        <p:nvPicPr>
          <p:cNvPr id="210949"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28713"/>
            <a:ext cx="9144000" cy="5756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33236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5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p:spPr>
        <p:txBody>
          <a:bodyPr/>
          <a:lstStyle/>
          <a:p>
            <a:pPr algn="r" eaLnBrk="1" hangingPunct="1">
              <a:defRPr/>
            </a:pPr>
            <a:r>
              <a:rPr lang="en-US" dirty="0">
                <a:solidFill>
                  <a:schemeClr val="bg1"/>
                </a:solidFill>
                <a:effectLst>
                  <a:glow rad="228600">
                    <a:schemeClr val="tx1"/>
                  </a:glow>
                </a:effectLst>
                <a:ea typeface="ＭＳ Ｐゴシック" charset="0"/>
              </a:rPr>
              <a:t>Eli &amp; Samuel</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spTree>
    <p:extLst>
      <p:ext uri="{BB962C8B-B14F-4D97-AF65-F5344CB8AC3E}">
        <p14:creationId xmlns:p14="http://schemas.microsoft.com/office/powerpoint/2010/main" val="14288921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3</a:t>
            </a:r>
          </a:p>
        </p:txBody>
      </p:sp>
    </p:spTree>
    <p:extLst>
      <p:ext uri="{BB962C8B-B14F-4D97-AF65-F5344CB8AC3E}">
        <p14:creationId xmlns:p14="http://schemas.microsoft.com/office/powerpoint/2010/main" val="14416352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The Boy Samuel</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pic>
        <p:nvPicPr>
          <p:cNvPr id="21197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63713" y="1341438"/>
            <a:ext cx="4572000" cy="412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96851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descr="j0308953"/>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191000" y="979488"/>
            <a:ext cx="4953000" cy="5257800"/>
          </a:xfrm>
          <a:noFill/>
        </p:spPr>
      </p:pic>
      <p:sp>
        <p:nvSpPr>
          <p:cNvPr id="214018" name="Rectangle 6"/>
          <p:cNvSpPr>
            <a:spLocks noChangeArrowheads="1"/>
          </p:cNvSpPr>
          <p:nvPr/>
        </p:nvSpPr>
        <p:spPr bwMode="auto">
          <a:xfrm>
            <a:off x="7924800" y="6248400"/>
            <a:ext cx="10445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en-US" sz="1800" b="0">
                <a:solidFill>
                  <a:srgbClr val="000000"/>
                </a:solidFill>
                <a:latin typeface="Arial" charset="0"/>
                <a:cs typeface="Arial" charset="0"/>
              </a:rPr>
              <a:t>1 Sam 3</a:t>
            </a:r>
          </a:p>
        </p:txBody>
      </p:sp>
      <p:sp>
        <p:nvSpPr>
          <p:cNvPr id="6"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rgbClr val="000000"/>
                </a:solidFill>
                <a:latin typeface="Arial"/>
                <a:cs typeface="Arial"/>
              </a:rPr>
              <a:t>197</a:t>
            </a:r>
          </a:p>
        </p:txBody>
      </p:sp>
      <p:sp>
        <p:nvSpPr>
          <p:cNvPr id="214020" name="Title 2"/>
          <p:cNvSpPr>
            <a:spLocks noGrp="1"/>
          </p:cNvSpPr>
          <p:nvPr>
            <p:ph type="title"/>
          </p:nvPr>
        </p:nvSpPr>
        <p:spPr>
          <a:xfrm>
            <a:off x="685800" y="44450"/>
            <a:ext cx="7772400" cy="731838"/>
          </a:xfrm>
        </p:spPr>
        <p:txBody>
          <a:bodyPr/>
          <a:lstStyle/>
          <a:p>
            <a:r>
              <a:rPr lang="en-US">
                <a:latin typeface="Arial" charset="0"/>
                <a:ea typeface="ＭＳ Ｐゴシック" charset="0"/>
              </a:rPr>
              <a:t>Samuel</a:t>
            </a:r>
            <a:r>
              <a:rPr lang="fr-FR">
                <a:latin typeface="Arial" charset="0"/>
                <a:ea typeface="ＭＳ Ｐゴシック" charset="0"/>
              </a:rPr>
              <a:t>'</a:t>
            </a:r>
            <a:r>
              <a:rPr lang="en-US">
                <a:latin typeface="Arial" charset="0"/>
                <a:ea typeface="ＭＳ Ｐゴシック" charset="0"/>
              </a:rPr>
              <a:t>s Call</a:t>
            </a:r>
          </a:p>
        </p:txBody>
      </p:sp>
      <p:sp>
        <p:nvSpPr>
          <p:cNvPr id="214021" name="Rectangle 2"/>
          <p:cNvSpPr txBox="1">
            <a:spLocks noChangeArrowheads="1"/>
          </p:cNvSpPr>
          <p:nvPr/>
        </p:nvSpPr>
        <p:spPr bwMode="auto">
          <a:xfrm>
            <a:off x="179388" y="1196975"/>
            <a:ext cx="4038600"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20000"/>
              </a:spcBef>
              <a:buFontTx/>
              <a:buChar char="•"/>
            </a:pPr>
            <a:r>
              <a:rPr lang="en-US">
                <a:solidFill>
                  <a:srgbClr val="000000"/>
                </a:solidFill>
                <a:latin typeface="Arial" charset="0"/>
                <a:cs typeface="Arial" charset="0"/>
              </a:rPr>
              <a:t>God called Samuel in the night when he was lying down in the temple.</a:t>
            </a:r>
          </a:p>
          <a:p>
            <a:pPr algn="l" eaLnBrk="1" hangingPunct="1">
              <a:spcBef>
                <a:spcPct val="20000"/>
              </a:spcBef>
              <a:buFontTx/>
              <a:buChar char="•"/>
            </a:pPr>
            <a:endParaRPr lang="en-US">
              <a:solidFill>
                <a:srgbClr val="000000"/>
              </a:solidFill>
              <a:latin typeface="Arial" charset="0"/>
              <a:cs typeface="Arial" charset="0"/>
            </a:endParaRPr>
          </a:p>
          <a:p>
            <a:pPr algn="l" eaLnBrk="1" hangingPunct="1">
              <a:spcBef>
                <a:spcPct val="20000"/>
              </a:spcBef>
              <a:buFontTx/>
              <a:buChar char="•"/>
            </a:pPr>
            <a:r>
              <a:rPr lang="en-US">
                <a:solidFill>
                  <a:srgbClr val="000000"/>
                </a:solidFill>
                <a:latin typeface="Arial" charset="0"/>
                <a:cs typeface="Arial" charset="0"/>
              </a:rPr>
              <a:t>God called him thrice.</a:t>
            </a:r>
          </a:p>
          <a:p>
            <a:pPr algn="l" eaLnBrk="1" hangingPunct="1">
              <a:spcBef>
                <a:spcPct val="20000"/>
              </a:spcBef>
              <a:buFontTx/>
              <a:buChar char="•"/>
            </a:pPr>
            <a:endParaRPr lang="en-US">
              <a:solidFill>
                <a:srgbClr val="000000"/>
              </a:solidFill>
              <a:latin typeface="Arial" charset="0"/>
              <a:cs typeface="Arial" charset="0"/>
            </a:endParaRPr>
          </a:p>
          <a:p>
            <a:pPr algn="l" eaLnBrk="1" hangingPunct="1">
              <a:spcBef>
                <a:spcPct val="20000"/>
              </a:spcBef>
              <a:buFontTx/>
              <a:buChar char="•"/>
            </a:pPr>
            <a:r>
              <a:rPr lang="en-US">
                <a:solidFill>
                  <a:srgbClr val="000000"/>
                </a:solidFill>
                <a:latin typeface="Arial" charset="0"/>
                <a:cs typeface="Arial" charset="0"/>
              </a:rPr>
              <a:t>Samuel responded on the third time.</a:t>
            </a:r>
          </a:p>
          <a:p>
            <a:pPr algn="l" eaLnBrk="1" hangingPunct="1">
              <a:spcBef>
                <a:spcPct val="20000"/>
              </a:spcBef>
            </a:pPr>
            <a:endParaRPr lang="en-US" sz="3200">
              <a:solidFill>
                <a:srgbClr val="000000"/>
              </a:solidFill>
              <a:latin typeface="Arial" charset="0"/>
              <a:cs typeface="Arial" charset="0"/>
            </a:endParaRPr>
          </a:p>
        </p:txBody>
      </p:sp>
    </p:spTree>
    <p:extLst>
      <p:ext uri="{BB962C8B-B14F-4D97-AF65-F5344CB8AC3E}">
        <p14:creationId xmlns:p14="http://schemas.microsoft.com/office/powerpoint/2010/main" val="754311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7"/>
            </p:par>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The Boy Samuel</a:t>
            </a:r>
            <a:endParaRPr lang="en-US" dirty="0">
              <a:effectLst>
                <a:glow rad="228600">
                  <a:schemeClr val="tx1"/>
                </a:glow>
              </a:effectLst>
              <a:ea typeface="ＭＳ Ｐゴシック" charset="0"/>
            </a:endParaRPr>
          </a:p>
        </p:txBody>
      </p:sp>
      <p:pic>
        <p:nvPicPr>
          <p:cNvPr id="21504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spTree>
    <p:extLst>
      <p:ext uri="{BB962C8B-B14F-4D97-AF65-F5344CB8AC3E}">
        <p14:creationId xmlns:p14="http://schemas.microsoft.com/office/powerpoint/2010/main" val="39724036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4</a:t>
            </a:r>
          </a:p>
        </p:txBody>
      </p:sp>
    </p:spTree>
    <p:extLst>
      <p:ext uri="{BB962C8B-B14F-4D97-AF65-F5344CB8AC3E}">
        <p14:creationId xmlns:p14="http://schemas.microsoft.com/office/powerpoint/2010/main" val="3613502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used Samuel to replace corrupt yet anointed priests with godly leadership in the anointed David to fulfill His covenant promise to provide kings from Abraham’s line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(cf. Gen. 17:6).</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Samuel</a:t>
            </a:r>
          </a:p>
        </p:txBody>
      </p:sp>
    </p:spTree>
    <p:extLst>
      <p:ext uri="{BB962C8B-B14F-4D97-AF65-F5344CB8AC3E}">
        <p14:creationId xmlns:p14="http://schemas.microsoft.com/office/powerpoint/2010/main" val="66150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1836497586"/>
              </p:ext>
            </p:extLst>
          </p:nvPr>
        </p:nvGraphicFramePr>
        <p:xfrm>
          <a:off x="0" y="0"/>
          <a:ext cx="9143999" cy="6859051"/>
        </p:xfrm>
        <a:graphic>
          <a:graphicData uri="http://schemas.openxmlformats.org/drawingml/2006/table">
            <a:tbl>
              <a:tblPr/>
              <a:tblGrid>
                <a:gridCol w="1829123">
                  <a:extLst>
                    <a:ext uri="{9D8B030D-6E8A-4147-A177-3AD203B41FA5}">
                      <a16:colId xmlns:a16="http://schemas.microsoft.com/office/drawing/2014/main" val="20000"/>
                    </a:ext>
                  </a:extLst>
                </a:gridCol>
                <a:gridCol w="1871040">
                  <a:extLst>
                    <a:ext uri="{9D8B030D-6E8A-4147-A177-3AD203B41FA5}">
                      <a16:colId xmlns:a16="http://schemas.microsoft.com/office/drawing/2014/main" val="20001"/>
                    </a:ext>
                  </a:extLst>
                </a:gridCol>
                <a:gridCol w="2135035">
                  <a:extLst>
                    <a:ext uri="{9D8B030D-6E8A-4147-A177-3AD203B41FA5}">
                      <a16:colId xmlns:a16="http://schemas.microsoft.com/office/drawing/2014/main" val="20002"/>
                    </a:ext>
                  </a:extLst>
                </a:gridCol>
                <a:gridCol w="1281021">
                  <a:extLst>
                    <a:ext uri="{9D8B030D-6E8A-4147-A177-3AD203B41FA5}">
                      <a16:colId xmlns:a16="http://schemas.microsoft.com/office/drawing/2014/main" val="20003"/>
                    </a:ext>
                  </a:extLst>
                </a:gridCol>
                <a:gridCol w="2027780">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    Degenerate Theocracy to Davidic Monarchy</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Theocracy Ended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Monarchy Established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Decline of Judges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Rise of Kings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Chapters 1–7</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Chapters 8–31</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Samuel: "Heavenly King"</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Saul: "Earthly King"</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Eli</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FFFFFF"/>
                          </a:solidFill>
                          <a:effectLst/>
                          <a:latin typeface="Arial" charset="0"/>
                          <a:ea typeface="ＭＳ Ｐゴシック" charset="0"/>
                          <a:cs typeface="Arial" charset="0"/>
                        </a:rPr>
                        <a:t>Samuel</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Saul</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David</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 Man's Heart</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Man After</a:t>
                      </a:r>
                      <a:br>
                        <a:rPr kumimoji="0" lang="en-US" sz="1800" b="1" i="0" u="none" strike="noStrike" cap="none" normalizeH="0" baseline="0" dirty="0">
                          <a:ln>
                            <a:noFill/>
                          </a:ln>
                          <a:solidFill>
                            <a:srgbClr val="FFFFFF"/>
                          </a:solidFill>
                          <a:effectLst/>
                          <a:latin typeface="Arial" charset="0"/>
                          <a:ea typeface="ＭＳ Ｐゴシック" charset="0"/>
                          <a:cs typeface="Arial" charset="0"/>
                        </a:rPr>
                      </a:br>
                      <a:r>
                        <a:rPr kumimoji="0" lang="en-US" sz="1800" b="1" i="0" u="none" strike="noStrike" cap="none" normalizeH="0" baseline="0" dirty="0">
                          <a:ln>
                            <a:noFill/>
                          </a:ln>
                          <a:solidFill>
                            <a:srgbClr val="FFFFFF"/>
                          </a:solidFill>
                          <a:effectLst/>
                          <a:latin typeface="Arial" charset="0"/>
                          <a:ea typeface="ＭＳ Ｐゴシック" charset="0"/>
                          <a:cs typeface="Arial" charset="0"/>
                        </a:rPr>
                        <a:t>God's Heart</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 </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en-US" sz="1800" b="1" i="0" u="none" strike="noStrike" cap="none" normalizeH="0" baseline="0" dirty="0">
                          <a:ln>
                            <a:noFill/>
                          </a:ln>
                          <a:solidFill>
                            <a:srgbClr val="8C0000"/>
                          </a:solidFill>
                          <a:effectLst/>
                          <a:latin typeface="Arial" charset="0"/>
                          <a:ea typeface="ＭＳ Ｐゴシック" charset="0"/>
                          <a:cs typeface="Arial" charset="0"/>
                        </a:rPr>
                        <a:t>Man's Heart</a:t>
                      </a: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 </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1" lang="en-US" sz="1800" b="1" i="0" u="none" strike="noStrike" kern="1200" cap="none" normalizeH="0" baseline="0" dirty="0">
                          <a:ln>
                            <a:noFill/>
                          </a:ln>
                          <a:solidFill>
                            <a:srgbClr val="8C0000"/>
                          </a:solidFill>
                          <a:effectLst/>
                          <a:latin typeface="Arial" charset="0"/>
                          <a:ea typeface="ＭＳ Ｐゴシック" charset="0"/>
                          <a:cs typeface="Arial" charset="0"/>
                        </a:rPr>
                        <a:t>God's</a:t>
                      </a:r>
                      <a:r>
                        <a:rPr kumimoji="0" lang="en-US" sz="1800" b="1" i="0" u="none" strike="noStrike" cap="none" normalizeH="0" baseline="0" dirty="0">
                          <a:ln>
                            <a:noFill/>
                          </a:ln>
                          <a:solidFill>
                            <a:srgbClr val="8C0000"/>
                          </a:solidFill>
                          <a:effectLst/>
                          <a:latin typeface="Arial" charset="0"/>
                          <a:ea typeface="ＭＳ Ｐゴシック" charset="0"/>
                          <a:cs typeface="Arial" charset="0"/>
                        </a:rPr>
                        <a:t> Heart</a:t>
                      </a: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Paralysis</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Prayer</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Panic</a:t>
                      </a: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Patience</a:t>
                      </a: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en-US" sz="1800" b="1" i="1">
                          <a:solidFill>
                            <a:srgbClr val="800000"/>
                          </a:solidFill>
                          <a:effectLst/>
                          <a:latin typeface="Arial"/>
                          <a:ea typeface="Times New Roman"/>
                          <a:cs typeface="Arial"/>
                        </a:rPr>
                        <a:t>Transition #1</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Eli to Samuel</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(1–3)</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a:solidFill>
                            <a:srgbClr val="FFFFFF"/>
                          </a:solidFill>
                          <a:effectLst/>
                          <a:latin typeface="Arial"/>
                          <a:ea typeface="Times New Roman"/>
                          <a:cs typeface="Arial"/>
                        </a:rPr>
                        <a:t>Samuel &amp; Ark’s Wanderings</a:t>
                      </a:r>
                      <a:endParaRPr lang="en-SG" sz="1800" b="1">
                        <a:solidFill>
                          <a:srgbClr val="FFFFFF"/>
                        </a:solidFill>
                        <a:effectLst/>
                        <a:latin typeface="Arial"/>
                        <a:ea typeface="宋体"/>
                        <a:cs typeface="Arial"/>
                      </a:endParaRPr>
                    </a:p>
                    <a:p>
                      <a:pPr algn="ctr">
                        <a:lnSpc>
                          <a:spcPct val="115000"/>
                        </a:lnSpc>
                        <a:spcAft>
                          <a:spcPts val="0"/>
                        </a:spcAft>
                      </a:pPr>
                      <a:r>
                        <a:rPr lang="en-US" sz="1800" b="1">
                          <a:solidFill>
                            <a:srgbClr val="FFFFFF"/>
                          </a:solidFill>
                          <a:effectLst/>
                          <a:latin typeface="Arial"/>
                          <a:ea typeface="Times New Roman"/>
                          <a:cs typeface="Arial"/>
                        </a:rPr>
                        <a:t>(4–7)</a:t>
                      </a:r>
                      <a:endParaRPr lang="en-SG" sz="1800" b="1">
                        <a:solidFill>
                          <a:srgbClr val="FFFFFF"/>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a:lnSpc>
                          <a:spcPct val="115000"/>
                        </a:lnSpc>
                        <a:spcAft>
                          <a:spcPts val="0"/>
                        </a:spcAft>
                      </a:pPr>
                      <a:r>
                        <a:rPr lang="en-US" sz="1800" b="1" i="1">
                          <a:solidFill>
                            <a:srgbClr val="800000"/>
                          </a:solidFill>
                          <a:effectLst/>
                          <a:latin typeface="Arial"/>
                          <a:ea typeface="Times New Roman"/>
                          <a:cs typeface="Arial"/>
                        </a:rPr>
                        <a:t>Transition #2</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Samuel to Saul</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(8–12)</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a:solidFill>
                            <a:srgbClr val="800000"/>
                          </a:solidFill>
                          <a:effectLst/>
                          <a:latin typeface="Arial"/>
                          <a:ea typeface="Times New Roman"/>
                          <a:cs typeface="Arial"/>
                        </a:rPr>
                        <a:t>Saul </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Rejected</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(13–15)</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a:solidFill>
                            <a:srgbClr val="800000"/>
                          </a:solidFill>
                          <a:effectLst/>
                          <a:latin typeface="Arial"/>
                          <a:ea typeface="Times New Roman"/>
                          <a:cs typeface="Arial"/>
                        </a:rPr>
                        <a:t> </a:t>
                      </a:r>
                      <a:r>
                        <a:rPr lang="en-US" sz="1800" b="1" i="1">
                          <a:solidFill>
                            <a:srgbClr val="800000"/>
                          </a:solidFill>
                          <a:effectLst/>
                          <a:latin typeface="Arial"/>
                          <a:ea typeface="Times New Roman"/>
                          <a:cs typeface="Arial"/>
                        </a:rPr>
                        <a:t>Transition #3</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Saul to David</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(16–31) </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c. 94 Years</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Birth of Samul (1105 BC) to Death of Saul (1011 BC)</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en-US" sz="2000" kern="0" dirty="0">
                <a:solidFill>
                  <a:srgbClr val="FFFFFF"/>
                </a:solidFill>
                <a:latin typeface="Arial"/>
                <a:cs typeface="Arial"/>
              </a:rPr>
              <a:t>194</a:t>
            </a:r>
          </a:p>
        </p:txBody>
      </p:sp>
      <p:sp>
        <p:nvSpPr>
          <p:cNvPr id="8" name="Rectangle 2"/>
          <p:cNvSpPr txBox="1">
            <a:spLocks noChangeArrowheads="1"/>
          </p:cNvSpPr>
          <p:nvPr/>
        </p:nvSpPr>
        <p:spPr bwMode="auto">
          <a:xfrm>
            <a:off x="-36512" y="4588"/>
            <a:ext cx="2010803" cy="544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lgn="l"/>
            <a:r>
              <a:rPr lang="en-US" dirty="0">
                <a:solidFill>
                  <a:srgbClr val="FFFFFF"/>
                </a:solidFill>
              </a:rPr>
              <a:t>1 Samuel:</a:t>
            </a:r>
          </a:p>
        </p:txBody>
      </p:sp>
    </p:spTree>
    <p:extLst>
      <p:ext uri="{BB962C8B-B14F-4D97-AF65-F5344CB8AC3E}">
        <p14:creationId xmlns:p14="http://schemas.microsoft.com/office/powerpoint/2010/main" val="200620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586"/>
            <a:ext cx="9144000" cy="6789420"/>
          </a:xfrm>
          <a:prstGeom prst="rect">
            <a:avLst/>
          </a:prstGeom>
        </p:spPr>
      </p:pic>
      <p:sp>
        <p:nvSpPr>
          <p:cNvPr id="44035" name="Rectangle 3"/>
          <p:cNvSpPr>
            <a:spLocks noGrp="1" noChangeArrowheads="1"/>
          </p:cNvSpPr>
          <p:nvPr>
            <p:ph type="title" idx="4294967295"/>
          </p:nvPr>
        </p:nvSpPr>
        <p:spPr>
          <a:xfrm>
            <a:off x="-23719" y="5517232"/>
            <a:ext cx="9143999" cy="1143000"/>
          </a:xfrm>
          <a:effectLst>
            <a:outerShdw blurRad="63500" dist="38099" dir="2700000" algn="ctr" rotWithShape="0">
              <a:schemeClr val="tx2">
                <a:alpha val="74998"/>
              </a:schemeClr>
            </a:outerShdw>
          </a:effectLst>
        </p:spPr>
        <p:txBody>
          <a:bodyPr/>
          <a:lstStyle/>
          <a:p>
            <a:pPr eaLnBrk="1" hangingPunct="1">
              <a:defRPr/>
            </a:pPr>
            <a:r>
              <a:rPr lang="en-US" sz="3600" dirty="0">
                <a:solidFill>
                  <a:schemeClr val="bg1"/>
                </a:solidFill>
                <a:effectLst>
                  <a:glow rad="228600">
                    <a:schemeClr val="tx1"/>
                  </a:glow>
                </a:effectLst>
                <a:ea typeface="ＭＳ Ｐゴシック" charset="0"/>
              </a:rPr>
              <a:t>"And Samuel's word came to all Israel" </a:t>
            </a:r>
            <a:br>
              <a:rPr lang="en-US" sz="3600" dirty="0">
                <a:solidFill>
                  <a:schemeClr val="bg1"/>
                </a:solidFill>
                <a:effectLst>
                  <a:glow rad="228600">
                    <a:schemeClr val="tx1"/>
                  </a:glow>
                </a:effectLst>
                <a:ea typeface="ＭＳ Ｐゴシック" charset="0"/>
              </a:rPr>
            </a:br>
            <a:r>
              <a:rPr lang="en-US" sz="3600" dirty="0">
                <a:solidFill>
                  <a:schemeClr val="bg1"/>
                </a:solidFill>
                <a:effectLst>
                  <a:glow rad="228600">
                    <a:schemeClr val="tx1"/>
                  </a:glow>
                </a:effectLst>
                <a:ea typeface="ＭＳ Ｐゴシック" charset="0"/>
              </a:rPr>
              <a:t>(1 Samuel 4:1 </a:t>
            </a:r>
            <a:r>
              <a:rPr lang="en-US" sz="2800" dirty="0">
                <a:solidFill>
                  <a:schemeClr val="bg1"/>
                </a:solidFill>
                <a:effectLst>
                  <a:glow rad="228600">
                    <a:schemeClr val="tx1"/>
                  </a:glow>
                </a:effectLst>
                <a:ea typeface="ＭＳ Ｐゴシック" charset="0"/>
              </a:rPr>
              <a:t>NIV</a:t>
            </a:r>
            <a:r>
              <a:rPr lang="en-US" sz="3600" dirty="0">
                <a:solidFill>
                  <a:schemeClr val="bg1"/>
                </a:solidFill>
                <a:effectLst>
                  <a:glow rad="228600">
                    <a:schemeClr val="tx1"/>
                  </a:glow>
                </a:effectLst>
                <a:ea typeface="ＭＳ Ｐゴシック" charset="0"/>
              </a:rPr>
              <a:t>)</a:t>
            </a:r>
            <a:endParaRPr lang="en-US" sz="3600"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0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000" dirty="0">
                <a:solidFill>
                  <a:srgbClr val="FFFFFF"/>
                </a:solidFill>
                <a:effectLst>
                  <a:glow rad="228600">
                    <a:srgbClr val="000000"/>
                  </a:glow>
                </a:effectLst>
                <a:latin typeface="Arial"/>
                <a:cs typeface="Arial"/>
              </a:rPr>
              <a:t>197</a:t>
            </a:r>
          </a:p>
        </p:txBody>
      </p:sp>
    </p:spTree>
    <p:extLst>
      <p:ext uri="{BB962C8B-B14F-4D97-AF65-F5344CB8AC3E}">
        <p14:creationId xmlns:p14="http://schemas.microsoft.com/office/powerpoint/2010/main" val="268083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379"/>
            <a:ext cx="3617595" cy="6858000"/>
          </a:xfrm>
          <a:prstGeom prst="rect">
            <a:avLst/>
          </a:prstGeom>
        </p:spPr>
      </p:pic>
      <p:sp>
        <p:nvSpPr>
          <p:cNvPr id="218115" name="Rectangle 6"/>
          <p:cNvSpPr>
            <a:spLocks noChangeArrowheads="1"/>
          </p:cNvSpPr>
          <p:nvPr/>
        </p:nvSpPr>
        <p:spPr bwMode="auto">
          <a:xfrm>
            <a:off x="7924800" y="6248400"/>
            <a:ext cx="10572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en-US" sz="1800">
                <a:solidFill>
                  <a:srgbClr val="000000"/>
                </a:solidFill>
                <a:latin typeface="Arial" charset="0"/>
                <a:cs typeface="Arial" charset="0"/>
              </a:rPr>
              <a:t>1 Sam 4</a:t>
            </a:r>
          </a:p>
        </p:txBody>
      </p:sp>
      <p:sp>
        <p:nvSpPr>
          <p:cNvPr id="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en-US" sz="2400" dirty="0">
                <a:solidFill>
                  <a:srgbClr val="000000"/>
                </a:solidFill>
                <a:latin typeface="Arial"/>
                <a:cs typeface="Arial"/>
              </a:rPr>
              <a:t>197</a:t>
            </a:r>
          </a:p>
        </p:txBody>
      </p:sp>
      <p:sp>
        <p:nvSpPr>
          <p:cNvPr id="218117" name="Title 1"/>
          <p:cNvSpPr>
            <a:spLocks noGrp="1"/>
          </p:cNvSpPr>
          <p:nvPr>
            <p:ph type="title"/>
          </p:nvPr>
        </p:nvSpPr>
        <p:spPr>
          <a:xfrm>
            <a:off x="395536" y="0"/>
            <a:ext cx="8061077" cy="836712"/>
          </a:xfrm>
        </p:spPr>
        <p:txBody>
          <a:bodyPr/>
          <a:lstStyle/>
          <a:p>
            <a:r>
              <a:rPr lang="en-US">
                <a:latin typeface="Arial" charset="0"/>
                <a:ea typeface="ＭＳ Ｐゴシック" charset="0"/>
              </a:rPr>
              <a:t>A Rough Start as Judge</a:t>
            </a:r>
          </a:p>
        </p:txBody>
      </p:sp>
      <p:sp>
        <p:nvSpPr>
          <p:cNvPr id="9" name="Rectangle 2"/>
          <p:cNvSpPr txBox="1">
            <a:spLocks noChangeArrowheads="1"/>
          </p:cNvSpPr>
          <p:nvPr/>
        </p:nvSpPr>
        <p:spPr bwMode="auto">
          <a:xfrm>
            <a:off x="4211638" y="1196975"/>
            <a:ext cx="40386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lnSpc>
                <a:spcPct val="90000"/>
              </a:lnSpc>
              <a:spcBef>
                <a:spcPct val="20000"/>
              </a:spcBef>
              <a:buFontTx/>
              <a:buChar char="•"/>
            </a:pPr>
            <a:r>
              <a:rPr lang="en-US" sz="3600">
                <a:solidFill>
                  <a:srgbClr val="000000"/>
                </a:solidFill>
                <a:latin typeface="Arial" charset="0"/>
                <a:cs typeface="Arial" charset="0"/>
              </a:rPr>
              <a:t>The Philistines defeat Israel</a:t>
            </a:r>
          </a:p>
          <a:p>
            <a:pPr algn="l" eaLnBrk="1" hangingPunct="1">
              <a:lnSpc>
                <a:spcPct val="90000"/>
              </a:lnSpc>
              <a:spcBef>
                <a:spcPct val="20000"/>
              </a:spcBef>
              <a:buFontTx/>
              <a:buChar char="•"/>
            </a:pPr>
            <a:endParaRPr lang="en-US" sz="3600">
              <a:solidFill>
                <a:srgbClr val="000000"/>
              </a:solidFill>
              <a:latin typeface="Arial" charset="0"/>
              <a:cs typeface="Arial" charset="0"/>
            </a:endParaRPr>
          </a:p>
          <a:p>
            <a:pPr algn="l" eaLnBrk="1" hangingPunct="1">
              <a:lnSpc>
                <a:spcPct val="90000"/>
              </a:lnSpc>
              <a:spcBef>
                <a:spcPct val="20000"/>
              </a:spcBef>
              <a:buFontTx/>
              <a:buChar char="•"/>
            </a:pPr>
            <a:r>
              <a:rPr lang="en-US" sz="3600">
                <a:solidFill>
                  <a:srgbClr val="000000"/>
                </a:solidFill>
                <a:latin typeface="Arial" charset="0"/>
                <a:cs typeface="Arial" charset="0"/>
              </a:rPr>
              <a:t>They capture the Ark of the Covenant too</a:t>
            </a:r>
          </a:p>
        </p:txBody>
      </p:sp>
    </p:spTree>
    <p:extLst>
      <p:ext uri="{BB962C8B-B14F-4D97-AF65-F5344CB8AC3E}">
        <p14:creationId xmlns:p14="http://schemas.microsoft.com/office/powerpoint/2010/main" val="1704936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9">
                                            <p:txEl>
                                              <p:pRg st="0" end="0"/>
                                            </p:txEl>
                                          </p:spTgt>
                                        </p:tgtEl>
                                        <p:attrNameLst>
                                          <p:attrName>style.visibility</p:attrName>
                                        </p:attrNameLst>
                                      </p:cBhvr>
                                      <p:to>
                                        <p:strVal val="visible"/>
                                      </p:to>
                                    </p:set>
                                    <p:anim to="" calcmode="lin" valueType="num">
                                      <p:cBhvr>
                                        <p:cTn id="7" dur="1" fill="hold"/>
                                        <p:tgtEl>
                                          <p:spTgt spid="9">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9">
                                            <p:txEl>
                                              <p:pRg st="2" end="2"/>
                                            </p:txEl>
                                          </p:spTgt>
                                        </p:tgtEl>
                                        <p:attrNameLst>
                                          <p:attrName>style.visibility</p:attrName>
                                        </p:attrNameLst>
                                      </p:cBhvr>
                                      <p:to>
                                        <p:strVal val="visible"/>
                                      </p:to>
                                    </p:set>
                                    <p:anim to="" calcmode="lin" valueType="num">
                                      <p:cBhvr>
                                        <p:cTn id="12" dur="1" fill="hold"/>
                                        <p:tgtEl>
                                          <p:spTgt spid="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9144000" cy="1143000"/>
          </a:xfrm>
          <a:effectLst>
            <a:outerShdw blurRad="63500" dist="38099" dir="2700000" algn="ctr" rotWithShape="0">
              <a:schemeClr val="tx2">
                <a:alpha val="74998"/>
              </a:schemeClr>
            </a:outerShdw>
          </a:effectLst>
        </p:spPr>
        <p:txBody>
          <a:bodyPr/>
          <a:lstStyle/>
          <a:p>
            <a:pPr eaLnBrk="1" hangingPunct="1">
              <a:defRPr/>
            </a:pPr>
            <a:r>
              <a:rPr lang="en-US" sz="4000" dirty="0">
                <a:solidFill>
                  <a:schemeClr val="bg1"/>
                </a:solidFill>
                <a:effectLst>
                  <a:glow rad="228600">
                    <a:schemeClr val="tx1"/>
                  </a:glow>
                </a:effectLst>
                <a:ea typeface="ＭＳ Ｐゴシック" charset="0"/>
              </a:rPr>
              <a:t>News Brought to Eli (1 Sam 4:18)</a:t>
            </a:r>
            <a:endParaRPr lang="en-US" sz="4000"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pic>
        <p:nvPicPr>
          <p:cNvPr id="22016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95288" y="1125538"/>
            <a:ext cx="8318500" cy="551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5929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5</a:t>
            </a:r>
          </a:p>
        </p:txBody>
      </p:sp>
    </p:spTree>
    <p:extLst>
      <p:ext uri="{BB962C8B-B14F-4D97-AF65-F5344CB8AC3E}">
        <p14:creationId xmlns:p14="http://schemas.microsoft.com/office/powerpoint/2010/main" val="29479874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23719" y="5517232"/>
            <a:ext cx="9143999"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Dagan Shamed at Ashdod </a:t>
            </a:r>
            <a:br>
              <a:rPr lang="en-US" dirty="0">
                <a:solidFill>
                  <a:schemeClr val="bg1"/>
                </a:solidFill>
                <a:effectLst>
                  <a:glow rad="228600">
                    <a:schemeClr val="tx1"/>
                  </a:glow>
                </a:effectLst>
                <a:ea typeface="ＭＳ Ｐゴシック" charset="0"/>
              </a:rPr>
            </a:br>
            <a:r>
              <a:rPr lang="en-US" dirty="0">
                <a:solidFill>
                  <a:schemeClr val="bg1"/>
                </a:solidFill>
                <a:effectLst>
                  <a:glow rad="228600">
                    <a:schemeClr val="tx1"/>
                  </a:glow>
                </a:effectLst>
                <a:ea typeface="ＭＳ Ｐゴシック" charset="0"/>
              </a:rPr>
              <a:t>(1 Samuel 5:4)</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pic>
        <p:nvPicPr>
          <p:cNvPr id="2" name="Picture 1"/>
          <p:cNvPicPr>
            <a:picLocks noChangeAspect="1"/>
          </p:cNvPicPr>
          <p:nvPr/>
        </p:nvPicPr>
        <p:blipFill>
          <a:blip r:embed="rId2"/>
          <a:stretch>
            <a:fillRect/>
          </a:stretch>
        </p:blipFill>
        <p:spPr>
          <a:xfrm>
            <a:off x="0" y="0"/>
            <a:ext cx="9170904" cy="5445224"/>
          </a:xfrm>
          <a:prstGeom prst="rect">
            <a:avLst/>
          </a:prstGeom>
        </p:spPr>
      </p:pic>
    </p:spTree>
    <p:extLst>
      <p:ext uri="{BB962C8B-B14F-4D97-AF65-F5344CB8AC3E}">
        <p14:creationId xmlns:p14="http://schemas.microsoft.com/office/powerpoint/2010/main" val="20971535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387424"/>
            <a:ext cx="9144000" cy="6547104"/>
          </a:xfrm>
          <a:prstGeom prst="rect">
            <a:avLst/>
          </a:prstGeom>
        </p:spPr>
      </p:pic>
      <p:sp>
        <p:nvSpPr>
          <p:cNvPr id="44035" name="Rectangle 3"/>
          <p:cNvSpPr>
            <a:spLocks noGrp="1" noChangeArrowheads="1"/>
          </p:cNvSpPr>
          <p:nvPr>
            <p:ph type="title" idx="4294967295"/>
          </p:nvPr>
        </p:nvSpPr>
        <p:spPr>
          <a:xfrm>
            <a:off x="1" y="6021288"/>
            <a:ext cx="9143999" cy="846740"/>
          </a:xfrm>
          <a:solidFill>
            <a:srgbClr val="000000"/>
          </a:solidFill>
          <a:effectLst/>
        </p:spPr>
        <p:txBody>
          <a:bodyPr/>
          <a:lstStyle/>
          <a:p>
            <a:pPr eaLnBrk="1" hangingPunct="1">
              <a:defRPr/>
            </a:pPr>
            <a:r>
              <a:rPr lang="en-US" dirty="0">
                <a:solidFill>
                  <a:schemeClr val="bg1"/>
                </a:solidFill>
                <a:effectLst>
                  <a:glow rad="228600">
                    <a:schemeClr val="tx1"/>
                  </a:glow>
                </a:effectLst>
                <a:ea typeface="ＭＳ Ｐゴシック" charset="0"/>
              </a:rPr>
              <a:t>Route of the Ark (1 Samuel 5)</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pic>
        <p:nvPicPr>
          <p:cNvPr id="4" name="Picture 3"/>
          <p:cNvPicPr>
            <a:picLocks noChangeAspect="1"/>
          </p:cNvPicPr>
          <p:nvPr/>
        </p:nvPicPr>
        <p:blipFill>
          <a:blip r:embed="rId3"/>
          <a:stretch>
            <a:fillRect/>
          </a:stretch>
        </p:blipFill>
        <p:spPr>
          <a:xfrm>
            <a:off x="5148064" y="692696"/>
            <a:ext cx="2991102" cy="2592288"/>
          </a:xfrm>
          <a:prstGeom prst="rect">
            <a:avLst/>
          </a:prstGeom>
        </p:spPr>
      </p:pic>
    </p:spTree>
    <p:extLst>
      <p:ext uri="{BB962C8B-B14F-4D97-AF65-F5344CB8AC3E}">
        <p14:creationId xmlns:p14="http://schemas.microsoft.com/office/powerpoint/2010/main" val="133115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6</a:t>
            </a:r>
          </a:p>
        </p:txBody>
      </p:sp>
    </p:spTree>
    <p:extLst>
      <p:ext uri="{BB962C8B-B14F-4D97-AF65-F5344CB8AC3E}">
        <p14:creationId xmlns:p14="http://schemas.microsoft.com/office/powerpoint/2010/main" val="33707420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2" descr="j0309650"/>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0" y="-11113"/>
            <a:ext cx="9144000" cy="7013576"/>
          </a:xfrm>
        </p:spPr>
      </p:pic>
      <p:sp>
        <p:nvSpPr>
          <p:cNvPr id="44035" name="Rectangle 3"/>
          <p:cNvSpPr>
            <a:spLocks noGrp="1" noChangeArrowheads="1"/>
          </p:cNvSpPr>
          <p:nvPr>
            <p:ph type="title" idx="4294967295"/>
          </p:nvPr>
        </p:nvSpPr>
        <p:spPr>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What should Israel</a:t>
            </a:r>
            <a:r>
              <a:rPr lang="fr-FR" altLang="ja-JP" dirty="0">
                <a:solidFill>
                  <a:schemeClr val="bg1"/>
                </a:solidFill>
                <a:effectLst>
                  <a:glow rad="228600">
                    <a:schemeClr val="tx1"/>
                  </a:glow>
                </a:effectLst>
                <a:ea typeface="ＭＳ Ｐゴシック" charset="0"/>
              </a:rPr>
              <a:t>'</a:t>
            </a:r>
            <a:r>
              <a:rPr lang="en-US" dirty="0">
                <a:solidFill>
                  <a:schemeClr val="bg1"/>
                </a:solidFill>
                <a:effectLst>
                  <a:glow rad="228600">
                    <a:schemeClr val="tx1"/>
                  </a:glow>
                </a:effectLst>
                <a:ea typeface="ＭＳ Ｐゴシック" charset="0"/>
              </a:rPr>
              <a:t>s next move be to protect the Ark of God?</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243888" y="115888"/>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spTree>
    <p:extLst>
      <p:ext uri="{BB962C8B-B14F-4D97-AF65-F5344CB8AC3E}">
        <p14:creationId xmlns:p14="http://schemas.microsoft.com/office/powerpoint/2010/main" val="15864061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499" y="2755900"/>
            <a:ext cx="6350000" cy="4102100"/>
          </a:xfrm>
          <a:prstGeom prst="rect">
            <a:avLst/>
          </a:prstGeom>
        </p:spPr>
      </p:pic>
      <p:sp>
        <p:nvSpPr>
          <p:cNvPr id="219140" name="Title 1"/>
          <p:cNvSpPr>
            <a:spLocks noGrp="1"/>
          </p:cNvSpPr>
          <p:nvPr>
            <p:ph type="title"/>
          </p:nvPr>
        </p:nvSpPr>
        <p:spPr>
          <a:xfrm>
            <a:off x="0" y="-26988"/>
            <a:ext cx="8458200" cy="792163"/>
          </a:xfrm>
          <a:effectLst>
            <a:outerShdw blurRad="50800" dist="38100" dir="2700000">
              <a:srgbClr val="000000">
                <a:alpha val="43000"/>
              </a:srgbClr>
            </a:outerShdw>
          </a:effectLst>
        </p:spPr>
        <p:txBody>
          <a:bodyPr/>
          <a:lstStyle/>
          <a:p>
            <a:r>
              <a:rPr lang="en-US" sz="4000" b="1">
                <a:solidFill>
                  <a:srgbClr val="FFFFFF"/>
                </a:solidFill>
                <a:latin typeface="Arial" charset="0"/>
                <a:ea typeface="ＭＳ Ｐゴシック" charset="0"/>
              </a:rPr>
              <a:t>The Ark Returned</a:t>
            </a:r>
          </a:p>
        </p:txBody>
      </p:sp>
      <p:sp>
        <p:nvSpPr>
          <p:cNvPr id="219138" name="Rectangle 5"/>
          <p:cNvSpPr>
            <a:spLocks noChangeArrowheads="1"/>
          </p:cNvSpPr>
          <p:nvPr/>
        </p:nvSpPr>
        <p:spPr bwMode="auto">
          <a:xfrm>
            <a:off x="7924800" y="6248400"/>
            <a:ext cx="1057275" cy="369888"/>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en-US" sz="1800">
                <a:solidFill>
                  <a:srgbClr val="FFFFFF"/>
                </a:solidFill>
                <a:latin typeface="Arial" charset="0"/>
                <a:cs typeface="Arial" charset="0"/>
              </a:rPr>
              <a:t>1 Sam 6</a:t>
            </a:r>
          </a:p>
        </p:txBody>
      </p:sp>
      <p:sp>
        <p:nvSpPr>
          <p:cNvPr id="6"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spcBef>
                <a:spcPct val="50000"/>
              </a:spcBef>
              <a:defRPr/>
            </a:pPr>
            <a:r>
              <a:rPr lang="en-US" sz="2400" dirty="0">
                <a:solidFill>
                  <a:srgbClr val="FFFFFF"/>
                </a:solidFill>
                <a:latin typeface="Arial"/>
                <a:cs typeface="Arial"/>
              </a:rPr>
              <a:t>197</a:t>
            </a:r>
          </a:p>
        </p:txBody>
      </p:sp>
      <p:sp>
        <p:nvSpPr>
          <p:cNvPr id="219141" name="Rectangle 3"/>
          <p:cNvSpPr txBox="1">
            <a:spLocks noChangeArrowheads="1"/>
          </p:cNvSpPr>
          <p:nvPr/>
        </p:nvSpPr>
        <p:spPr bwMode="auto">
          <a:xfrm>
            <a:off x="179512" y="1268760"/>
            <a:ext cx="4896544" cy="2625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20000"/>
              </a:spcBef>
              <a:buFontTx/>
              <a:buChar char="•"/>
            </a:pPr>
            <a:r>
              <a:rPr lang="en-US">
                <a:solidFill>
                  <a:srgbClr val="FFFFFF"/>
                </a:solidFill>
                <a:effectLst>
                  <a:glow rad="228600">
                    <a:srgbClr val="000000"/>
                  </a:glow>
                </a:effectLst>
                <a:latin typeface="Arial" charset="0"/>
                <a:cs typeface="Arial" charset="0"/>
              </a:rPr>
              <a:t>The Ark was returned to the Israelites at Beth Shemesh.</a:t>
            </a:r>
          </a:p>
          <a:p>
            <a:pPr algn="l" eaLnBrk="1" hangingPunct="1">
              <a:spcBef>
                <a:spcPct val="20000"/>
              </a:spcBef>
            </a:pPr>
            <a:endParaRPr lang="en-US">
              <a:solidFill>
                <a:srgbClr val="FFFFFF"/>
              </a:solidFill>
              <a:effectLst>
                <a:glow rad="228600">
                  <a:srgbClr val="000000"/>
                </a:glow>
              </a:effectLst>
              <a:latin typeface="Arial" charset="0"/>
              <a:cs typeface="Arial" charset="0"/>
            </a:endParaRPr>
          </a:p>
          <a:p>
            <a:pPr algn="l" eaLnBrk="1" hangingPunct="1">
              <a:spcBef>
                <a:spcPct val="20000"/>
              </a:spcBef>
              <a:buFontTx/>
              <a:buChar char="•"/>
            </a:pPr>
            <a:r>
              <a:rPr lang="en-US">
                <a:solidFill>
                  <a:srgbClr val="FFFFFF"/>
                </a:solidFill>
                <a:effectLst>
                  <a:glow rad="228600">
                    <a:srgbClr val="000000"/>
                  </a:glow>
                </a:effectLst>
                <a:latin typeface="Arial" charset="0"/>
                <a:cs typeface="Arial" charset="0"/>
              </a:rPr>
              <a:t>The Ark was restored to Kiriath Jearim</a:t>
            </a:r>
          </a:p>
          <a:p>
            <a:pPr algn="l" eaLnBrk="1" hangingPunct="1">
              <a:spcBef>
                <a:spcPct val="20000"/>
              </a:spcBef>
              <a:buFontTx/>
              <a:buChar char="•"/>
            </a:pPr>
            <a:endParaRPr lang="en-US">
              <a:solidFill>
                <a:srgbClr val="FFFFFF"/>
              </a:solidFill>
              <a:effectLst>
                <a:glow rad="228600">
                  <a:srgbClr val="000000"/>
                </a:glow>
              </a:effectLst>
              <a:latin typeface="Arial" charset="0"/>
              <a:cs typeface="Arial" charset="0"/>
            </a:endParaRPr>
          </a:p>
        </p:txBody>
      </p:sp>
      <p:pic>
        <p:nvPicPr>
          <p:cNvPr id="2" name="Picture 1"/>
          <p:cNvPicPr>
            <a:picLocks noChangeAspect="1"/>
          </p:cNvPicPr>
          <p:nvPr/>
        </p:nvPicPr>
        <p:blipFill>
          <a:blip r:embed="rId4"/>
          <a:stretch>
            <a:fillRect/>
          </a:stretch>
        </p:blipFill>
        <p:spPr>
          <a:xfrm>
            <a:off x="5038395" y="836712"/>
            <a:ext cx="4102100" cy="2667000"/>
          </a:xfrm>
          <a:prstGeom prst="rect">
            <a:avLst/>
          </a:prstGeom>
        </p:spPr>
      </p:pic>
    </p:spTree>
    <p:extLst>
      <p:ext uri="{BB962C8B-B14F-4D97-AF65-F5344CB8AC3E}">
        <p14:creationId xmlns:p14="http://schemas.microsoft.com/office/powerpoint/2010/main" val="8302574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9141">
                                            <p:txEl>
                                              <p:pRg st="0" end="0"/>
                                            </p:txEl>
                                          </p:spTgt>
                                        </p:tgtEl>
                                        <p:attrNameLst>
                                          <p:attrName>style.visibility</p:attrName>
                                        </p:attrNameLst>
                                      </p:cBhvr>
                                      <p:to>
                                        <p:strVal val="visible"/>
                                      </p:to>
                                    </p:set>
                                    <p:animEffect transition="in" filter="checkerboard(across)">
                                      <p:cBhvr>
                                        <p:cTn id="7" dur="500"/>
                                        <p:tgtEl>
                                          <p:spTgt spid="2191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19141">
                                            <p:txEl>
                                              <p:pRg st="2" end="2"/>
                                            </p:txEl>
                                          </p:spTgt>
                                        </p:tgtEl>
                                        <p:attrNameLst>
                                          <p:attrName>style.visibility</p:attrName>
                                        </p:attrNameLst>
                                      </p:cBhvr>
                                      <p:to>
                                        <p:strVal val="visible"/>
                                      </p:to>
                                    </p:set>
                                    <p:animEffect transition="in" filter="checkerboard(across)">
                                      <p:cBhvr>
                                        <p:cTn id="17" dur="500"/>
                                        <p:tgtEl>
                                          <p:spTgt spid="21914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commitment to save the nation from her carnal choice of Saul to God’s choice of David shows his concern to carry out his redemptive plan despite man’s sin.</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42c</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Samuel</a:t>
            </a:r>
          </a:p>
        </p:txBody>
      </p:sp>
    </p:spTree>
    <p:extLst>
      <p:ext uri="{BB962C8B-B14F-4D97-AF65-F5344CB8AC3E}">
        <p14:creationId xmlns:p14="http://schemas.microsoft.com/office/powerpoint/2010/main" val="88378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7</a:t>
            </a:r>
          </a:p>
        </p:txBody>
      </p:sp>
    </p:spTree>
    <p:extLst>
      <p:ext uri="{BB962C8B-B14F-4D97-AF65-F5344CB8AC3E}">
        <p14:creationId xmlns:p14="http://schemas.microsoft.com/office/powerpoint/2010/main" val="12298364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184" y="0"/>
            <a:ext cx="9144000" cy="6126480"/>
          </a:xfrm>
          <a:prstGeom prst="rect">
            <a:avLst/>
          </a:prstGeom>
        </p:spPr>
      </p:pic>
      <p:sp>
        <p:nvSpPr>
          <p:cNvPr id="44035" name="Rectangle 3"/>
          <p:cNvSpPr>
            <a:spLocks noGrp="1" noChangeArrowheads="1"/>
          </p:cNvSpPr>
          <p:nvPr>
            <p:ph type="title" idx="4294967295"/>
          </p:nvPr>
        </p:nvSpPr>
        <p:spPr>
          <a:xfrm>
            <a:off x="-23719" y="5517232"/>
            <a:ext cx="9143999" cy="1268760"/>
          </a:xfrm>
          <a:solidFill>
            <a:schemeClr val="tx1"/>
          </a:solidFill>
          <a:effectLst/>
        </p:spPr>
        <p:txBody>
          <a:bodyPr anchor="ctr"/>
          <a:lstStyle/>
          <a:p>
            <a:pPr eaLnBrk="1" hangingPunct="1">
              <a:defRPr/>
            </a:pPr>
            <a:r>
              <a:rPr lang="en-US" dirty="0">
                <a:solidFill>
                  <a:schemeClr val="bg1"/>
                </a:solidFill>
                <a:effectLst>
                  <a:glow rad="228600">
                    <a:schemeClr val="tx1"/>
                  </a:glow>
                </a:effectLst>
                <a:ea typeface="ＭＳ Ｐゴシック" charset="0"/>
              </a:rPr>
              <a:t>Samuel Subdues the Philistines at Mizpah (1 Samuel 7:2-17)</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spTree>
    <p:extLst>
      <p:ext uri="{BB962C8B-B14F-4D97-AF65-F5344CB8AC3E}">
        <p14:creationId xmlns:p14="http://schemas.microsoft.com/office/powerpoint/2010/main" val="18231740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endParaRPr lang="en-US">
              <a:solidFill>
                <a:srgbClr val="000000"/>
              </a:solidFill>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sz="4400">
                <a:solidFill>
                  <a:srgbClr val="FFFFFF"/>
                </a:solidFill>
                <a:latin typeface="Arial" charset="0"/>
                <a:cs typeface="Arial" charset="0"/>
              </a:rPr>
              <a:t>Eli</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endParaRPr lang="en-US" sz="1800" b="0">
              <a:solidFill>
                <a:srgbClr val="000000"/>
              </a:solidFill>
              <a:latin typeface="Arial"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sz="4400">
                <a:solidFill>
                  <a:srgbClr val="FFFFFF"/>
                </a:solidFill>
                <a:latin typeface="Arial" charset="0"/>
                <a:cs typeface="Arial" charset="0"/>
              </a:rPr>
              <a:t>Samuel</a:t>
            </a: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400" dirty="0">
                <a:solidFill>
                  <a:srgbClr val="FFFFFF"/>
                </a:solidFill>
                <a:latin typeface="Arial"/>
                <a:cs typeface="Arial"/>
              </a:rPr>
              <a:t>196</a:t>
            </a:r>
            <a:endParaRPr lang="en-US" sz="2400" b="0" dirty="0">
              <a:solidFill>
                <a:srgbClr val="FFFFFF"/>
              </a:solidFill>
              <a:latin typeface="Arial"/>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endParaRPr lang="en-US">
              <a:solidFill>
                <a:srgbClr val="000000"/>
              </a:solidFill>
            </a:endParaRPr>
          </a:p>
        </p:txBody>
      </p:sp>
      <p:sp>
        <p:nvSpPr>
          <p:cNvPr id="200714" name="Title 2"/>
          <p:cNvSpPr>
            <a:spLocks noGrp="1"/>
          </p:cNvSpPr>
          <p:nvPr>
            <p:ph type="title"/>
          </p:nvPr>
        </p:nvSpPr>
        <p:spPr>
          <a:xfrm>
            <a:off x="0" y="33338"/>
            <a:ext cx="4932363" cy="658812"/>
          </a:xfrm>
        </p:spPr>
        <p:txBody>
          <a:bodyPr/>
          <a:lstStyle/>
          <a:p>
            <a:r>
              <a:rPr lang="en-US" sz="3600" i="1">
                <a:solidFill>
                  <a:srgbClr val="FFFFFF"/>
                </a:solidFill>
                <a:latin typeface="Arial" charset="0"/>
                <a:ea typeface="ＭＳ Ｐゴシック" charset="0"/>
              </a:rPr>
              <a:t>Transition #1</a:t>
            </a:r>
          </a:p>
        </p:txBody>
      </p:sp>
      <p:pic>
        <p:nvPicPr>
          <p:cNvPr id="18"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508104" y="1988840"/>
            <a:ext cx="3344007" cy="36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51520" y="2132856"/>
            <a:ext cx="3502367" cy="3552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051720" y="548680"/>
            <a:ext cx="4419600" cy="1434581"/>
          </a:xfrm>
          <a:prstGeom prst="rect">
            <a:avLst/>
          </a:prstGeom>
        </p:spPr>
        <p:txBody>
          <a:bodyPr wrap="none" numCol="1" fromWordArt="1">
            <a:prstTxWarp prst="textSlantUp">
              <a:avLst>
                <a:gd name="adj" fmla="val 32056"/>
              </a:avLst>
            </a:prstTxWarp>
          </a:bodyPr>
          <a:lstStyle/>
          <a:p>
            <a:r>
              <a:rPr lang="en-US" sz="4800" kern="10" dirty="0">
                <a:ln w="9525">
                  <a:solidFill>
                    <a:srgbClr val="CC99FF"/>
                  </a:solidFill>
                  <a:round/>
                  <a:headEnd/>
                  <a:tailEnd/>
                </a:ln>
                <a:solidFill>
                  <a:srgbClr val="FFFFFF"/>
                </a:solidFill>
                <a:effectLst>
                  <a:glow rad="228600">
                    <a:srgbClr val="000000"/>
                  </a:glow>
                </a:effectLst>
                <a:latin typeface="Impact"/>
                <a:ea typeface="Impact"/>
                <a:cs typeface="Impact"/>
              </a:rPr>
              <a:t>1 Samuel</a:t>
            </a:r>
          </a:p>
        </p:txBody>
      </p:sp>
    </p:spTree>
    <p:extLst>
      <p:ext uri="{BB962C8B-B14F-4D97-AF65-F5344CB8AC3E}">
        <p14:creationId xmlns:p14="http://schemas.microsoft.com/office/powerpoint/2010/main" val="249711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endParaRPr lang="en-US">
              <a:solidFill>
                <a:srgbClr val="000000"/>
              </a:solidFill>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sz="4400">
                <a:solidFill>
                  <a:srgbClr val="FFFFFF"/>
                </a:solidFill>
                <a:latin typeface="Arial" charset="0"/>
                <a:cs typeface="Arial" charset="0"/>
              </a:rPr>
              <a:t>Samuel</a:t>
            </a: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endParaRPr lang="en-US" sz="1800" b="0">
              <a:solidFill>
                <a:srgbClr val="000000"/>
              </a:solidFill>
              <a:latin typeface="Arial"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en-US" sz="4400">
                <a:solidFill>
                  <a:srgbClr val="FFFFFF"/>
                </a:solidFill>
                <a:latin typeface="Arial" charset="0"/>
                <a:cs typeface="Arial" charset="0"/>
              </a:rPr>
              <a:t>Saul</a:t>
            </a:r>
          </a:p>
        </p:txBody>
      </p:sp>
      <p:sp>
        <p:nvSpPr>
          <p:cNvPr id="200716" name="WordArt 11"/>
          <p:cNvSpPr>
            <a:spLocks noChangeArrowheads="1" noChangeShapeType="1" noTextEdit="1"/>
          </p:cNvSpPr>
          <p:nvPr/>
        </p:nvSpPr>
        <p:spPr bwMode="auto">
          <a:xfrm>
            <a:off x="2133600" y="554556"/>
            <a:ext cx="4419600" cy="1434582"/>
          </a:xfrm>
          <a:prstGeom prst="rect">
            <a:avLst/>
          </a:prstGeom>
        </p:spPr>
        <p:txBody>
          <a:bodyPr wrap="none" numCol="1" fromWordArt="1">
            <a:prstTxWarp prst="textSlantUp">
              <a:avLst>
                <a:gd name="adj" fmla="val 32056"/>
              </a:avLst>
            </a:prstTxWarp>
          </a:bodyPr>
          <a:lstStyle/>
          <a:p>
            <a:r>
              <a:rPr lang="en-US" sz="4800" kern="10">
                <a:ln w="9525">
                  <a:solidFill>
                    <a:srgbClr val="CC99FF"/>
                  </a:solidFill>
                  <a:round/>
                  <a:headEnd/>
                  <a:tailEnd/>
                </a:ln>
                <a:solidFill>
                  <a:srgbClr val="FFFFFF"/>
                </a:solidFill>
                <a:effectLst>
                  <a:glow rad="228600">
                    <a:srgbClr val="000000"/>
                  </a:glow>
                </a:effectLst>
                <a:latin typeface="Impact"/>
                <a:ea typeface="Impact"/>
                <a:cs typeface="Impact"/>
              </a:rPr>
              <a:t>1 Samuel</a:t>
            </a: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400" dirty="0">
                <a:solidFill>
                  <a:srgbClr val="FFFFFF"/>
                </a:solidFill>
                <a:latin typeface="Arial"/>
                <a:cs typeface="Arial"/>
              </a:rPr>
              <a:t>196</a:t>
            </a:r>
            <a:endParaRPr lang="en-US" sz="2400" b="0" dirty="0">
              <a:solidFill>
                <a:srgbClr val="FFFFFF"/>
              </a:solidFill>
              <a:latin typeface="Arial"/>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endParaRPr lang="en-US">
              <a:solidFill>
                <a:srgbClr val="000000"/>
              </a:solidFill>
            </a:endParaRPr>
          </a:p>
        </p:txBody>
      </p:sp>
      <p:sp>
        <p:nvSpPr>
          <p:cNvPr id="200714" name="Title 2"/>
          <p:cNvSpPr>
            <a:spLocks noGrp="1"/>
          </p:cNvSpPr>
          <p:nvPr>
            <p:ph type="title"/>
          </p:nvPr>
        </p:nvSpPr>
        <p:spPr>
          <a:xfrm>
            <a:off x="0" y="33338"/>
            <a:ext cx="4932363" cy="658812"/>
          </a:xfrm>
        </p:spPr>
        <p:txBody>
          <a:bodyPr/>
          <a:lstStyle/>
          <a:p>
            <a:r>
              <a:rPr lang="en-US" sz="3600" i="1">
                <a:solidFill>
                  <a:srgbClr val="FFFFFF"/>
                </a:solidFill>
                <a:latin typeface="Arial" charset="0"/>
                <a:ea typeface="ＭＳ Ｐゴシック" charset="0"/>
              </a:rPr>
              <a:t>Transition #2</a:t>
            </a:r>
          </a:p>
        </p:txBody>
      </p:sp>
      <p:pic>
        <p:nvPicPr>
          <p:cNvPr id="1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616624" y="1988840"/>
            <a:ext cx="2915816" cy="3746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79512" y="1988840"/>
            <a:ext cx="3344007" cy="36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6731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821"/>
                                        </p:tgtEl>
                                        <p:attrNameLst>
                                          <p:attrName>style.visibility</p:attrName>
                                        </p:attrNameLst>
                                      </p:cBhvr>
                                      <p:to>
                                        <p:strVal val="visible"/>
                                      </p:to>
                                    </p:set>
                                  </p:childTnLst>
                                </p:cTn>
                              </p:par>
                              <p:par>
                                <p:cTn id="7" presetID="5" presetClass="entr" presetSubtype="10" fill="hold" grpId="0" nodeType="withEffect">
                                  <p:stCondLst>
                                    <p:cond delay="0"/>
                                  </p:stCondLst>
                                  <p:childTnLst>
                                    <p:set>
                                      <p:cBhvr>
                                        <p:cTn id="8" dur="1" fill="hold">
                                          <p:stCondLst>
                                            <p:cond delay="0"/>
                                          </p:stCondLst>
                                        </p:cTn>
                                        <p:tgtEl>
                                          <p:spTgt spid="34823"/>
                                        </p:tgtEl>
                                        <p:attrNameLst>
                                          <p:attrName>style.visibility</p:attrName>
                                        </p:attrNameLst>
                                      </p:cBhvr>
                                      <p:to>
                                        <p:strVal val="visible"/>
                                      </p:to>
                                    </p:set>
                                    <p:animEffect transition="in" filter="checkerboard(across)">
                                      <p:cBhvr>
                                        <p:cTn id="9" dur="500"/>
                                        <p:tgtEl>
                                          <p:spTgt spid="3482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utoUpdateAnimBg="0"/>
      <p:bldP spid="34823" grpId="0" autoUpdateAnimBg="0"/>
      <p:bldP spid="1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Samuel 8</a:t>
            </a:r>
          </a:p>
        </p:txBody>
      </p:sp>
    </p:spTree>
    <p:extLst>
      <p:ext uri="{BB962C8B-B14F-4D97-AF65-F5344CB8AC3E}">
        <p14:creationId xmlns:p14="http://schemas.microsoft.com/office/powerpoint/2010/main" val="413503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D6D48D"/>
        </a:solidFill>
        <a:effectLst/>
      </p:bgPr>
    </p:bg>
    <p:spTree>
      <p:nvGrpSpPr>
        <p:cNvPr id="1" name=""/>
        <p:cNvGrpSpPr/>
        <p:nvPr/>
      </p:nvGrpSpPr>
      <p:grpSpPr>
        <a:xfrm>
          <a:off x="0" y="0"/>
          <a:ext cx="0" cy="0"/>
          <a:chOff x="0" y="0"/>
          <a:chExt cx="0" cy="0"/>
        </a:xfrm>
      </p:grpSpPr>
      <p:sp>
        <p:nvSpPr>
          <p:cNvPr id="183297" name="Rectangle 17"/>
          <p:cNvSpPr>
            <a:spLocks noGrp="1" noChangeArrowheads="1"/>
          </p:cNvSpPr>
          <p:nvPr>
            <p:ph type="title"/>
          </p:nvPr>
        </p:nvSpPr>
        <p:spPr/>
        <p:txBody>
          <a:bodyPr/>
          <a:lstStyle/>
          <a:p>
            <a:pPr eaLnBrk="1" hangingPunct="1"/>
            <a:r>
              <a:rPr lang="en-US">
                <a:latin typeface="Arial" charset="0"/>
                <a:ea typeface="ＭＳ Ｐゴシック" charset="0"/>
              </a:rPr>
              <a:t>Key Verse</a:t>
            </a:r>
          </a:p>
        </p:txBody>
      </p:sp>
      <p:sp>
        <p:nvSpPr>
          <p:cNvPr id="183298" name="Rectangle 14"/>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endParaRPr lang="en-US">
              <a:solidFill>
                <a:srgbClr val="000000"/>
              </a:solidFill>
              <a:latin typeface="Arial" charset="0"/>
              <a:cs typeface="Arial" charset="0"/>
            </a:endParaRPr>
          </a:p>
        </p:txBody>
      </p:sp>
      <p:pic>
        <p:nvPicPr>
          <p:cNvPr id="183299" name="Picture 4" descr="j02376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381000"/>
            <a:ext cx="1828800" cy="146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9" name="WordArt 7"/>
          <p:cNvSpPr>
            <a:spLocks noChangeArrowheads="1" noChangeShapeType="1" noTextEdit="1"/>
          </p:cNvSpPr>
          <p:nvPr/>
        </p:nvSpPr>
        <p:spPr bwMode="auto">
          <a:xfrm>
            <a:off x="4303713" y="1600200"/>
            <a:ext cx="3581400" cy="1219200"/>
          </a:xfrm>
          <a:prstGeom prst="rect">
            <a:avLst/>
          </a:prstGeom>
        </p:spPr>
        <p:txBody>
          <a:bodyPr wrap="none" fromWordArt="1">
            <a:prstTxWarp prst="textDeflate">
              <a:avLst>
                <a:gd name="adj" fmla="val 26227"/>
              </a:avLst>
            </a:prstTxWarp>
          </a:bodyPr>
          <a:lstStyle/>
          <a:p>
            <a:r>
              <a:rPr lang="en-US" sz="3600" kern="10">
                <a:ln w="9525" cap="sq">
                  <a:solidFill>
                    <a:srgbClr val="000000"/>
                  </a:solidFill>
                  <a:round/>
                  <a:headEnd type="none" w="sm" len="sm"/>
                  <a:tailEnd type="none" w="sm" len="sm"/>
                </a:ln>
                <a:solidFill>
                  <a:srgbClr val="0000FF"/>
                </a:solidFill>
                <a:latin typeface="Arial"/>
                <a:ea typeface="Arial"/>
                <a:cs typeface="Arial"/>
              </a:rPr>
              <a:t>1 Sam. 8:5</a:t>
            </a:r>
          </a:p>
        </p:txBody>
      </p:sp>
      <p:pic>
        <p:nvPicPr>
          <p:cNvPr id="59401" name="Picture 9" descr="DIA-Jan-2000-2">
            <a:hlinkClick r:id="rId5"/>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3400" y="4267200"/>
            <a:ext cx="6477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404" name="Rectangle 12"/>
          <p:cNvSpPr>
            <a:spLocks noChangeArrowheads="1"/>
          </p:cNvSpPr>
          <p:nvPr/>
        </p:nvSpPr>
        <p:spPr bwMode="auto">
          <a:xfrm>
            <a:off x="827088" y="5029200"/>
            <a:ext cx="70104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lvl="1" algn="l">
              <a:spcBef>
                <a:spcPct val="50000"/>
              </a:spcBef>
              <a:buFontTx/>
              <a:buChar char="–"/>
            </a:pPr>
            <a:r>
              <a:rPr lang="en-US" sz="3200">
                <a:solidFill>
                  <a:srgbClr val="6600CC"/>
                </a:solidFill>
                <a:latin typeface="Arial" charset="0"/>
                <a:cs typeface="Arial" charset="0"/>
              </a:rPr>
              <a:t> Premature</a:t>
            </a:r>
          </a:p>
          <a:p>
            <a:pPr lvl="1" algn="l">
              <a:spcBef>
                <a:spcPct val="50000"/>
              </a:spcBef>
              <a:buFontTx/>
              <a:buChar char="–"/>
            </a:pPr>
            <a:r>
              <a:rPr lang="en-US" sz="3200">
                <a:solidFill>
                  <a:srgbClr val="6600CC"/>
                </a:solidFill>
                <a:latin typeface="Arial" charset="0"/>
                <a:cs typeface="Arial" charset="0"/>
              </a:rPr>
              <a:t> Wrong motive</a:t>
            </a:r>
          </a:p>
        </p:txBody>
      </p:sp>
      <p:sp>
        <p:nvSpPr>
          <p:cNvPr id="183303" name="WordArt 13"/>
          <p:cNvSpPr>
            <a:spLocks noChangeArrowheads="1" noChangeShapeType="1" noTextEdit="1"/>
          </p:cNvSpPr>
          <p:nvPr/>
        </p:nvSpPr>
        <p:spPr bwMode="auto">
          <a:xfrm>
            <a:off x="3048000" y="-76200"/>
            <a:ext cx="4953000" cy="1714500"/>
          </a:xfrm>
          <a:prstGeom prst="rect">
            <a:avLst/>
          </a:prstGeom>
        </p:spPr>
        <p:txBody>
          <a:bodyPr wrap="none" fromWordArt="1">
            <a:prstTxWarp prst="textSlantUp">
              <a:avLst>
                <a:gd name="adj" fmla="val 32056"/>
              </a:avLst>
            </a:prstTxWarp>
          </a:bodyPr>
          <a:lstStyle/>
          <a:p>
            <a:r>
              <a:rPr lang="en-US" sz="4800" kern="1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Arial"/>
                <a:ea typeface="Arial"/>
                <a:cs typeface="Arial"/>
              </a:rPr>
              <a:t>Key Verse</a:t>
            </a:r>
          </a:p>
        </p:txBody>
      </p:sp>
      <p:sp>
        <p:nvSpPr>
          <p:cNvPr id="59407" name="Text Box 15"/>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en-US" sz="2400" dirty="0">
                <a:solidFill>
                  <a:srgbClr val="FFFFFF"/>
                </a:solidFill>
                <a:latin typeface="Arial"/>
                <a:cs typeface="Arial"/>
              </a:rPr>
              <a:t>194</a:t>
            </a:r>
            <a:endParaRPr lang="en-US" sz="2400" b="0" dirty="0">
              <a:solidFill>
                <a:srgbClr val="FFFFFF"/>
              </a:solidFill>
              <a:latin typeface="Arial"/>
              <a:cs typeface="Arial"/>
            </a:endParaRPr>
          </a:p>
        </p:txBody>
      </p:sp>
      <p:sp>
        <p:nvSpPr>
          <p:cNvPr id="183305" name="Rectangle 16"/>
          <p:cNvSpPr>
            <a:spLocks noChangeArrowheads="1"/>
          </p:cNvSpPr>
          <p:nvPr/>
        </p:nvSpPr>
        <p:spPr bwMode="auto">
          <a:xfrm>
            <a:off x="903288" y="22098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l">
              <a:spcBef>
                <a:spcPct val="20000"/>
              </a:spcBef>
              <a:buFontTx/>
              <a:buChar char="•"/>
            </a:pPr>
            <a:r>
              <a:rPr lang="en-US" sz="3600">
                <a:solidFill>
                  <a:srgbClr val="000000"/>
                </a:solidFill>
                <a:latin typeface="Arial" charset="0"/>
                <a:cs typeface="Arial" charset="0"/>
              </a:rPr>
              <a:t>Let</a:t>
            </a:r>
            <a:r>
              <a:rPr lang="fr-FR" altLang="ja-JP" sz="3600">
                <a:solidFill>
                  <a:srgbClr val="000000"/>
                </a:solidFill>
                <a:latin typeface="Arial" charset="0"/>
                <a:cs typeface="Arial" charset="0"/>
              </a:rPr>
              <a:t>'</a:t>
            </a:r>
            <a:r>
              <a:rPr lang="en-US" altLang="ja-JP" sz="3600">
                <a:solidFill>
                  <a:srgbClr val="000000"/>
                </a:solidFill>
                <a:latin typeface="Arial" charset="0"/>
                <a:cs typeface="Arial" charset="0"/>
              </a:rPr>
              <a:t>s read it</a:t>
            </a:r>
          </a:p>
          <a:p>
            <a:pPr marL="342900" indent="-342900" algn="l">
              <a:spcBef>
                <a:spcPct val="20000"/>
              </a:spcBef>
              <a:buFontTx/>
              <a:buChar char="•"/>
            </a:pPr>
            <a:r>
              <a:rPr lang="en-US" sz="3600">
                <a:solidFill>
                  <a:srgbClr val="000000"/>
                </a:solidFill>
                <a:latin typeface="Arial" charset="0"/>
                <a:cs typeface="Arial" charset="0"/>
              </a:rPr>
              <a:t>Was it a good idea for Israel to ask for a king?</a:t>
            </a:r>
          </a:p>
          <a:p>
            <a:pPr marL="342900" indent="-342900" algn="l">
              <a:spcBef>
                <a:spcPct val="20000"/>
              </a:spcBef>
              <a:buFontTx/>
              <a:buChar char="•"/>
            </a:pPr>
            <a:r>
              <a:rPr lang="en-US" sz="3600">
                <a:solidFill>
                  <a:srgbClr val="000000"/>
                </a:solidFill>
                <a:latin typeface="Arial" charset="0"/>
                <a:cs typeface="Arial" charset="0"/>
              </a:rPr>
              <a:t>Why or why not?</a:t>
            </a:r>
          </a:p>
        </p:txBody>
      </p:sp>
    </p:spTree>
    <p:extLst>
      <p:ext uri="{BB962C8B-B14F-4D97-AF65-F5344CB8AC3E}">
        <p14:creationId xmlns:p14="http://schemas.microsoft.com/office/powerpoint/2010/main" val="1688927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9399"/>
                                        </p:tgtEl>
                                        <p:attrNameLst>
                                          <p:attrName>style.visibility</p:attrName>
                                        </p:attrNameLst>
                                      </p:cBhvr>
                                      <p:to>
                                        <p:strVal val="visible"/>
                                      </p:to>
                                    </p:set>
                                    <p:anim calcmode="lin" valueType="num">
                                      <p:cBhvr additive="base">
                                        <p:cTn id="7" dur="500" fill="hold"/>
                                        <p:tgtEl>
                                          <p:spTgt spid="59399"/>
                                        </p:tgtEl>
                                        <p:attrNameLst>
                                          <p:attrName>ppt_x</p:attrName>
                                        </p:attrNameLst>
                                      </p:cBhvr>
                                      <p:tavLst>
                                        <p:tav tm="0">
                                          <p:val>
                                            <p:strVal val="0-#ppt_w/2"/>
                                          </p:val>
                                        </p:tav>
                                        <p:tav tm="100000">
                                          <p:val>
                                            <p:strVal val="#ppt_x"/>
                                          </p:val>
                                        </p:tav>
                                      </p:tavLst>
                                    </p:anim>
                                    <p:anim calcmode="lin" valueType="num">
                                      <p:cBhvr additive="base">
                                        <p:cTn id="8" dur="500" fill="hold"/>
                                        <p:tgtEl>
                                          <p:spTgt spid="5939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59401"/>
                                        </p:tgtEl>
                                        <p:attrNameLst>
                                          <p:attrName>style.visibility</p:attrName>
                                        </p:attrNameLst>
                                      </p:cBhvr>
                                      <p:to>
                                        <p:strVal val="visible"/>
                                      </p:to>
                                    </p:set>
                                    <p:anim calcmode="lin" valueType="num">
                                      <p:cBhvr additive="base">
                                        <p:cTn id="12" dur="500" fill="hold"/>
                                        <p:tgtEl>
                                          <p:spTgt spid="59401"/>
                                        </p:tgtEl>
                                        <p:attrNameLst>
                                          <p:attrName>ppt_x</p:attrName>
                                        </p:attrNameLst>
                                      </p:cBhvr>
                                      <p:tavLst>
                                        <p:tav tm="0">
                                          <p:val>
                                            <p:strVal val="0-#ppt_w/2"/>
                                          </p:val>
                                        </p:tav>
                                        <p:tav tm="100000">
                                          <p:val>
                                            <p:strVal val="#ppt_x"/>
                                          </p:val>
                                        </p:tav>
                                      </p:tavLst>
                                    </p:anim>
                                    <p:anim calcmode="lin" valueType="num">
                                      <p:cBhvr additive="base">
                                        <p:cTn id="13" dur="500" fill="hold"/>
                                        <p:tgtEl>
                                          <p:spTgt spid="5940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9404">
                                            <p:txEl>
                                              <p:pRg st="0" end="0"/>
                                            </p:txEl>
                                          </p:spTgt>
                                        </p:tgtEl>
                                        <p:attrNameLst>
                                          <p:attrName>style.visibility</p:attrName>
                                        </p:attrNameLst>
                                      </p:cBhvr>
                                      <p:to>
                                        <p:strVal val="visible"/>
                                      </p:to>
                                    </p:set>
                                    <p:anim calcmode="lin" valueType="num">
                                      <p:cBhvr additive="base">
                                        <p:cTn id="18" dur="500" fill="hold"/>
                                        <p:tgtEl>
                                          <p:spTgt spid="59404">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940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9404">
                                            <p:txEl>
                                              <p:pRg st="1" end="1"/>
                                            </p:txEl>
                                          </p:spTgt>
                                        </p:tgtEl>
                                        <p:attrNameLst>
                                          <p:attrName>style.visibility</p:attrName>
                                        </p:attrNameLst>
                                      </p:cBhvr>
                                      <p:to>
                                        <p:strVal val="visible"/>
                                      </p:to>
                                    </p:set>
                                    <p:anim calcmode="lin" valueType="num">
                                      <p:cBhvr additive="base">
                                        <p:cTn id="24" dur="500" fill="hold"/>
                                        <p:tgtEl>
                                          <p:spTgt spid="59404">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940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animBg="1"/>
      <p:bldP spid="59404" grpId="0" build="p" bldLvl="2"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534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0"/>
            <a:ext cx="9144000" cy="6081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32640" y="5085184"/>
            <a:ext cx="9111359"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Who deserved the crown?</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spTree>
    <p:extLst>
      <p:ext uri="{BB962C8B-B14F-4D97-AF65-F5344CB8AC3E}">
        <p14:creationId xmlns:p14="http://schemas.microsoft.com/office/powerpoint/2010/main" val="30328593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en-US" sz="4800" b="1" dirty="0">
                <a:solidFill>
                  <a:schemeClr val="bg1"/>
                </a:solidFill>
                <a:effectLst>
                  <a:glow rad="152400">
                    <a:schemeClr val="tx1">
                      <a:alpha val="95000"/>
                    </a:schemeClr>
                  </a:glow>
                </a:effectLst>
                <a:latin typeface="+mn-lt"/>
              </a:rPr>
              <a:t>Matthew: Christ as King</a:t>
            </a: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algn="l">
              <a:spcBef>
                <a:spcPct val="20000"/>
              </a:spcBef>
              <a:defRPr/>
            </a:pPr>
            <a:r>
              <a:rPr lang="en-US" sz="3200" kern="0" dirty="0">
                <a:solidFill>
                  <a:srgbClr val="FFFFFF"/>
                </a:solidFill>
                <a:effectLst>
                  <a:glow rad="152400">
                    <a:srgbClr val="000000">
                      <a:alpha val="95000"/>
                    </a:srgbClr>
                  </a:glow>
                </a:effectLst>
                <a:latin typeface="Arial"/>
                <a:ea typeface="ＭＳ Ｐゴシック" charset="-128"/>
                <a:cs typeface="ＭＳ Ｐゴシック" charset="-128"/>
              </a:rPr>
              <a:t>Since Jacob</a:t>
            </a:r>
            <a:r>
              <a:rPr lang="fr-FR" sz="3200"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3200" kern="0" dirty="0">
                <a:solidFill>
                  <a:srgbClr val="FFFFFF"/>
                </a:solidFill>
                <a:effectLst>
                  <a:glow rad="152400">
                    <a:srgbClr val="000000">
                      <a:alpha val="95000"/>
                    </a:srgbClr>
                  </a:glow>
                </a:effectLst>
                <a:latin typeface="Arial"/>
                <a:ea typeface="ＭＳ Ｐゴシック" charset="-128"/>
                <a:cs typeface="ＭＳ Ｐゴシック" charset="-128"/>
              </a:rPr>
              <a:t>s blessing in Genesis 49:9-10, the lion has depicted a king…</a:t>
            </a:r>
          </a:p>
        </p:txBody>
      </p:sp>
      <p:sp>
        <p:nvSpPr>
          <p:cNvPr id="6" name="Rectangle 3"/>
          <p:cNvSpPr txBox="1">
            <a:spLocks noChangeArrowheads="1"/>
          </p:cNvSpPr>
          <p:nvPr/>
        </p:nvSpPr>
        <p:spPr bwMode="auto">
          <a:xfrm>
            <a:off x="3294595" y="1869138"/>
            <a:ext cx="5741901" cy="4788757"/>
          </a:xfrm>
          <a:prstGeom prst="rect">
            <a:avLst/>
          </a:prstGeom>
          <a:noFill/>
          <a:ln w="9525">
            <a:noFill/>
            <a:miter lim="800000"/>
            <a:headEnd/>
            <a:tailEnd/>
          </a:ln>
          <a:effectLst/>
        </p:spPr>
        <p:txBody>
          <a:bodyPr/>
          <a:lstStyle/>
          <a:p>
            <a:pPr algn="l" eaLnBrk="0" hangingPunct="0">
              <a:spcBef>
                <a:spcPct val="20000"/>
              </a:spcBef>
              <a:defRPr/>
            </a:pPr>
            <a:r>
              <a:rPr lang="en-US" kern="0" dirty="0">
                <a:solidFill>
                  <a:srgbClr val="FFFFFF"/>
                </a:solidFill>
                <a:effectLst>
                  <a:glow rad="152400">
                    <a:srgbClr val="000000">
                      <a:alpha val="95000"/>
                    </a:srgbClr>
                  </a:glow>
                </a:effectLst>
                <a:latin typeface="Arial"/>
                <a:ea typeface="ＭＳ Ｐゴシック" charset="-128"/>
                <a:cs typeface="ＭＳ Ｐゴシック" charset="-128"/>
              </a:rPr>
              <a:t>"Judah, my son, is a young lion that has finished eating its prey. Like a lion he crouches and lies down; like a lioness—who dares to rouse him? </a:t>
            </a:r>
          </a:p>
          <a:p>
            <a:pPr algn="l" eaLnBrk="0" hangingPunct="0">
              <a:spcBef>
                <a:spcPct val="20000"/>
              </a:spcBef>
              <a:defRPr/>
            </a:pPr>
            <a:r>
              <a:rPr lang="en-US" kern="0" baseline="30000" dirty="0">
                <a:solidFill>
                  <a:srgbClr val="FFFFFF"/>
                </a:solidFill>
                <a:effectLst>
                  <a:glow rad="152400">
                    <a:srgbClr val="000000">
                      <a:alpha val="95000"/>
                    </a:srgbClr>
                  </a:glow>
                </a:effectLst>
                <a:latin typeface="Arial"/>
                <a:ea typeface="ＭＳ Ｐゴシック" charset="-128"/>
                <a:cs typeface="ＭＳ Ｐゴシック" charset="-128"/>
              </a:rPr>
              <a:t>10</a:t>
            </a:r>
            <a:r>
              <a:rPr lang="en-US" kern="0" dirty="0">
                <a:solidFill>
                  <a:srgbClr val="FFFFFF"/>
                </a:solidFill>
                <a:effectLst>
                  <a:glow rad="152400">
                    <a:srgbClr val="000000">
                      <a:alpha val="95000"/>
                    </a:srgbClr>
                  </a:glow>
                </a:effectLst>
                <a:latin typeface="Arial"/>
                <a:ea typeface="ＭＳ Ｐゴシック" charset="-128"/>
                <a:cs typeface="ＭＳ Ｐゴシック" charset="-128"/>
              </a:rPr>
              <a:t>The scepter will not depart from Judah, nor the ruler</a:t>
            </a:r>
            <a:r>
              <a:rPr lang="fr-FR"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kern="0" dirty="0">
                <a:solidFill>
                  <a:srgbClr val="FFFFFF"/>
                </a:solidFill>
                <a:effectLst>
                  <a:glow rad="152400">
                    <a:srgbClr val="000000">
                      <a:alpha val="95000"/>
                    </a:srgbClr>
                  </a:glow>
                </a:effectLst>
                <a:latin typeface="Arial"/>
                <a:ea typeface="ＭＳ Ｐゴシック" charset="-128"/>
                <a:cs typeface="ＭＳ Ｐゴシック" charset="-128"/>
              </a:rPr>
              <a:t>s staff from his descendants, until the coming of the one to whom it belongs, the one whom all nations will honor"</a:t>
            </a:r>
            <a:r>
              <a:rPr lang="en-US" sz="2400" kern="0" dirty="0">
                <a:solidFill>
                  <a:srgbClr val="FFFFFF"/>
                </a:solidFill>
                <a:effectLst>
                  <a:glow rad="152400">
                    <a:srgbClr val="000000">
                      <a:alpha val="95000"/>
                    </a:srgbClr>
                  </a:glow>
                </a:effectLst>
                <a:latin typeface="Arial"/>
                <a:ea typeface="ＭＳ Ｐゴシック" charset="-128"/>
                <a:cs typeface="ＭＳ Ｐゴシック" charset="-128"/>
              </a:rPr>
              <a:t> (NLT)</a:t>
            </a:r>
            <a:r>
              <a:rPr lang="en-US" kern="0" dirty="0">
                <a:solidFill>
                  <a:srgbClr val="FFFFFF"/>
                </a:solidFill>
                <a:effectLst>
                  <a:glow rad="152400">
                    <a:srgbClr val="000000">
                      <a:alpha val="95000"/>
                    </a:srgbClr>
                  </a:glow>
                </a:effectLst>
                <a:latin typeface="Arial"/>
                <a:ea typeface="ＭＳ Ｐゴシック" charset="-128"/>
                <a:cs typeface="ＭＳ Ｐゴシック" charset="-128"/>
              </a:rPr>
              <a:t>. </a:t>
            </a:r>
          </a:p>
        </p:txBody>
      </p:sp>
    </p:spTree>
    <p:extLst>
      <p:ext uri="{BB962C8B-B14F-4D97-AF65-F5344CB8AC3E}">
        <p14:creationId xmlns:p14="http://schemas.microsoft.com/office/powerpoint/2010/main" val="1289673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534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10800000">
            <a:off x="7938" y="0"/>
            <a:ext cx="9144000" cy="6081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41713" y="90620"/>
            <a:ext cx="9111359" cy="1143000"/>
          </a:xfrm>
          <a:effectLst>
            <a:outerShdw blurRad="63500" dist="38099" dir="2700000" algn="ctr" rotWithShape="0">
              <a:schemeClr val="tx2">
                <a:alpha val="74998"/>
              </a:schemeClr>
            </a:outerShdw>
          </a:effectLst>
        </p:spPr>
        <p:txBody>
          <a:bodyPr anchor="t"/>
          <a:lstStyle/>
          <a:p>
            <a:pPr eaLnBrk="1" hangingPunct="1">
              <a:defRPr/>
            </a:pPr>
            <a:r>
              <a:rPr lang="en-US" sz="5400" dirty="0">
                <a:solidFill>
                  <a:schemeClr val="bg1"/>
                </a:solidFill>
                <a:effectLst>
                  <a:glow rad="228600">
                    <a:schemeClr val="tx1"/>
                  </a:glow>
                </a:effectLst>
                <a:ea typeface="ＭＳ Ｐゴシック" charset="0"/>
              </a:rPr>
              <a:t>What would the king do to the people?</a:t>
            </a:r>
            <a:endParaRPr lang="en-US" sz="5400"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197</a:t>
            </a:r>
          </a:p>
        </p:txBody>
      </p:sp>
      <p:sp>
        <p:nvSpPr>
          <p:cNvPr id="7" name="Rectangle 3">
            <a:extLst>
              <a:ext uri="{FF2B5EF4-FFF2-40B4-BE49-F238E27FC236}">
                <a16:creationId xmlns:a16="http://schemas.microsoft.com/office/drawing/2014/main" id="{BDDF3E49-8B66-4B4E-850F-CF75F6C8CF3C}"/>
              </a:ext>
            </a:extLst>
          </p:cNvPr>
          <p:cNvSpPr txBox="1">
            <a:spLocks noChangeArrowheads="1"/>
          </p:cNvSpPr>
          <p:nvPr/>
        </p:nvSpPr>
        <p:spPr bwMode="auto">
          <a:xfrm>
            <a:off x="20765" y="4005064"/>
            <a:ext cx="9111359" cy="259228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295275" indent="-295275" algn="l" eaLnBrk="1" hangingPunct="1">
              <a:buFont typeface="Arial" panose="020B0604020202020204" pitchFamily="34" charset="0"/>
              <a:buChar char="•"/>
              <a:defRPr/>
            </a:pPr>
            <a:r>
              <a:rPr lang="en-US" sz="3200" kern="0" dirty="0">
                <a:solidFill>
                  <a:schemeClr val="bg1"/>
                </a:solidFill>
                <a:effectLst>
                  <a:glow rad="228600">
                    <a:schemeClr val="tx1"/>
                  </a:glow>
                </a:effectLst>
                <a:ea typeface="ＭＳ Ｐゴシック" charset="0"/>
              </a:rPr>
              <a:t>Standing army (8:12a)</a:t>
            </a:r>
          </a:p>
          <a:p>
            <a:pPr marL="295275" indent="-295275" algn="l" eaLnBrk="1" hangingPunct="1">
              <a:buFont typeface="Arial" panose="020B0604020202020204" pitchFamily="34" charset="0"/>
              <a:buChar char="•"/>
              <a:defRPr/>
            </a:pPr>
            <a:r>
              <a:rPr lang="en-US" sz="3200" kern="0" dirty="0">
                <a:solidFill>
                  <a:schemeClr val="bg1"/>
                </a:solidFill>
                <a:effectLst>
                  <a:glow rad="228600">
                    <a:schemeClr val="tx1"/>
                  </a:glow>
                </a:effectLst>
                <a:ea typeface="ＭＳ Ｐゴシック" charset="0"/>
              </a:rPr>
              <a:t>Conscripted farmers (8:12b)</a:t>
            </a:r>
          </a:p>
          <a:p>
            <a:pPr marL="295275" indent="-295275" algn="l" eaLnBrk="1" hangingPunct="1">
              <a:buFont typeface="Arial" panose="020B0604020202020204" pitchFamily="34" charset="0"/>
              <a:buChar char="•"/>
              <a:defRPr/>
            </a:pPr>
            <a:r>
              <a:rPr lang="en-US" sz="3200" kern="0" dirty="0">
                <a:solidFill>
                  <a:schemeClr val="bg1"/>
                </a:solidFill>
                <a:effectLst>
                  <a:glow rad="228600">
                    <a:schemeClr val="tx1"/>
                  </a:glow>
                </a:effectLst>
                <a:ea typeface="ＭＳ Ｐゴシック" charset="0"/>
              </a:rPr>
              <a:t>Forced makers of weapons (8:12c)</a:t>
            </a:r>
          </a:p>
          <a:p>
            <a:pPr marL="295275" indent="-295275" algn="l" eaLnBrk="1" hangingPunct="1">
              <a:buFont typeface="Arial" panose="020B0604020202020204" pitchFamily="34" charset="0"/>
              <a:buChar char="•"/>
              <a:defRPr/>
            </a:pPr>
            <a:r>
              <a:rPr lang="en-US" sz="3200" kern="0" dirty="0">
                <a:solidFill>
                  <a:schemeClr val="bg1"/>
                </a:solidFill>
                <a:effectLst>
                  <a:glow rad="228600">
                    <a:schemeClr val="tx1"/>
                  </a:glow>
                </a:effectLst>
                <a:ea typeface="ＭＳ Ｐゴシック" charset="0"/>
              </a:rPr>
              <a:t>Daughters as bakers, launderers, oil workers, and perfumers in the palace (8:13)</a:t>
            </a:r>
            <a:endParaRPr lang="en-US" sz="3200" kern="0" dirty="0">
              <a:effectLst>
                <a:glow rad="228600">
                  <a:schemeClr val="tx1"/>
                </a:glow>
              </a:effectLst>
              <a:ea typeface="ＭＳ Ｐゴシック" charset="0"/>
            </a:endParaRPr>
          </a:p>
        </p:txBody>
      </p:sp>
    </p:spTree>
    <p:extLst>
      <p:ext uri="{BB962C8B-B14F-4D97-AF65-F5344CB8AC3E}">
        <p14:creationId xmlns:p14="http://schemas.microsoft.com/office/powerpoint/2010/main" val="282619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itle 1"/>
          <p:cNvSpPr>
            <a:spLocks noGrp="1"/>
          </p:cNvSpPr>
          <p:nvPr>
            <p:ph type="title"/>
          </p:nvPr>
        </p:nvSpPr>
        <p:spPr>
          <a:xfrm>
            <a:off x="0" y="-4763"/>
            <a:ext cx="7740650" cy="841376"/>
          </a:xfrm>
        </p:spPr>
        <p:txBody>
          <a:bodyPr/>
          <a:lstStyle/>
          <a:p>
            <a:r>
              <a:rPr lang="en-US" sz="3600" b="1">
                <a:solidFill>
                  <a:srgbClr val="FFFFFF"/>
                </a:solidFill>
                <a:latin typeface="Arial" charset="0"/>
                <a:ea typeface="ＭＳ Ｐゴシック" charset="0"/>
              </a:rPr>
              <a:t>Warnings for Kings (1400 BC)</a:t>
            </a:r>
          </a:p>
        </p:txBody>
      </p:sp>
      <p:sp>
        <p:nvSpPr>
          <p:cNvPr id="3" name="Title 1"/>
          <p:cNvSpPr txBox="1">
            <a:spLocks/>
          </p:cNvSpPr>
          <p:nvPr/>
        </p:nvSpPr>
        <p:spPr bwMode="auto">
          <a:xfrm>
            <a:off x="0" y="908720"/>
            <a:ext cx="5400600" cy="5805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SG" sz="2800" dirty="0">
                <a:solidFill>
                  <a:srgbClr val="FFFFFF"/>
                </a:solidFill>
                <a:effectLst>
                  <a:glow rad="228600">
                    <a:srgbClr val="000000"/>
                  </a:glow>
                </a:effectLst>
              </a:rPr>
              <a:t>"You are about to enter the land the L</a:t>
            </a:r>
            <a:r>
              <a:rPr lang="en-SG" sz="2400" dirty="0">
                <a:solidFill>
                  <a:srgbClr val="FFFFFF"/>
                </a:solidFill>
                <a:effectLst>
                  <a:glow rad="228600">
                    <a:srgbClr val="000000"/>
                  </a:glow>
                </a:effectLst>
              </a:rPr>
              <a:t>ORD</a:t>
            </a:r>
            <a:r>
              <a:rPr lang="en-SG" sz="2800" dirty="0">
                <a:solidFill>
                  <a:srgbClr val="FFFFFF"/>
                </a:solidFill>
                <a:effectLst>
                  <a:glow rad="228600">
                    <a:srgbClr val="000000"/>
                  </a:glow>
                </a:effectLst>
              </a:rPr>
              <a:t> your God is giving you. When you take it over and settle there, you may think, </a:t>
            </a:r>
            <a:r>
              <a:rPr lang="fr-FR" sz="2800" dirty="0">
                <a:solidFill>
                  <a:srgbClr val="FFFFFF"/>
                </a:solidFill>
                <a:effectLst>
                  <a:glow rad="228600">
                    <a:srgbClr val="000000"/>
                  </a:glow>
                </a:effectLst>
              </a:rPr>
              <a:t>'</a:t>
            </a:r>
            <a:r>
              <a:rPr lang="en-SG" sz="2800" dirty="0">
                <a:solidFill>
                  <a:srgbClr val="FFFFFF"/>
                </a:solidFill>
                <a:effectLst>
                  <a:glow rad="228600">
                    <a:srgbClr val="000000"/>
                  </a:glow>
                </a:effectLst>
              </a:rPr>
              <a:t>We should select a king to rule over us like the other nations around us.</a:t>
            </a:r>
            <a:r>
              <a:rPr lang="fr-FR" sz="2800" dirty="0">
                <a:solidFill>
                  <a:srgbClr val="FFFFFF"/>
                </a:solidFill>
                <a:effectLst>
                  <a:glow rad="228600">
                    <a:srgbClr val="000000"/>
                  </a:glow>
                </a:effectLst>
              </a:rPr>
              <a:t>'</a:t>
            </a:r>
            <a:r>
              <a:rPr lang="en-SG" sz="2800" dirty="0">
                <a:solidFill>
                  <a:srgbClr val="FFFFFF"/>
                </a:solidFill>
                <a:effectLst>
                  <a:glow rad="228600">
                    <a:srgbClr val="000000"/>
                  </a:glow>
                </a:effectLst>
              </a:rPr>
              <a:t>  </a:t>
            </a:r>
            <a:r>
              <a:rPr lang="en-SG" sz="2800" baseline="30000" dirty="0">
                <a:solidFill>
                  <a:srgbClr val="FFFFFF"/>
                </a:solidFill>
                <a:effectLst>
                  <a:glow rad="228600">
                    <a:srgbClr val="000000"/>
                  </a:glow>
                </a:effectLst>
              </a:rPr>
              <a:t>15</a:t>
            </a:r>
            <a:r>
              <a:rPr lang="en-SG" sz="2800" dirty="0">
                <a:solidFill>
                  <a:srgbClr val="FFFFFF"/>
                </a:solidFill>
                <a:effectLst>
                  <a:glow rad="228600">
                    <a:srgbClr val="000000"/>
                  </a:glow>
                </a:effectLst>
              </a:rPr>
              <a:t> If this happens, be sure to select as king the man the L</a:t>
            </a:r>
            <a:r>
              <a:rPr lang="en-SG" sz="2400" dirty="0">
                <a:solidFill>
                  <a:srgbClr val="FFFFFF"/>
                </a:solidFill>
                <a:effectLst>
                  <a:glow rad="228600">
                    <a:srgbClr val="000000"/>
                  </a:glow>
                </a:effectLst>
              </a:rPr>
              <a:t>ORD</a:t>
            </a:r>
            <a:r>
              <a:rPr lang="en-SG" sz="2800" dirty="0">
                <a:solidFill>
                  <a:srgbClr val="FFFFFF"/>
                </a:solidFill>
                <a:effectLst>
                  <a:glow rad="228600">
                    <a:srgbClr val="000000"/>
                  </a:glow>
                </a:effectLst>
              </a:rPr>
              <a:t> your God chooses. You must appoint a fellow Israelite; he may not be a foreigner" </a:t>
            </a:r>
            <a:br>
              <a:rPr lang="en-SG" sz="2800" dirty="0">
                <a:solidFill>
                  <a:srgbClr val="FFFFFF"/>
                </a:solidFill>
                <a:effectLst>
                  <a:glow rad="228600">
                    <a:srgbClr val="000000"/>
                  </a:glow>
                </a:effectLst>
              </a:rPr>
            </a:br>
            <a:r>
              <a:rPr lang="en-SG" sz="2800" dirty="0">
                <a:solidFill>
                  <a:srgbClr val="FFFFFF"/>
                </a:solidFill>
                <a:effectLst>
                  <a:glow rad="228600">
                    <a:srgbClr val="000000"/>
                  </a:glow>
                </a:effectLst>
              </a:rPr>
              <a:t>(Deut. 17:14-15 </a:t>
            </a:r>
            <a:r>
              <a:rPr lang="en-SG" sz="2400" dirty="0">
                <a:solidFill>
                  <a:srgbClr val="FFFFFF"/>
                </a:solidFill>
                <a:effectLst>
                  <a:glow rad="228600">
                    <a:srgbClr val="000000"/>
                  </a:glow>
                </a:effectLst>
              </a:rPr>
              <a:t>NLT</a:t>
            </a:r>
            <a:r>
              <a:rPr lang="en-SG" sz="2800" dirty="0">
                <a:solidFill>
                  <a:srgbClr val="FFFFFF"/>
                </a:solidFill>
                <a:effectLst>
                  <a:glow rad="228600">
                    <a:srgbClr val="000000"/>
                  </a:glow>
                </a:effectLst>
              </a:rPr>
              <a:t>).</a:t>
            </a:r>
            <a:endParaRPr lang="en-US" sz="2800" dirty="0">
              <a:solidFill>
                <a:srgbClr val="FFFFFF"/>
              </a:solidFill>
              <a:effectLst>
                <a:glow rad="228600">
                  <a:srgbClr val="000000"/>
                </a:glow>
              </a:effectLst>
            </a:endParaRPr>
          </a:p>
        </p:txBody>
      </p:sp>
      <p:pic>
        <p:nvPicPr>
          <p:cNvPr id="18841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470525" y="1341438"/>
            <a:ext cx="3390900" cy="374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0991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Samuel’s willing transfer of his tri-office of prophet-priest-judge to David’s kingship pictures the authority of Christ in these various dimensions.</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Samuel</a:t>
            </a:r>
          </a:p>
        </p:txBody>
      </p:sp>
    </p:spTree>
    <p:extLst>
      <p:ext uri="{BB962C8B-B14F-4D97-AF65-F5344CB8AC3E}">
        <p14:creationId xmlns:p14="http://schemas.microsoft.com/office/powerpoint/2010/main" val="173676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p:cNvSpPr>
            <a:spLocks noGrp="1"/>
          </p:cNvSpPr>
          <p:nvPr>
            <p:ph type="title"/>
          </p:nvPr>
        </p:nvSpPr>
        <p:spPr>
          <a:xfrm>
            <a:off x="0" y="-4763"/>
            <a:ext cx="7740650" cy="841376"/>
          </a:xfrm>
        </p:spPr>
        <p:txBody>
          <a:bodyPr/>
          <a:lstStyle/>
          <a:p>
            <a:r>
              <a:rPr lang="en-US" sz="3600" b="1">
                <a:solidFill>
                  <a:srgbClr val="FFFFFF"/>
                </a:solidFill>
                <a:latin typeface="Arial" charset="0"/>
                <a:ea typeface="ＭＳ Ｐゴシック" charset="0"/>
              </a:rPr>
              <a:t>Warnings for Kings (1400 BC)</a:t>
            </a:r>
          </a:p>
        </p:txBody>
      </p:sp>
      <p:sp>
        <p:nvSpPr>
          <p:cNvPr id="3" name="Title 1"/>
          <p:cNvSpPr txBox="1">
            <a:spLocks/>
          </p:cNvSpPr>
          <p:nvPr/>
        </p:nvSpPr>
        <p:spPr bwMode="auto">
          <a:xfrm>
            <a:off x="179512" y="1268760"/>
            <a:ext cx="3888432" cy="496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SG" sz="2800" dirty="0">
                <a:solidFill>
                  <a:srgbClr val="FFFFFF"/>
                </a:solidFill>
                <a:effectLst>
                  <a:glow rad="228600">
                    <a:srgbClr val="000000"/>
                  </a:glow>
                </a:effectLst>
              </a:rPr>
              <a:t>"The king must not build up a large stable of horses for himself or send his people to Egypt to buy horses, for the L</a:t>
            </a:r>
            <a:r>
              <a:rPr lang="en-SG" sz="2400" dirty="0">
                <a:solidFill>
                  <a:srgbClr val="FFFFFF"/>
                </a:solidFill>
                <a:effectLst>
                  <a:glow rad="228600">
                    <a:srgbClr val="000000"/>
                  </a:glow>
                </a:effectLst>
              </a:rPr>
              <a:t>ORD</a:t>
            </a:r>
            <a:r>
              <a:rPr lang="en-SG" sz="2800" dirty="0">
                <a:solidFill>
                  <a:srgbClr val="FFFFFF"/>
                </a:solidFill>
                <a:effectLst>
                  <a:glow rad="228600">
                    <a:srgbClr val="000000"/>
                  </a:glow>
                </a:effectLst>
              </a:rPr>
              <a:t> has told you, </a:t>
            </a:r>
            <a:r>
              <a:rPr lang="fr-FR" sz="2800" dirty="0">
                <a:solidFill>
                  <a:srgbClr val="FFFFFF"/>
                </a:solidFill>
                <a:effectLst>
                  <a:glow rad="228600">
                    <a:srgbClr val="000000"/>
                  </a:glow>
                </a:effectLst>
              </a:rPr>
              <a:t>'</a:t>
            </a:r>
            <a:r>
              <a:rPr lang="en-SG" sz="2800" dirty="0">
                <a:solidFill>
                  <a:srgbClr val="FFFFFF"/>
                </a:solidFill>
                <a:effectLst>
                  <a:glow rad="228600">
                    <a:srgbClr val="000000"/>
                  </a:glow>
                </a:effectLst>
              </a:rPr>
              <a:t>You must never return to Egypt</a:t>
            </a:r>
            <a:r>
              <a:rPr lang="fr-FR" sz="2800" dirty="0">
                <a:solidFill>
                  <a:srgbClr val="FFFFFF"/>
                </a:solidFill>
                <a:effectLst>
                  <a:glow rad="228600">
                    <a:srgbClr val="000000"/>
                  </a:glow>
                </a:effectLst>
              </a:rPr>
              <a:t>'"</a:t>
            </a:r>
            <a:r>
              <a:rPr lang="en-SG" sz="2800" dirty="0">
                <a:solidFill>
                  <a:srgbClr val="FFFFFF"/>
                </a:solidFill>
                <a:effectLst>
                  <a:glow rad="228600">
                    <a:srgbClr val="000000"/>
                  </a:glow>
                </a:effectLst>
              </a:rPr>
              <a:t> </a:t>
            </a:r>
            <a:br>
              <a:rPr lang="en-SG" sz="2800" dirty="0">
                <a:solidFill>
                  <a:srgbClr val="FFFFFF"/>
                </a:solidFill>
                <a:effectLst>
                  <a:glow rad="228600">
                    <a:srgbClr val="000000"/>
                  </a:glow>
                </a:effectLst>
              </a:rPr>
            </a:br>
            <a:r>
              <a:rPr lang="en-SG" sz="2800" dirty="0">
                <a:solidFill>
                  <a:srgbClr val="FFFFFF"/>
                </a:solidFill>
                <a:effectLst>
                  <a:glow rad="228600">
                    <a:srgbClr val="000000"/>
                  </a:glow>
                </a:effectLst>
              </a:rPr>
              <a:t>(Deut. 17:16 </a:t>
            </a:r>
            <a:r>
              <a:rPr lang="en-SG" sz="2400" dirty="0">
                <a:solidFill>
                  <a:srgbClr val="FFFFFF"/>
                </a:solidFill>
                <a:effectLst>
                  <a:glow rad="228600">
                    <a:srgbClr val="000000"/>
                  </a:glow>
                </a:effectLst>
              </a:rPr>
              <a:t>NLT</a:t>
            </a:r>
            <a:r>
              <a:rPr lang="en-SG" sz="2800" dirty="0">
                <a:solidFill>
                  <a:srgbClr val="FFFFFF"/>
                </a:solidFill>
                <a:effectLst>
                  <a:glow rad="228600">
                    <a:srgbClr val="000000"/>
                  </a:glow>
                </a:effectLst>
              </a:rPr>
              <a:t>).</a:t>
            </a:r>
            <a:endParaRPr lang="en-US" sz="2800" dirty="0">
              <a:solidFill>
                <a:srgbClr val="FFFFFF"/>
              </a:solidFill>
              <a:effectLst>
                <a:glow rad="228600">
                  <a:srgbClr val="000000"/>
                </a:glow>
              </a:effectLst>
            </a:endParaRPr>
          </a:p>
        </p:txBody>
      </p:sp>
      <p:pic>
        <p:nvPicPr>
          <p:cNvPr id="18944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025900" y="1052513"/>
            <a:ext cx="5118100" cy="513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68508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9046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5989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0466" name="Title 1"/>
          <p:cNvSpPr>
            <a:spLocks noGrp="1"/>
          </p:cNvSpPr>
          <p:nvPr>
            <p:ph type="title"/>
          </p:nvPr>
        </p:nvSpPr>
        <p:spPr>
          <a:xfrm>
            <a:off x="0" y="-4763"/>
            <a:ext cx="7740650" cy="841376"/>
          </a:xfrm>
        </p:spPr>
        <p:txBody>
          <a:bodyPr/>
          <a:lstStyle/>
          <a:p>
            <a:r>
              <a:rPr lang="en-US" sz="3600" b="1">
                <a:solidFill>
                  <a:srgbClr val="FFFFFF"/>
                </a:solidFill>
                <a:latin typeface="Arial" charset="0"/>
                <a:ea typeface="ＭＳ Ｐゴシック" charset="0"/>
              </a:rPr>
              <a:t>Warnings for Kings (1400 BC)</a:t>
            </a:r>
          </a:p>
        </p:txBody>
      </p:sp>
      <p:sp>
        <p:nvSpPr>
          <p:cNvPr id="3" name="Title 1"/>
          <p:cNvSpPr txBox="1">
            <a:spLocks/>
          </p:cNvSpPr>
          <p:nvPr/>
        </p:nvSpPr>
        <p:spPr bwMode="auto">
          <a:xfrm>
            <a:off x="0" y="5517232"/>
            <a:ext cx="9144000"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defPPr>
              <a:defRPr lang="en-US"/>
            </a:defPPr>
            <a:lvl1pPr eaLnBrk="0" hangingPunct="0">
              <a:defRPr>
                <a:solidFill>
                  <a:srgbClr val="FFFFFF"/>
                </a:solidFill>
                <a:effectLst>
                  <a:glow rad="228600">
                    <a:schemeClr val="tx1"/>
                  </a:glow>
                </a:effectLst>
                <a:latin typeface="Arial"/>
                <a:ea typeface="ＭＳ Ｐゴシック" pitchFamily="-112" charset="-128"/>
                <a:cs typeface="Arial"/>
              </a:defRPr>
            </a:lvl1pPr>
            <a:lvl2pPr eaLnBrk="0" hangingPunct="0">
              <a:defRPr sz="4400">
                <a:solidFill>
                  <a:schemeClr val="tx2"/>
                </a:solidFill>
                <a:latin typeface="Arial" charset="0"/>
                <a:ea typeface="ＭＳ Ｐゴシック" pitchFamily="-112" charset="-128"/>
                <a:cs typeface="ＭＳ Ｐゴシック" pitchFamily="-112" charset="-128"/>
              </a:defRPr>
            </a:lvl2pPr>
            <a:lvl3pPr eaLnBrk="0" hangingPunct="0">
              <a:defRPr sz="4400">
                <a:solidFill>
                  <a:schemeClr val="tx2"/>
                </a:solidFill>
                <a:latin typeface="Arial" charset="0"/>
                <a:ea typeface="ＭＳ Ｐゴシック" pitchFamily="-112" charset="-128"/>
                <a:cs typeface="ＭＳ Ｐゴシック" pitchFamily="-112" charset="-128"/>
              </a:defRPr>
            </a:lvl3pPr>
            <a:lvl4pPr eaLnBrk="0" hangingPunct="0">
              <a:defRPr sz="4400">
                <a:solidFill>
                  <a:schemeClr val="tx2"/>
                </a:solidFill>
                <a:latin typeface="Arial" charset="0"/>
                <a:ea typeface="ＭＳ Ｐゴシック" pitchFamily="-112" charset="-128"/>
                <a:cs typeface="ＭＳ Ｐゴシック" pitchFamily="-112" charset="-128"/>
              </a:defRPr>
            </a:lvl4pPr>
            <a:lvl5pP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r>
              <a:rPr lang="en-SG" dirty="0">
                <a:effectLst>
                  <a:glow rad="228600">
                    <a:srgbClr val="000000"/>
                  </a:glow>
                </a:effectLst>
              </a:rPr>
              <a:t>"The king must not take many wives for himself, because they will turn his heart away from the L</a:t>
            </a:r>
            <a:r>
              <a:rPr lang="en-SG" sz="2400" dirty="0">
                <a:effectLst>
                  <a:glow rad="228600">
                    <a:srgbClr val="000000"/>
                  </a:glow>
                </a:effectLst>
              </a:rPr>
              <a:t>ORD</a:t>
            </a:r>
            <a:r>
              <a:rPr lang="en-SG" dirty="0">
                <a:effectLst>
                  <a:glow rad="228600">
                    <a:srgbClr val="000000"/>
                  </a:glow>
                </a:effectLst>
              </a:rPr>
              <a:t>" </a:t>
            </a:r>
            <a:br>
              <a:rPr lang="en-SG" dirty="0">
                <a:effectLst>
                  <a:glow rad="228600">
                    <a:srgbClr val="000000"/>
                  </a:glow>
                </a:effectLst>
              </a:rPr>
            </a:br>
            <a:r>
              <a:rPr lang="en-SG" dirty="0">
                <a:effectLst>
                  <a:glow rad="228600">
                    <a:srgbClr val="000000"/>
                  </a:glow>
                </a:effectLst>
              </a:rPr>
              <a:t>(Deut. 17:17a </a:t>
            </a:r>
            <a:r>
              <a:rPr lang="en-SG" sz="2400" dirty="0">
                <a:effectLst>
                  <a:glow rad="228600">
                    <a:srgbClr val="000000"/>
                  </a:glow>
                </a:effectLst>
              </a:rPr>
              <a:t>NLT</a:t>
            </a:r>
            <a:r>
              <a:rPr lang="en-SG" dirty="0">
                <a:effectLst>
                  <a:glow rad="228600">
                    <a:srgbClr val="000000"/>
                  </a:glow>
                </a:effectLst>
              </a:rPr>
              <a:t>).</a:t>
            </a:r>
            <a:endParaRPr lang="en-US" dirty="0">
              <a:effectLst>
                <a:glow rad="228600">
                  <a:srgbClr val="000000"/>
                </a:glow>
              </a:effectLst>
            </a:endParaRPr>
          </a:p>
        </p:txBody>
      </p:sp>
    </p:spTree>
    <p:extLst>
      <p:ext uri="{BB962C8B-B14F-4D97-AF65-F5344CB8AC3E}">
        <p14:creationId xmlns:p14="http://schemas.microsoft.com/office/powerpoint/2010/main" val="746108244"/>
      </p:ext>
    </p:extLst>
  </p:cSld>
  <p:clrMapOvr>
    <a:overrideClrMapping bg1="lt1" tx1="dk1" bg2="lt2" tx2="dk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30238"/>
            <a:ext cx="9144000" cy="6399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149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59338" y="0"/>
            <a:ext cx="4287837" cy="288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185" name="Title 1"/>
          <p:cNvSpPr>
            <a:spLocks noGrp="1"/>
          </p:cNvSpPr>
          <p:nvPr>
            <p:ph type="title"/>
          </p:nvPr>
        </p:nvSpPr>
        <p:spPr>
          <a:xfrm>
            <a:off x="0" y="-4763"/>
            <a:ext cx="7740650" cy="841376"/>
          </a:xfrm>
        </p:spPr>
        <p:txBody>
          <a:bodyPr/>
          <a:lstStyle/>
          <a:p>
            <a:pPr>
              <a:defRPr/>
            </a:pPr>
            <a:r>
              <a:rPr lang="en-US" sz="3600" b="1" kern="1200">
                <a:solidFill>
                  <a:srgbClr val="FFFFFF"/>
                </a:solidFill>
                <a:effectLst>
                  <a:glow rad="228600">
                    <a:schemeClr val="tx1"/>
                  </a:glow>
                </a:effectLst>
              </a:rPr>
              <a:t>Warnings for Kings (1400 BC)</a:t>
            </a:r>
          </a:p>
        </p:txBody>
      </p:sp>
      <p:sp>
        <p:nvSpPr>
          <p:cNvPr id="3" name="Title 1"/>
          <p:cNvSpPr txBox="1">
            <a:spLocks/>
          </p:cNvSpPr>
          <p:nvPr/>
        </p:nvSpPr>
        <p:spPr bwMode="auto">
          <a:xfrm>
            <a:off x="395536" y="980728"/>
            <a:ext cx="3312368" cy="51125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SG" sz="2800" dirty="0">
                <a:solidFill>
                  <a:srgbClr val="FFFFFF"/>
                </a:solidFill>
                <a:effectLst>
                  <a:glow rad="228600">
                    <a:srgbClr val="000000"/>
                  </a:glow>
                </a:effectLst>
              </a:rPr>
              <a:t>"And he must not accumulate large amounts of wealth in silver and gold for himself" </a:t>
            </a:r>
            <a:br>
              <a:rPr lang="en-SG" sz="2800" dirty="0">
                <a:solidFill>
                  <a:srgbClr val="FFFFFF"/>
                </a:solidFill>
                <a:effectLst>
                  <a:glow rad="228600">
                    <a:srgbClr val="000000"/>
                  </a:glow>
                </a:effectLst>
              </a:rPr>
            </a:br>
            <a:r>
              <a:rPr lang="en-SG" sz="2800" dirty="0">
                <a:solidFill>
                  <a:srgbClr val="FFFFFF"/>
                </a:solidFill>
                <a:effectLst>
                  <a:glow rad="228600">
                    <a:srgbClr val="000000"/>
                  </a:glow>
                </a:effectLst>
              </a:rPr>
              <a:t>(Deut. 17:17b </a:t>
            </a:r>
            <a:r>
              <a:rPr lang="en-SG" sz="2400" dirty="0">
                <a:solidFill>
                  <a:srgbClr val="FFFFFF"/>
                </a:solidFill>
                <a:effectLst>
                  <a:glow rad="228600">
                    <a:srgbClr val="000000"/>
                  </a:glow>
                </a:effectLst>
              </a:rPr>
              <a:t>NLT</a:t>
            </a:r>
            <a:r>
              <a:rPr lang="en-SG" sz="2800" dirty="0">
                <a:solidFill>
                  <a:srgbClr val="FFFFFF"/>
                </a:solidFill>
                <a:effectLst>
                  <a:glow rad="228600">
                    <a:srgbClr val="000000"/>
                  </a:glow>
                </a:effectLst>
              </a:rPr>
              <a:t>).</a:t>
            </a:r>
            <a:endParaRPr lang="en-US" sz="2800" dirty="0">
              <a:solidFill>
                <a:srgbClr val="FFFFFF"/>
              </a:solidFill>
              <a:effectLst>
                <a:glow rad="228600">
                  <a:srgbClr val="000000"/>
                </a:glow>
              </a:effectLst>
            </a:endParaRPr>
          </a:p>
        </p:txBody>
      </p:sp>
    </p:spTree>
    <p:extLst>
      <p:ext uri="{BB962C8B-B14F-4D97-AF65-F5344CB8AC3E}">
        <p14:creationId xmlns:p14="http://schemas.microsoft.com/office/powerpoint/2010/main" val="21628220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14" name="Title 1"/>
          <p:cNvSpPr>
            <a:spLocks noGrp="1"/>
          </p:cNvSpPr>
          <p:nvPr>
            <p:ph type="title"/>
          </p:nvPr>
        </p:nvSpPr>
        <p:spPr>
          <a:xfrm>
            <a:off x="0" y="-841375"/>
            <a:ext cx="7740650" cy="841375"/>
          </a:xfrm>
        </p:spPr>
        <p:txBody>
          <a:bodyPr/>
          <a:lstStyle/>
          <a:p>
            <a:r>
              <a:rPr lang="en-US" sz="3600" b="1">
                <a:solidFill>
                  <a:srgbClr val="FFFFFF"/>
                </a:solidFill>
                <a:latin typeface="Arial" charset="0"/>
                <a:ea typeface="ＭＳ Ｐゴシック" charset="0"/>
              </a:rPr>
              <a:t>Warnings for Kings (1400 BC)</a:t>
            </a:r>
          </a:p>
        </p:txBody>
      </p:sp>
      <p:sp>
        <p:nvSpPr>
          <p:cNvPr id="3" name="Title 1"/>
          <p:cNvSpPr txBox="1">
            <a:spLocks/>
          </p:cNvSpPr>
          <p:nvPr/>
        </p:nvSpPr>
        <p:spPr bwMode="auto">
          <a:xfrm>
            <a:off x="3420848" y="3573016"/>
            <a:ext cx="5688632" cy="3307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SG" sz="2800" baseline="30000" dirty="0">
                <a:solidFill>
                  <a:srgbClr val="FFFFFF"/>
                </a:solidFill>
                <a:effectLst>
                  <a:glow rad="228600">
                    <a:srgbClr val="000000"/>
                  </a:glow>
                </a:effectLst>
              </a:rPr>
              <a:t>19</a:t>
            </a:r>
            <a:r>
              <a:rPr lang="en-SG" sz="2800" dirty="0">
                <a:solidFill>
                  <a:srgbClr val="FFFFFF"/>
                </a:solidFill>
                <a:effectLst>
                  <a:glow rad="228600">
                    <a:srgbClr val="000000"/>
                  </a:glow>
                </a:effectLst>
              </a:rPr>
              <a:t>He must always keep that copy with him and read it daily as long as he lives. That way he will learn to fear the L</a:t>
            </a:r>
            <a:r>
              <a:rPr lang="en-SG" sz="2400" dirty="0">
                <a:solidFill>
                  <a:srgbClr val="FFFFFF"/>
                </a:solidFill>
                <a:effectLst>
                  <a:glow rad="228600">
                    <a:srgbClr val="000000"/>
                  </a:glow>
                </a:effectLst>
              </a:rPr>
              <a:t>ORD</a:t>
            </a:r>
            <a:r>
              <a:rPr lang="en-SG" sz="2800" dirty="0">
                <a:solidFill>
                  <a:srgbClr val="FFFFFF"/>
                </a:solidFill>
                <a:effectLst>
                  <a:glow rad="228600">
                    <a:srgbClr val="000000"/>
                  </a:glow>
                </a:effectLst>
              </a:rPr>
              <a:t> his God by obeying all the terms of these instructions and decrees" </a:t>
            </a:r>
            <a:br>
              <a:rPr lang="en-SG" sz="2800" dirty="0">
                <a:solidFill>
                  <a:srgbClr val="FFFFFF"/>
                </a:solidFill>
                <a:effectLst>
                  <a:glow rad="228600">
                    <a:srgbClr val="000000"/>
                  </a:glow>
                </a:effectLst>
              </a:rPr>
            </a:br>
            <a:r>
              <a:rPr lang="en-SG" sz="2800" dirty="0">
                <a:solidFill>
                  <a:srgbClr val="FFFFFF"/>
                </a:solidFill>
                <a:effectLst>
                  <a:glow rad="228600">
                    <a:srgbClr val="000000"/>
                  </a:glow>
                </a:effectLst>
              </a:rPr>
              <a:t>(Deut. 17:18-19 </a:t>
            </a:r>
            <a:r>
              <a:rPr lang="en-SG" sz="2400" dirty="0">
                <a:solidFill>
                  <a:srgbClr val="FFFFFF"/>
                </a:solidFill>
                <a:effectLst>
                  <a:glow rad="228600">
                    <a:srgbClr val="000000"/>
                  </a:glow>
                </a:effectLst>
              </a:rPr>
              <a:t>NLT</a:t>
            </a:r>
            <a:r>
              <a:rPr lang="en-SG" sz="2800" dirty="0">
                <a:solidFill>
                  <a:srgbClr val="FFFFFF"/>
                </a:solidFill>
                <a:effectLst>
                  <a:glow rad="228600">
                    <a:srgbClr val="000000"/>
                  </a:glow>
                </a:effectLst>
              </a:rPr>
              <a:t>).</a:t>
            </a:r>
            <a:endParaRPr lang="en-US" sz="2800" dirty="0">
              <a:solidFill>
                <a:srgbClr val="FFFFFF"/>
              </a:solidFill>
              <a:effectLst>
                <a:glow rad="228600">
                  <a:srgbClr val="000000"/>
                </a:glow>
              </a:effectLst>
            </a:endParaRPr>
          </a:p>
        </p:txBody>
      </p:sp>
      <p:sp>
        <p:nvSpPr>
          <p:cNvPr id="6" name="Title 1"/>
          <p:cNvSpPr txBox="1">
            <a:spLocks/>
          </p:cNvSpPr>
          <p:nvPr/>
        </p:nvSpPr>
        <p:spPr bwMode="auto">
          <a:xfrm>
            <a:off x="-27128" y="0"/>
            <a:ext cx="4743144" cy="2924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SG" sz="2800" dirty="0">
                <a:solidFill>
                  <a:srgbClr val="FFFFFF"/>
                </a:solidFill>
                <a:effectLst>
                  <a:glow rad="228600">
                    <a:srgbClr val="000000"/>
                  </a:glow>
                </a:effectLst>
              </a:rPr>
              <a:t>"When he sits on the throne as king, he must copy for himself this body of instruction on a scroll in the presence of the Levitical priests.</a:t>
            </a:r>
            <a:endParaRPr lang="en-US" sz="2800" dirty="0">
              <a:solidFill>
                <a:srgbClr val="FFFFFF"/>
              </a:solidFill>
              <a:effectLst>
                <a:glow rad="228600">
                  <a:srgbClr val="000000"/>
                </a:glow>
              </a:effectLst>
            </a:endParaRPr>
          </a:p>
        </p:txBody>
      </p:sp>
    </p:spTree>
    <p:extLst>
      <p:ext uri="{BB962C8B-B14F-4D97-AF65-F5344CB8AC3E}">
        <p14:creationId xmlns:p14="http://schemas.microsoft.com/office/powerpoint/2010/main" val="5807220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19250" y="2349500"/>
            <a:ext cx="5715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8" name="Title 1"/>
          <p:cNvSpPr>
            <a:spLocks noGrp="1"/>
          </p:cNvSpPr>
          <p:nvPr>
            <p:ph type="title"/>
          </p:nvPr>
        </p:nvSpPr>
        <p:spPr>
          <a:xfrm>
            <a:off x="0" y="-4763"/>
            <a:ext cx="7740650" cy="841376"/>
          </a:xfrm>
        </p:spPr>
        <p:txBody>
          <a:bodyPr/>
          <a:lstStyle/>
          <a:p>
            <a:r>
              <a:rPr lang="en-US" sz="3600" b="1">
                <a:solidFill>
                  <a:srgbClr val="FFFFFF"/>
                </a:solidFill>
                <a:latin typeface="Arial" charset="0"/>
                <a:ea typeface="ＭＳ Ｐゴシック" charset="0"/>
              </a:rPr>
              <a:t>Warnings for Kings (1400 BC)</a:t>
            </a:r>
          </a:p>
        </p:txBody>
      </p:sp>
      <p:sp>
        <p:nvSpPr>
          <p:cNvPr id="3" name="Title 1"/>
          <p:cNvSpPr txBox="1">
            <a:spLocks/>
          </p:cNvSpPr>
          <p:nvPr/>
        </p:nvSpPr>
        <p:spPr bwMode="auto">
          <a:xfrm>
            <a:off x="0" y="836712"/>
            <a:ext cx="9144000" cy="1944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SG" sz="2800" dirty="0">
                <a:solidFill>
                  <a:srgbClr val="FFFFFF"/>
                </a:solidFill>
                <a:effectLst>
                  <a:glow rad="228600">
                    <a:srgbClr val="000000"/>
                  </a:glow>
                </a:effectLst>
              </a:rPr>
              <a:t>"This regular reading will prevent him from becoming proud and acting as if he is above his fellow citizens. It will also prevent him from turning away from these commands in the smallest way"</a:t>
            </a:r>
            <a:endParaRPr lang="en-US" sz="2800" dirty="0">
              <a:solidFill>
                <a:srgbClr val="FFFFFF"/>
              </a:solidFill>
              <a:effectLst>
                <a:glow rad="228600">
                  <a:srgbClr val="000000"/>
                </a:glow>
              </a:effectLst>
            </a:endParaRPr>
          </a:p>
        </p:txBody>
      </p:sp>
      <p:sp>
        <p:nvSpPr>
          <p:cNvPr id="5" name="Title 1"/>
          <p:cNvSpPr txBox="1">
            <a:spLocks/>
          </p:cNvSpPr>
          <p:nvPr/>
        </p:nvSpPr>
        <p:spPr bwMode="auto">
          <a:xfrm>
            <a:off x="0" y="5517232"/>
            <a:ext cx="9144000" cy="1268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SG" sz="2800" dirty="0">
                <a:solidFill>
                  <a:srgbClr val="FFFFFF"/>
                </a:solidFill>
                <a:effectLst>
                  <a:glow rad="228600">
                    <a:srgbClr val="000000"/>
                  </a:glow>
                </a:effectLst>
              </a:rPr>
              <a:t>"And it will ensure that he and his descendants will reign for many generations in Israel" </a:t>
            </a:r>
            <a:br>
              <a:rPr lang="en-SG" sz="2800" dirty="0">
                <a:solidFill>
                  <a:srgbClr val="FFFFFF"/>
                </a:solidFill>
                <a:effectLst>
                  <a:glow rad="228600">
                    <a:srgbClr val="000000"/>
                  </a:glow>
                </a:effectLst>
              </a:rPr>
            </a:br>
            <a:r>
              <a:rPr lang="en-SG" sz="2800" dirty="0">
                <a:solidFill>
                  <a:srgbClr val="FFFFFF"/>
                </a:solidFill>
                <a:effectLst>
                  <a:glow rad="228600">
                    <a:srgbClr val="000000"/>
                  </a:glow>
                </a:effectLst>
              </a:rPr>
              <a:t>(Deut. 17:20 </a:t>
            </a:r>
            <a:r>
              <a:rPr lang="en-SG" sz="2400" dirty="0">
                <a:solidFill>
                  <a:srgbClr val="FFFFFF"/>
                </a:solidFill>
                <a:effectLst>
                  <a:glow rad="228600">
                    <a:srgbClr val="000000"/>
                  </a:glow>
                </a:effectLst>
              </a:rPr>
              <a:t>NLT</a:t>
            </a:r>
            <a:r>
              <a:rPr lang="en-SG" sz="2800" dirty="0">
                <a:solidFill>
                  <a:srgbClr val="FFFFFF"/>
                </a:solidFill>
                <a:effectLst>
                  <a:glow rad="228600">
                    <a:srgbClr val="000000"/>
                  </a:glow>
                </a:effectLst>
              </a:rPr>
              <a:t>).</a:t>
            </a:r>
            <a:endParaRPr lang="en-US" sz="2800" dirty="0">
              <a:solidFill>
                <a:srgbClr val="FFFFFF"/>
              </a:solidFill>
              <a:effectLst>
                <a:glow rad="228600">
                  <a:srgbClr val="000000"/>
                </a:glow>
              </a:effectLst>
            </a:endParaRPr>
          </a:p>
        </p:txBody>
      </p:sp>
    </p:spTree>
    <p:extLst>
      <p:ext uri="{BB962C8B-B14F-4D97-AF65-F5344CB8AC3E}">
        <p14:creationId xmlns:p14="http://schemas.microsoft.com/office/powerpoint/2010/main" val="13719440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1171890-9FA1-CE2E-E4B8-EE1E2BC8F570}"/>
              </a:ext>
            </a:extLst>
          </p:cNvPr>
          <p:cNvGrpSpPr/>
          <p:nvPr/>
        </p:nvGrpSpPr>
        <p:grpSpPr>
          <a:xfrm>
            <a:off x="0" y="2057400"/>
            <a:ext cx="9144000" cy="4343400"/>
            <a:chOff x="0" y="2057400"/>
            <a:chExt cx="9144000" cy="4343400"/>
          </a:xfrm>
        </p:grpSpPr>
        <p:pic>
          <p:nvPicPr>
            <p:cNvPr id="221187" name="Picture 3" descr="mon-re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057400"/>
              <a:ext cx="91440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767F992-18FF-E5CA-9DE0-F286FFD5B5A9}"/>
                </a:ext>
              </a:extLst>
            </p:cNvPr>
            <p:cNvSpPr/>
            <p:nvPr/>
          </p:nvSpPr>
          <p:spPr bwMode="auto">
            <a:xfrm>
              <a:off x="3635896" y="5732093"/>
              <a:ext cx="2880320" cy="648072"/>
            </a:xfrm>
            <a:prstGeom prst="rect">
              <a:avLst/>
            </a:prstGeom>
            <a:solidFill>
              <a:srgbClr val="CCCC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pitchFamily="-105" charset="0"/>
                <a:ea typeface="ＭＳ Ｐゴシック" charset="0"/>
                <a:cs typeface="+mn-cs"/>
              </a:endParaRPr>
            </a:p>
          </p:txBody>
        </p:sp>
      </p:grpSp>
      <p:sp>
        <p:nvSpPr>
          <p:cNvPr id="221186" name="Rectangle 2"/>
          <p:cNvSpPr>
            <a:spLocks noGrp="1" noChangeArrowheads="1"/>
          </p:cNvSpPr>
          <p:nvPr>
            <p:ph type="ctrTitle"/>
          </p:nvPr>
        </p:nvSpPr>
        <p:spPr>
          <a:xfrm>
            <a:off x="762000" y="381000"/>
            <a:ext cx="7772400" cy="1470025"/>
          </a:xfrm>
        </p:spPr>
        <p:txBody>
          <a:bodyPr/>
          <a:lstStyle/>
          <a:p>
            <a:pPr eaLnBrk="1" hangingPunct="1"/>
            <a:r>
              <a:rPr lang="en-US" dirty="0">
                <a:latin typeface="Arial" charset="0"/>
                <a:ea typeface="ＭＳ Ｐゴシック" charset="0"/>
              </a:rPr>
              <a:t>Monarchies in 1900</a:t>
            </a:r>
          </a:p>
        </p:txBody>
      </p:sp>
      <p:sp>
        <p:nvSpPr>
          <p:cNvPr id="2" name="Rectangle 2">
            <a:extLst>
              <a:ext uri="{FF2B5EF4-FFF2-40B4-BE49-F238E27FC236}">
                <a16:creationId xmlns:a16="http://schemas.microsoft.com/office/drawing/2014/main" id="{ABB7DEFA-7CBA-73C4-498D-A200D0773F95}"/>
              </a:ext>
            </a:extLst>
          </p:cNvPr>
          <p:cNvSpPr txBox="1">
            <a:spLocks noChangeArrowheads="1"/>
          </p:cNvSpPr>
          <p:nvPr/>
        </p:nvSpPr>
        <p:spPr bwMode="auto">
          <a:xfrm>
            <a:off x="3553130" y="5733256"/>
            <a:ext cx="3943069" cy="338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rPr>
              <a:t>Republics and their territory</a:t>
            </a:r>
          </a:p>
        </p:txBody>
      </p:sp>
      <p:sp>
        <p:nvSpPr>
          <p:cNvPr id="4" name="Rectangle 2">
            <a:extLst>
              <a:ext uri="{FF2B5EF4-FFF2-40B4-BE49-F238E27FC236}">
                <a16:creationId xmlns:a16="http://schemas.microsoft.com/office/drawing/2014/main" id="{B0EAD299-EFA9-5034-D190-F6A815FD36D2}"/>
              </a:ext>
            </a:extLst>
          </p:cNvPr>
          <p:cNvSpPr txBox="1">
            <a:spLocks noChangeArrowheads="1"/>
          </p:cNvSpPr>
          <p:nvPr/>
        </p:nvSpPr>
        <p:spPr bwMode="auto">
          <a:xfrm>
            <a:off x="3553130" y="6021288"/>
            <a:ext cx="3943069" cy="323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rPr>
              <a:t>Monarchies and their territory</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22210" name="Rectangle 2"/>
          <p:cNvSpPr>
            <a:spLocks noGrp="1" noChangeArrowheads="1"/>
          </p:cNvSpPr>
          <p:nvPr>
            <p:ph type="ctrTitle"/>
          </p:nvPr>
        </p:nvSpPr>
        <p:spPr>
          <a:xfrm>
            <a:off x="76200" y="76200"/>
            <a:ext cx="5638800" cy="1752600"/>
          </a:xfrm>
        </p:spPr>
        <p:txBody>
          <a:bodyPr/>
          <a:lstStyle/>
          <a:p>
            <a:pPr eaLnBrk="1" hangingPunct="1"/>
            <a:r>
              <a:rPr lang="en-US" dirty="0">
                <a:latin typeface="Arial" charset="0"/>
                <a:ea typeface="ＭＳ Ｐゴシック" charset="0"/>
              </a:rPr>
              <a:t>Monarchies in 2000</a:t>
            </a:r>
          </a:p>
        </p:txBody>
      </p:sp>
      <p:pic>
        <p:nvPicPr>
          <p:cNvPr id="222211" name="Picture 3" descr="monarch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438400"/>
            <a:ext cx="91440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12" name="Picture 4" descr="monarch1"/>
          <p:cNvPicPr>
            <a:picLocks noChangeAspect="1" noChangeArrowheads="1"/>
          </p:cNvPicPr>
          <p:nvPr/>
        </p:nvPicPr>
        <p:blipFill rotWithShape="1">
          <a:blip r:embed="rId4">
            <a:extLst>
              <a:ext uri="{28A0092B-C50C-407E-A947-70E740481C1C}">
                <a14:useLocalDpi xmlns:a14="http://schemas.microsoft.com/office/drawing/2010/main"/>
              </a:ext>
            </a:extLst>
          </a:blip>
          <a:srcRect t="11964" r="87295"/>
          <a:stretch/>
        </p:blipFill>
        <p:spPr bwMode="auto">
          <a:xfrm>
            <a:off x="5710808" y="332655"/>
            <a:ext cx="445368" cy="20390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BC532C4-7483-B292-82F6-40FDE6A50209}"/>
              </a:ext>
            </a:extLst>
          </p:cNvPr>
          <p:cNvSpPr txBox="1">
            <a:spLocks noChangeArrowheads="1"/>
          </p:cNvSpPr>
          <p:nvPr/>
        </p:nvSpPr>
        <p:spPr bwMode="auto">
          <a:xfrm>
            <a:off x="5710808" y="42582"/>
            <a:ext cx="2747062" cy="323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rPr>
              <a:t>Monarchies Abolished:</a:t>
            </a:r>
          </a:p>
        </p:txBody>
      </p:sp>
      <p:sp>
        <p:nvSpPr>
          <p:cNvPr id="4" name="Rectangle 2">
            <a:extLst>
              <a:ext uri="{FF2B5EF4-FFF2-40B4-BE49-F238E27FC236}">
                <a16:creationId xmlns:a16="http://schemas.microsoft.com/office/drawing/2014/main" id="{4B73528A-D862-C859-D671-6F1B9217C12E}"/>
              </a:ext>
            </a:extLst>
          </p:cNvPr>
          <p:cNvSpPr txBox="1">
            <a:spLocks noChangeArrowheads="1"/>
          </p:cNvSpPr>
          <p:nvPr/>
        </p:nvSpPr>
        <p:spPr bwMode="auto">
          <a:xfrm>
            <a:off x="6119598" y="332656"/>
            <a:ext cx="2747062" cy="323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rPr>
              <a:t>1900-1925</a:t>
            </a:r>
          </a:p>
        </p:txBody>
      </p:sp>
      <p:sp>
        <p:nvSpPr>
          <p:cNvPr id="5" name="Rectangle 2">
            <a:extLst>
              <a:ext uri="{FF2B5EF4-FFF2-40B4-BE49-F238E27FC236}">
                <a16:creationId xmlns:a16="http://schemas.microsoft.com/office/drawing/2014/main" id="{DFAE5230-C94C-32C6-CBC9-8BB0C83B6749}"/>
              </a:ext>
            </a:extLst>
          </p:cNvPr>
          <p:cNvSpPr txBox="1">
            <a:spLocks noChangeArrowheads="1"/>
          </p:cNvSpPr>
          <p:nvPr/>
        </p:nvSpPr>
        <p:spPr bwMode="auto">
          <a:xfrm>
            <a:off x="6119598" y="1417332"/>
            <a:ext cx="2747062" cy="323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rPr>
              <a:t>Still Monarchies</a:t>
            </a:r>
          </a:p>
        </p:txBody>
      </p:sp>
      <p:sp>
        <p:nvSpPr>
          <p:cNvPr id="6" name="Rectangle 2">
            <a:extLst>
              <a:ext uri="{FF2B5EF4-FFF2-40B4-BE49-F238E27FC236}">
                <a16:creationId xmlns:a16="http://schemas.microsoft.com/office/drawing/2014/main" id="{C378FF28-B082-56E9-105B-777BF222DC3B}"/>
              </a:ext>
            </a:extLst>
          </p:cNvPr>
          <p:cNvSpPr txBox="1">
            <a:spLocks noChangeArrowheads="1"/>
          </p:cNvSpPr>
          <p:nvPr/>
        </p:nvSpPr>
        <p:spPr bwMode="auto">
          <a:xfrm>
            <a:off x="6119598" y="1688501"/>
            <a:ext cx="2968821" cy="876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rPr>
              <a:t>Colonies Which Became Republics Upon Independence</a:t>
            </a:r>
          </a:p>
        </p:txBody>
      </p:sp>
      <p:sp>
        <p:nvSpPr>
          <p:cNvPr id="7" name="Rectangle 2">
            <a:extLst>
              <a:ext uri="{FF2B5EF4-FFF2-40B4-BE49-F238E27FC236}">
                <a16:creationId xmlns:a16="http://schemas.microsoft.com/office/drawing/2014/main" id="{CAAE32BE-A51A-085F-9678-F93AA5A69C51}"/>
              </a:ext>
            </a:extLst>
          </p:cNvPr>
          <p:cNvSpPr txBox="1">
            <a:spLocks noChangeArrowheads="1"/>
          </p:cNvSpPr>
          <p:nvPr/>
        </p:nvSpPr>
        <p:spPr bwMode="auto">
          <a:xfrm>
            <a:off x="6119598" y="603825"/>
            <a:ext cx="2747062" cy="323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rPr>
              <a:t>1925-1950</a:t>
            </a:r>
          </a:p>
        </p:txBody>
      </p:sp>
      <p:sp>
        <p:nvSpPr>
          <p:cNvPr id="8" name="Rectangle 2">
            <a:extLst>
              <a:ext uri="{FF2B5EF4-FFF2-40B4-BE49-F238E27FC236}">
                <a16:creationId xmlns:a16="http://schemas.microsoft.com/office/drawing/2014/main" id="{67161392-C76E-3549-F95F-B0C13E8140C3}"/>
              </a:ext>
            </a:extLst>
          </p:cNvPr>
          <p:cNvSpPr txBox="1">
            <a:spLocks noChangeArrowheads="1"/>
          </p:cNvSpPr>
          <p:nvPr/>
        </p:nvSpPr>
        <p:spPr bwMode="auto">
          <a:xfrm>
            <a:off x="6119598" y="874994"/>
            <a:ext cx="2747062" cy="323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rPr>
              <a:t>1950-1975</a:t>
            </a:r>
          </a:p>
        </p:txBody>
      </p:sp>
      <p:sp>
        <p:nvSpPr>
          <p:cNvPr id="9" name="Rectangle 2">
            <a:extLst>
              <a:ext uri="{FF2B5EF4-FFF2-40B4-BE49-F238E27FC236}">
                <a16:creationId xmlns:a16="http://schemas.microsoft.com/office/drawing/2014/main" id="{251E8915-3745-73AF-8F57-7E98AB2D15F8}"/>
              </a:ext>
            </a:extLst>
          </p:cNvPr>
          <p:cNvSpPr txBox="1">
            <a:spLocks noChangeArrowheads="1"/>
          </p:cNvSpPr>
          <p:nvPr/>
        </p:nvSpPr>
        <p:spPr bwMode="auto">
          <a:xfrm>
            <a:off x="6119598" y="1146163"/>
            <a:ext cx="2747062" cy="323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rPr>
              <a:t>1975-2000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A96DF674-3715-C448-CA44-51BB5465EFFB}"/>
              </a:ext>
            </a:extLst>
          </p:cNvPr>
          <p:cNvGrpSpPr/>
          <p:nvPr/>
        </p:nvGrpSpPr>
        <p:grpSpPr>
          <a:xfrm>
            <a:off x="-23811" y="24749"/>
            <a:ext cx="6035972" cy="3836299"/>
            <a:chOff x="-23811" y="313427"/>
            <a:chExt cx="6035972" cy="3836299"/>
          </a:xfrm>
        </p:grpSpPr>
        <p:grpSp>
          <p:nvGrpSpPr>
            <p:cNvPr id="17" name="Group 16">
              <a:extLst>
                <a:ext uri="{FF2B5EF4-FFF2-40B4-BE49-F238E27FC236}">
                  <a16:creationId xmlns:a16="http://schemas.microsoft.com/office/drawing/2014/main" id="{A54E7AF5-3F9C-2537-BA5C-C840E8062DD6}"/>
                </a:ext>
              </a:extLst>
            </p:cNvPr>
            <p:cNvGrpSpPr/>
            <p:nvPr/>
          </p:nvGrpSpPr>
          <p:grpSpPr>
            <a:xfrm>
              <a:off x="-23811" y="745443"/>
              <a:ext cx="6035972" cy="3404283"/>
              <a:chOff x="-206972" y="1176281"/>
              <a:chExt cx="9350972" cy="5224517"/>
            </a:xfrm>
          </p:grpSpPr>
          <p:sp>
            <p:nvSpPr>
              <p:cNvPr id="19" name="Rectangle 18">
                <a:extLst>
                  <a:ext uri="{FF2B5EF4-FFF2-40B4-BE49-F238E27FC236}">
                    <a16:creationId xmlns:a16="http://schemas.microsoft.com/office/drawing/2014/main" id="{AC6E1EDD-1701-7D0E-96E8-CC039E042918}"/>
                  </a:ext>
                </a:extLst>
              </p:cNvPr>
              <p:cNvSpPr/>
              <p:nvPr/>
            </p:nvSpPr>
            <p:spPr bwMode="auto">
              <a:xfrm>
                <a:off x="-206972" y="1176281"/>
                <a:ext cx="8985920" cy="5203883"/>
              </a:xfrm>
              <a:prstGeom prst="rect">
                <a:avLst/>
              </a:prstGeom>
              <a:solidFill>
                <a:srgbClr val="CCCC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pitchFamily="-105" charset="0"/>
                  <a:ea typeface="ＭＳ Ｐゴシック" charset="0"/>
                  <a:cs typeface="+mn-cs"/>
                </a:endParaRPr>
              </a:p>
            </p:txBody>
          </p:sp>
          <p:pic>
            <p:nvPicPr>
              <p:cNvPr id="18" name="Picture 3" descr="mon-rep">
                <a:extLst>
                  <a:ext uri="{FF2B5EF4-FFF2-40B4-BE49-F238E27FC236}">
                    <a16:creationId xmlns:a16="http://schemas.microsoft.com/office/drawing/2014/main" id="{9EB23AE6-933C-CBAF-F452-2BA472255C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17334"/>
                <a:ext cx="9144000" cy="47834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2" name="Rectangle 21">
              <a:extLst>
                <a:ext uri="{FF2B5EF4-FFF2-40B4-BE49-F238E27FC236}">
                  <a16:creationId xmlns:a16="http://schemas.microsoft.com/office/drawing/2014/main" id="{365E041D-ACC2-18C3-9990-A2D1F21358A7}"/>
                </a:ext>
              </a:extLst>
            </p:cNvPr>
            <p:cNvSpPr/>
            <p:nvPr/>
          </p:nvSpPr>
          <p:spPr bwMode="auto">
            <a:xfrm>
              <a:off x="2498899" y="3680133"/>
              <a:ext cx="2433790" cy="399046"/>
            </a:xfrm>
            <a:prstGeom prst="rect">
              <a:avLst/>
            </a:prstGeom>
            <a:solidFill>
              <a:srgbClr val="CCCC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pitchFamily="-105" charset="0"/>
                <a:ea typeface="ＭＳ Ｐゴシック" charset="0"/>
                <a:cs typeface="+mn-cs"/>
              </a:endParaRPr>
            </a:p>
          </p:txBody>
        </p:sp>
        <p:sp>
          <p:nvSpPr>
            <p:cNvPr id="20" name="Rectangle 2">
              <a:extLst>
                <a:ext uri="{FF2B5EF4-FFF2-40B4-BE49-F238E27FC236}">
                  <a16:creationId xmlns:a16="http://schemas.microsoft.com/office/drawing/2014/main" id="{8D7854CF-4AC7-B76F-3953-387F30ED0963}"/>
                </a:ext>
              </a:extLst>
            </p:cNvPr>
            <p:cNvSpPr txBox="1">
              <a:spLocks noChangeArrowheads="1"/>
            </p:cNvSpPr>
            <p:nvPr/>
          </p:nvSpPr>
          <p:spPr bwMode="auto">
            <a:xfrm>
              <a:off x="2411760" y="3687709"/>
              <a:ext cx="2716764" cy="220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charset="0"/>
                  <a:ea typeface="ＭＳ Ｐゴシック" charset="0"/>
                  <a:cs typeface="Arial"/>
                </a:rPr>
                <a:t>Republics and their territory</a:t>
              </a:r>
            </a:p>
          </p:txBody>
        </p:sp>
        <p:sp>
          <p:nvSpPr>
            <p:cNvPr id="21" name="Rectangle 2">
              <a:extLst>
                <a:ext uri="{FF2B5EF4-FFF2-40B4-BE49-F238E27FC236}">
                  <a16:creationId xmlns:a16="http://schemas.microsoft.com/office/drawing/2014/main" id="{6DFAD1AF-E84F-6BB7-1C3C-1F3C47054F2C}"/>
                </a:ext>
              </a:extLst>
            </p:cNvPr>
            <p:cNvSpPr txBox="1">
              <a:spLocks noChangeArrowheads="1"/>
            </p:cNvSpPr>
            <p:nvPr/>
          </p:nvSpPr>
          <p:spPr bwMode="auto">
            <a:xfrm>
              <a:off x="2411760" y="3903537"/>
              <a:ext cx="2716764" cy="211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charset="0"/>
                  <a:ea typeface="ＭＳ Ｐゴシック" charset="0"/>
                  <a:cs typeface="Arial"/>
                </a:rPr>
                <a:t>Monarchies and their territory</a:t>
              </a:r>
            </a:p>
          </p:txBody>
        </p:sp>
        <p:sp>
          <p:nvSpPr>
            <p:cNvPr id="217098" name="Rectangle 2"/>
            <p:cNvSpPr txBox="1">
              <a:spLocks noChangeArrowheads="1"/>
            </p:cNvSpPr>
            <p:nvPr/>
          </p:nvSpPr>
          <p:spPr bwMode="auto">
            <a:xfrm>
              <a:off x="0" y="313427"/>
              <a:ext cx="5776523" cy="667301"/>
            </a:xfrm>
            <a:prstGeom prst="rect">
              <a:avLst/>
            </a:prstGeom>
            <a:solidFill>
              <a:srgbClr val="CCCC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rPr>
                <a:t>Monarchies in 1900</a:t>
              </a:r>
            </a:p>
          </p:txBody>
        </p:sp>
      </p:grpSp>
      <p:sp>
        <p:nvSpPr>
          <p:cNvPr id="145409" name="Rectangle 2"/>
          <p:cNvSpPr>
            <a:spLocks noGrp="1" noChangeArrowheads="1"/>
          </p:cNvSpPr>
          <p:nvPr>
            <p:ph type="title"/>
          </p:nvPr>
        </p:nvSpPr>
        <p:spPr>
          <a:xfrm>
            <a:off x="5861135" y="130632"/>
            <a:ext cx="3233878" cy="2708275"/>
          </a:xfrm>
          <a:effectLst>
            <a:outerShdw blurRad="50800" dist="38100" dir="2700000">
              <a:srgbClr val="000000">
                <a:alpha val="43000"/>
              </a:srgbClr>
            </a:outerShdw>
          </a:effectLst>
        </p:spPr>
        <p:txBody>
          <a:bodyPr/>
          <a:lstStyle/>
          <a:p>
            <a:pPr eaLnBrk="1" hangingPunct="1">
              <a:defRPr/>
            </a:pPr>
            <a:r>
              <a:rPr lang="en-US" sz="3600" b="1" dirty="0">
                <a:solidFill>
                  <a:schemeClr val="bg1"/>
                </a:solidFill>
                <a:latin typeface="Arial" charset="0"/>
                <a:ea typeface="ＭＳ Ｐゴシック" charset="0"/>
                <a:cs typeface="ＭＳ Ｐゴシック" charset="0"/>
              </a:rPr>
              <a:t>The Demise of Monarchies</a:t>
            </a:r>
          </a:p>
        </p:txBody>
      </p:sp>
      <p:grpSp>
        <p:nvGrpSpPr>
          <p:cNvPr id="10" name="Group 9">
            <a:extLst>
              <a:ext uri="{FF2B5EF4-FFF2-40B4-BE49-F238E27FC236}">
                <a16:creationId xmlns:a16="http://schemas.microsoft.com/office/drawing/2014/main" id="{6A211F81-1083-9D6A-E6D9-8ABA5AB023A2}"/>
              </a:ext>
            </a:extLst>
          </p:cNvPr>
          <p:cNvGrpSpPr/>
          <p:nvPr/>
        </p:nvGrpSpPr>
        <p:grpSpPr>
          <a:xfrm>
            <a:off x="3563938" y="3059113"/>
            <a:ext cx="5808662" cy="4186312"/>
            <a:chOff x="3563938" y="3059113"/>
            <a:chExt cx="5808662" cy="4186312"/>
          </a:xfrm>
        </p:grpSpPr>
        <p:grpSp>
          <p:nvGrpSpPr>
            <p:cNvPr id="12" name="Group 11"/>
            <p:cNvGrpSpPr>
              <a:grpSpLocks/>
            </p:cNvGrpSpPr>
            <p:nvPr/>
          </p:nvGrpSpPr>
          <p:grpSpPr bwMode="auto">
            <a:xfrm>
              <a:off x="3563938" y="3059113"/>
              <a:ext cx="5808662" cy="3798887"/>
              <a:chOff x="3563888" y="3058616"/>
              <a:chExt cx="5808712" cy="3799384"/>
            </a:xfrm>
          </p:grpSpPr>
          <p:grpSp>
            <p:nvGrpSpPr>
              <p:cNvPr id="217092" name="Group 3"/>
              <p:cNvGrpSpPr>
                <a:grpSpLocks/>
              </p:cNvGrpSpPr>
              <p:nvPr/>
            </p:nvGrpSpPr>
            <p:grpSpPr bwMode="auto">
              <a:xfrm>
                <a:off x="3563888" y="3058616"/>
                <a:ext cx="5638800" cy="3799384"/>
                <a:chOff x="3563888" y="3058616"/>
                <a:chExt cx="5638800" cy="3799384"/>
              </a:xfrm>
            </p:grpSpPr>
            <p:sp>
              <p:nvSpPr>
                <p:cNvPr id="217095" name="Rectangle 5"/>
                <p:cNvSpPr>
                  <a:spLocks noChangeArrowheads="1"/>
                </p:cNvSpPr>
                <p:nvPr/>
              </p:nvSpPr>
              <p:spPr bwMode="auto">
                <a:xfrm>
                  <a:off x="3563888" y="3058616"/>
                  <a:ext cx="5638800" cy="379938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7096" name="Rectangle 2"/>
                <p:cNvSpPr txBox="1">
                  <a:spLocks noChangeArrowheads="1"/>
                </p:cNvSpPr>
                <p:nvPr/>
              </p:nvSpPr>
              <p:spPr bwMode="auto">
                <a:xfrm>
                  <a:off x="3563888" y="3068960"/>
                  <a:ext cx="5616624" cy="7920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rPr>
                    <a:t>Monarchies in 2000</a:t>
                  </a:r>
                </a:p>
              </p:txBody>
            </p:sp>
          </p:grpSp>
          <p:pic>
            <p:nvPicPr>
              <p:cNvPr id="217093" name="Picture 7" descr="monarch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57600" y="3914775"/>
                <a:ext cx="5715000" cy="271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 name="Picture 4" descr="monarch1">
              <a:extLst>
                <a:ext uri="{FF2B5EF4-FFF2-40B4-BE49-F238E27FC236}">
                  <a16:creationId xmlns:a16="http://schemas.microsoft.com/office/drawing/2014/main" id="{DE175A22-975A-0BBC-B92B-A1454E2FADCB}"/>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t="11964" r="87295"/>
            <a:stretch/>
          </p:blipFill>
          <p:spPr bwMode="auto">
            <a:xfrm>
              <a:off x="3635896" y="5013176"/>
              <a:ext cx="445368" cy="20390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12EA554-59E8-9E6C-8AD8-215CB4F7309E}"/>
                </a:ext>
              </a:extLst>
            </p:cNvPr>
            <p:cNvSpPr txBox="1">
              <a:spLocks noChangeArrowheads="1"/>
            </p:cNvSpPr>
            <p:nvPr/>
          </p:nvSpPr>
          <p:spPr bwMode="auto">
            <a:xfrm>
              <a:off x="3707904" y="4457916"/>
              <a:ext cx="2747062" cy="323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Monarchies Abolished:</a:t>
              </a:r>
            </a:p>
          </p:txBody>
        </p:sp>
        <p:sp>
          <p:nvSpPr>
            <p:cNvPr id="4" name="Rectangle 2">
              <a:extLst>
                <a:ext uri="{FF2B5EF4-FFF2-40B4-BE49-F238E27FC236}">
                  <a16:creationId xmlns:a16="http://schemas.microsoft.com/office/drawing/2014/main" id="{C7F28EA1-358E-5B28-B197-A22BD964B8F3}"/>
                </a:ext>
              </a:extLst>
            </p:cNvPr>
            <p:cNvSpPr txBox="1">
              <a:spLocks noChangeArrowheads="1"/>
            </p:cNvSpPr>
            <p:nvPr/>
          </p:nvSpPr>
          <p:spPr bwMode="auto">
            <a:xfrm>
              <a:off x="4044686" y="5013177"/>
              <a:ext cx="2747062" cy="323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1900-1925</a:t>
              </a:r>
            </a:p>
          </p:txBody>
        </p:sp>
        <p:sp>
          <p:nvSpPr>
            <p:cNvPr id="5" name="Rectangle 2">
              <a:extLst>
                <a:ext uri="{FF2B5EF4-FFF2-40B4-BE49-F238E27FC236}">
                  <a16:creationId xmlns:a16="http://schemas.microsoft.com/office/drawing/2014/main" id="{4AF612AC-0320-DCAE-0BD5-BC7F2B4D18F2}"/>
                </a:ext>
              </a:extLst>
            </p:cNvPr>
            <p:cNvSpPr txBox="1">
              <a:spLocks noChangeArrowheads="1"/>
            </p:cNvSpPr>
            <p:nvPr/>
          </p:nvSpPr>
          <p:spPr bwMode="auto">
            <a:xfrm>
              <a:off x="4044686" y="6097853"/>
              <a:ext cx="2747062" cy="323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Still Monarchies</a:t>
              </a:r>
            </a:p>
          </p:txBody>
        </p:sp>
        <p:sp>
          <p:nvSpPr>
            <p:cNvPr id="6" name="Rectangle 2">
              <a:extLst>
                <a:ext uri="{FF2B5EF4-FFF2-40B4-BE49-F238E27FC236}">
                  <a16:creationId xmlns:a16="http://schemas.microsoft.com/office/drawing/2014/main" id="{102B7461-7601-02F0-FE90-7BDBED7793C0}"/>
                </a:ext>
              </a:extLst>
            </p:cNvPr>
            <p:cNvSpPr txBox="1">
              <a:spLocks noChangeArrowheads="1"/>
            </p:cNvSpPr>
            <p:nvPr/>
          </p:nvSpPr>
          <p:spPr bwMode="auto">
            <a:xfrm>
              <a:off x="4044686" y="6369022"/>
              <a:ext cx="2968821" cy="876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Colonies Which Became Republics Upon Independence</a:t>
              </a:r>
            </a:p>
          </p:txBody>
        </p:sp>
        <p:sp>
          <p:nvSpPr>
            <p:cNvPr id="7" name="Rectangle 2">
              <a:extLst>
                <a:ext uri="{FF2B5EF4-FFF2-40B4-BE49-F238E27FC236}">
                  <a16:creationId xmlns:a16="http://schemas.microsoft.com/office/drawing/2014/main" id="{E49020FF-174B-06B4-F435-F3C86149CDB0}"/>
                </a:ext>
              </a:extLst>
            </p:cNvPr>
            <p:cNvSpPr txBox="1">
              <a:spLocks noChangeArrowheads="1"/>
            </p:cNvSpPr>
            <p:nvPr/>
          </p:nvSpPr>
          <p:spPr bwMode="auto">
            <a:xfrm>
              <a:off x="4044686" y="5284346"/>
              <a:ext cx="2747062" cy="323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1925-1950</a:t>
              </a:r>
            </a:p>
          </p:txBody>
        </p:sp>
        <p:sp>
          <p:nvSpPr>
            <p:cNvPr id="8" name="Rectangle 2">
              <a:extLst>
                <a:ext uri="{FF2B5EF4-FFF2-40B4-BE49-F238E27FC236}">
                  <a16:creationId xmlns:a16="http://schemas.microsoft.com/office/drawing/2014/main" id="{B0777018-913C-6FD9-F020-498755C8D818}"/>
                </a:ext>
              </a:extLst>
            </p:cNvPr>
            <p:cNvSpPr txBox="1">
              <a:spLocks noChangeArrowheads="1"/>
            </p:cNvSpPr>
            <p:nvPr/>
          </p:nvSpPr>
          <p:spPr bwMode="auto">
            <a:xfrm>
              <a:off x="4044686" y="5555515"/>
              <a:ext cx="2747062" cy="323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1950-1975</a:t>
              </a:r>
            </a:p>
          </p:txBody>
        </p:sp>
        <p:sp>
          <p:nvSpPr>
            <p:cNvPr id="9" name="Rectangle 2">
              <a:extLst>
                <a:ext uri="{FF2B5EF4-FFF2-40B4-BE49-F238E27FC236}">
                  <a16:creationId xmlns:a16="http://schemas.microsoft.com/office/drawing/2014/main" id="{4E584557-10ED-6F80-1485-EF84C967EE69}"/>
                </a:ext>
              </a:extLst>
            </p:cNvPr>
            <p:cNvSpPr txBox="1">
              <a:spLocks noChangeArrowheads="1"/>
            </p:cNvSpPr>
            <p:nvPr/>
          </p:nvSpPr>
          <p:spPr bwMode="auto">
            <a:xfrm>
              <a:off x="4044686" y="5826684"/>
              <a:ext cx="2747062" cy="323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1975-2000</a:t>
              </a:r>
            </a:p>
          </p:txBody>
        </p:sp>
      </p:grpSp>
    </p:spTree>
    <p:extLst>
      <p:ext uri="{BB962C8B-B14F-4D97-AF65-F5344CB8AC3E}">
        <p14:creationId xmlns:p14="http://schemas.microsoft.com/office/powerpoint/2010/main" val="33788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2" descr="king-of-king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3234" name="WordArt 3"/>
          <p:cNvSpPr>
            <a:spLocks noChangeArrowheads="1" noChangeShapeType="1" noTextEdit="1"/>
          </p:cNvSpPr>
          <p:nvPr/>
        </p:nvSpPr>
        <p:spPr bwMode="auto">
          <a:xfrm>
            <a:off x="1752600" y="381000"/>
            <a:ext cx="6019800" cy="182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4800" kern="10">
                <a:solidFill>
                  <a:srgbClr val="000090"/>
                </a:solidFill>
                <a:effectLst>
                  <a:outerShdw blurRad="63500" dist="38099" dir="2700000" algn="ctr" rotWithShape="0">
                    <a:srgbClr val="C0C0C0">
                      <a:alpha val="74997"/>
                    </a:srgbClr>
                  </a:outerShdw>
                </a:effectLst>
                <a:latin typeface="Gill Sans Ultra Bold Condensed"/>
                <a:ea typeface="Gill Sans Ultra Bold Condensed"/>
                <a:cs typeface="Gill Sans Ultra Bold Condensed"/>
              </a:rPr>
              <a:t>KING OF KINGS</a:t>
            </a:r>
          </a:p>
        </p:txBody>
      </p:sp>
      <p:sp>
        <p:nvSpPr>
          <p:cNvPr id="2" name="Title 1"/>
          <p:cNvSpPr>
            <a:spLocks noGrp="1"/>
          </p:cNvSpPr>
          <p:nvPr>
            <p:ph type="title" idx="4294967295"/>
          </p:nvPr>
        </p:nvSpPr>
        <p:spPr>
          <a:xfrm>
            <a:off x="-36512" y="5661248"/>
            <a:ext cx="9144000" cy="1143000"/>
          </a:xfrm>
        </p:spPr>
        <p:txBody>
          <a:bodyPr/>
          <a:lstStyle/>
          <a:p>
            <a:pPr>
              <a:defRPr/>
            </a:pPr>
            <a:r>
              <a:rPr lang="en-US" dirty="0">
                <a:effectLst>
                  <a:glow rad="266700">
                    <a:schemeClr val="bg1">
                      <a:alpha val="87000"/>
                    </a:schemeClr>
                  </a:glow>
                </a:effectLst>
              </a:rPr>
              <a:t>The Eternal Davidic Ruler</a:t>
            </a:r>
          </a:p>
        </p:txBody>
      </p:sp>
    </p:spTree>
    <p:extLst>
      <p:ext uri="{BB962C8B-B14F-4D97-AF65-F5344CB8AC3E}">
        <p14:creationId xmlns:p14="http://schemas.microsoft.com/office/powerpoint/2010/main" val="21377907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656941921"/>
              </p:ext>
            </p:extLst>
          </p:nvPr>
        </p:nvGraphicFramePr>
        <p:xfrm>
          <a:off x="-107950" y="0"/>
          <a:ext cx="9251949" cy="6859051"/>
        </p:xfrm>
        <a:graphic>
          <a:graphicData uri="http://schemas.openxmlformats.org/drawingml/2006/table">
            <a:tbl>
              <a:tblPr/>
              <a:tblGrid>
                <a:gridCol w="1850717">
                  <a:extLst>
                    <a:ext uri="{9D8B030D-6E8A-4147-A177-3AD203B41FA5}">
                      <a16:colId xmlns:a16="http://schemas.microsoft.com/office/drawing/2014/main" val="20000"/>
                    </a:ext>
                  </a:extLst>
                </a:gridCol>
                <a:gridCol w="189312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2051719">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    Degenerate Theocracy to Davidic Monarchy</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Theocracy Ended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Monarchy Established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Decline of Judges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Rise of Kings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Chapters 1–7</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Chapters 8–31</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Samuel: "Heavenly King"</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Saul: "Earthly King"</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Eli</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Samuel</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Saul</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David</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 Man's Heart</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en-US" sz="1800" b="1" i="0" u="none" strike="noStrike" cap="none" normalizeH="0" baseline="0" dirty="0">
                          <a:ln>
                            <a:noFill/>
                          </a:ln>
                          <a:solidFill>
                            <a:srgbClr val="8C0000"/>
                          </a:solidFill>
                          <a:effectLst/>
                          <a:latin typeface="Arial" charset="0"/>
                          <a:ea typeface="ＭＳ Ｐゴシック" charset="0"/>
                          <a:cs typeface="Arial" charset="0"/>
                        </a:rPr>
                        <a:t>God's Heart</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 </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en-US" sz="1800" b="1" i="0" u="none" strike="noStrike" cap="none" normalizeH="0" baseline="0" dirty="0">
                          <a:ln>
                            <a:noFill/>
                          </a:ln>
                          <a:solidFill>
                            <a:srgbClr val="8C0000"/>
                          </a:solidFill>
                          <a:effectLst/>
                          <a:latin typeface="Arial" charset="0"/>
                          <a:ea typeface="ＭＳ Ｐゴシック" charset="0"/>
                          <a:cs typeface="Arial" charset="0"/>
                        </a:rPr>
                        <a:t>Man's Heart</a:t>
                      </a: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 </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1" lang="en-US" sz="1800" b="1" i="0" u="none" strike="noStrike" kern="1200" cap="none" normalizeH="0" baseline="0" dirty="0">
                          <a:ln>
                            <a:noFill/>
                          </a:ln>
                          <a:solidFill>
                            <a:srgbClr val="8C0000"/>
                          </a:solidFill>
                          <a:effectLst/>
                          <a:latin typeface="Arial" charset="0"/>
                          <a:ea typeface="ＭＳ Ｐゴシック" charset="0"/>
                          <a:cs typeface="Arial" charset="0"/>
                        </a:rPr>
                        <a:t>God's</a:t>
                      </a:r>
                      <a:r>
                        <a:rPr kumimoji="0" lang="en-US" sz="1800" b="1" i="0" u="none" strike="noStrike" cap="none" normalizeH="0" baseline="0" dirty="0">
                          <a:ln>
                            <a:noFill/>
                          </a:ln>
                          <a:solidFill>
                            <a:srgbClr val="8C0000"/>
                          </a:solidFill>
                          <a:effectLst/>
                          <a:latin typeface="Arial" charset="0"/>
                          <a:ea typeface="ＭＳ Ｐゴシック" charset="0"/>
                          <a:cs typeface="Arial" charset="0"/>
                        </a:rPr>
                        <a:t> Heart</a:t>
                      </a: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Paralysis</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Prayer</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Panic</a:t>
                      </a: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Patience</a:t>
                      </a: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en-US" sz="1800" b="1" i="1">
                          <a:solidFill>
                            <a:srgbClr val="800000"/>
                          </a:solidFill>
                          <a:effectLst/>
                          <a:latin typeface="Arial"/>
                          <a:ea typeface="Times New Roman"/>
                          <a:cs typeface="Arial"/>
                        </a:rPr>
                        <a:t>Transition #1</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Eli to Samuel</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(1–3)</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a:solidFill>
                            <a:srgbClr val="800000"/>
                          </a:solidFill>
                          <a:effectLst/>
                          <a:latin typeface="Arial"/>
                          <a:ea typeface="Times New Roman"/>
                          <a:cs typeface="Arial"/>
                        </a:rPr>
                        <a:t>Samuel &amp; Ark’s Wanderings</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(4–7)</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i="1">
                          <a:solidFill>
                            <a:srgbClr val="FFFFFF"/>
                          </a:solidFill>
                          <a:effectLst/>
                          <a:latin typeface="Arial"/>
                          <a:ea typeface="Times New Roman"/>
                          <a:cs typeface="Arial"/>
                        </a:rPr>
                        <a:t>Transition #2</a:t>
                      </a:r>
                      <a:endParaRPr lang="en-SG" sz="1800" b="1">
                        <a:solidFill>
                          <a:srgbClr val="FFFFFF"/>
                        </a:solidFill>
                        <a:effectLst/>
                        <a:latin typeface="Arial"/>
                        <a:ea typeface="宋体"/>
                        <a:cs typeface="Arial"/>
                      </a:endParaRPr>
                    </a:p>
                    <a:p>
                      <a:pPr algn="ctr">
                        <a:lnSpc>
                          <a:spcPct val="115000"/>
                        </a:lnSpc>
                        <a:spcAft>
                          <a:spcPts val="0"/>
                        </a:spcAft>
                      </a:pPr>
                      <a:r>
                        <a:rPr lang="en-US" sz="1800" b="1">
                          <a:solidFill>
                            <a:srgbClr val="FFFFFF"/>
                          </a:solidFill>
                          <a:effectLst/>
                          <a:latin typeface="Arial"/>
                          <a:ea typeface="Times New Roman"/>
                          <a:cs typeface="Arial"/>
                        </a:rPr>
                        <a:t>Samuel to Saul</a:t>
                      </a:r>
                      <a:endParaRPr lang="en-SG" sz="1800" b="1">
                        <a:solidFill>
                          <a:srgbClr val="FFFFFF"/>
                        </a:solidFill>
                        <a:effectLst/>
                        <a:latin typeface="Arial"/>
                        <a:ea typeface="宋体"/>
                        <a:cs typeface="Arial"/>
                      </a:endParaRPr>
                    </a:p>
                    <a:p>
                      <a:pPr algn="ctr">
                        <a:lnSpc>
                          <a:spcPct val="115000"/>
                        </a:lnSpc>
                        <a:spcAft>
                          <a:spcPts val="0"/>
                        </a:spcAft>
                      </a:pPr>
                      <a:r>
                        <a:rPr lang="en-US" sz="1800" b="1">
                          <a:solidFill>
                            <a:srgbClr val="FFFFFF"/>
                          </a:solidFill>
                          <a:effectLst/>
                          <a:latin typeface="Arial"/>
                          <a:ea typeface="Times New Roman"/>
                          <a:cs typeface="Arial"/>
                        </a:rPr>
                        <a:t>(8–12)</a:t>
                      </a:r>
                      <a:endParaRPr lang="en-SG" sz="1800" b="1">
                        <a:solidFill>
                          <a:srgbClr val="FFFFFF"/>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a:lnSpc>
                          <a:spcPct val="115000"/>
                        </a:lnSpc>
                        <a:spcAft>
                          <a:spcPts val="0"/>
                        </a:spcAft>
                      </a:pPr>
                      <a:r>
                        <a:rPr lang="en-US" sz="1800" b="1">
                          <a:solidFill>
                            <a:srgbClr val="800000"/>
                          </a:solidFill>
                          <a:effectLst/>
                          <a:latin typeface="Arial"/>
                          <a:ea typeface="Times New Roman"/>
                          <a:cs typeface="Arial"/>
                        </a:rPr>
                        <a:t>Saul </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Rejected</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(13–15)</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a:solidFill>
                            <a:srgbClr val="800000"/>
                          </a:solidFill>
                          <a:effectLst/>
                          <a:latin typeface="Arial"/>
                          <a:ea typeface="Times New Roman"/>
                          <a:cs typeface="Arial"/>
                        </a:rPr>
                        <a:t> </a:t>
                      </a:r>
                      <a:r>
                        <a:rPr lang="en-US" sz="1800" b="1" i="1">
                          <a:solidFill>
                            <a:srgbClr val="800000"/>
                          </a:solidFill>
                          <a:effectLst/>
                          <a:latin typeface="Arial"/>
                          <a:ea typeface="Times New Roman"/>
                          <a:cs typeface="Arial"/>
                        </a:rPr>
                        <a:t>Transition #3</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Saul to David</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(16–31) </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c. 94 Years</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Birth of Samul (1105 BC) to Death of Saul (1011 BC)</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en-US" sz="2000" kern="0" dirty="0">
                <a:solidFill>
                  <a:srgbClr val="FFFFFF"/>
                </a:solidFill>
                <a:latin typeface="Arial"/>
                <a:cs typeface="Arial"/>
              </a:rPr>
              <a:t>194</a:t>
            </a:r>
          </a:p>
        </p:txBody>
      </p:sp>
      <p:sp>
        <p:nvSpPr>
          <p:cNvPr id="8" name="Rectangle 2"/>
          <p:cNvSpPr txBox="1">
            <a:spLocks noChangeArrowheads="1"/>
          </p:cNvSpPr>
          <p:nvPr/>
        </p:nvSpPr>
        <p:spPr bwMode="auto">
          <a:xfrm>
            <a:off x="-108520" y="4588"/>
            <a:ext cx="2010803" cy="544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lgn="l"/>
            <a:r>
              <a:rPr lang="en-US" dirty="0">
                <a:solidFill>
                  <a:srgbClr val="FFFFFF"/>
                </a:solidFill>
              </a:rPr>
              <a:t>1 Samuel:</a:t>
            </a:r>
          </a:p>
        </p:txBody>
      </p:sp>
    </p:spTree>
    <p:extLst>
      <p:ext uri="{BB962C8B-B14F-4D97-AF65-F5344CB8AC3E}">
        <p14:creationId xmlns:p14="http://schemas.microsoft.com/office/powerpoint/2010/main" val="200620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_rels/them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8.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Designs\Lock And Key.pot</Template>
  <TotalTime>16376</TotalTime>
  <Words>14167</Words>
  <Application>Microsoft Macintosh PowerPoint</Application>
  <PresentationFormat>On-screen Show (4:3)</PresentationFormat>
  <Paragraphs>1876</Paragraphs>
  <Slides>242</Slides>
  <Notes>147</Notes>
  <HiddenSlides>0</HiddenSlides>
  <MMClips>0</MMClips>
  <ScaleCrop>false</ScaleCrop>
  <HeadingPairs>
    <vt:vector size="8" baseType="variant">
      <vt:variant>
        <vt:lpstr>Fonts Used</vt:lpstr>
      </vt:variant>
      <vt:variant>
        <vt:i4>22</vt:i4>
      </vt:variant>
      <vt:variant>
        <vt:lpstr>Theme</vt:lpstr>
      </vt:variant>
      <vt:variant>
        <vt:i4>35</vt:i4>
      </vt:variant>
      <vt:variant>
        <vt:lpstr>Slide Titles</vt:lpstr>
      </vt:variant>
      <vt:variant>
        <vt:i4>242</vt:i4>
      </vt:variant>
      <vt:variant>
        <vt:lpstr>Custom Shows</vt:lpstr>
      </vt:variant>
      <vt:variant>
        <vt:i4>1</vt:i4>
      </vt:variant>
    </vt:vector>
  </HeadingPairs>
  <TitlesOfParts>
    <vt:vector size="300" baseType="lpstr">
      <vt:lpstr>Bauhaus 93</vt:lpstr>
      <vt:lpstr>Gill Sans Ultra Bold Condensed</vt:lpstr>
      <vt:lpstr>Times</vt:lpstr>
      <vt:lpstr>Zapf Dingbats</vt:lpstr>
      <vt:lpstr>Arial</vt:lpstr>
      <vt:lpstr>Arial Black</vt:lpstr>
      <vt:lpstr>Arial Narrow</vt:lpstr>
      <vt:lpstr>Britannic Bold</vt:lpstr>
      <vt:lpstr>Calibri</vt:lpstr>
      <vt:lpstr>Comic Sans MS</vt:lpstr>
      <vt:lpstr>Helvetica</vt:lpstr>
      <vt:lpstr>Helvetica Neue</vt:lpstr>
      <vt:lpstr>Helvetica Neue Black Condensed</vt:lpstr>
      <vt:lpstr>Impact</vt:lpstr>
      <vt:lpstr>Lucida Grande</vt:lpstr>
      <vt:lpstr>Monotype Sorts</vt:lpstr>
      <vt:lpstr>Tahoma</vt:lpstr>
      <vt:lpstr>Times New Roman</vt:lpstr>
      <vt:lpstr>Trebuchet MS</vt:lpstr>
      <vt:lpstr>Tw Cen MT</vt:lpstr>
      <vt:lpstr>Wingdings</vt:lpstr>
      <vt:lpstr>Wingdings 2</vt:lpstr>
      <vt:lpstr>Default Design</vt:lpstr>
      <vt:lpstr>1_Default Design</vt:lpstr>
      <vt:lpstr>3_Default Design</vt:lpstr>
      <vt:lpstr>4_Default Design</vt:lpstr>
      <vt:lpstr>7_Default Design</vt:lpstr>
      <vt:lpstr>49_Blank Presentation</vt:lpstr>
      <vt:lpstr>Blank Presentation</vt:lpstr>
      <vt:lpstr>11_Default Design</vt:lpstr>
      <vt:lpstr>14_Default Design</vt:lpstr>
      <vt:lpstr>15_Default Design</vt:lpstr>
      <vt:lpstr>6_Default Design</vt:lpstr>
      <vt:lpstr>2_Default Design</vt:lpstr>
      <vt:lpstr>5_Default Design</vt:lpstr>
      <vt:lpstr>10_Default Design</vt:lpstr>
      <vt:lpstr>12_Default Design</vt:lpstr>
      <vt:lpstr>16_Default Design</vt:lpstr>
      <vt:lpstr>Median</vt:lpstr>
      <vt:lpstr>8_Default Design</vt:lpstr>
      <vt:lpstr>13_Default Design</vt:lpstr>
      <vt:lpstr>17_Default Design</vt:lpstr>
      <vt:lpstr>2_Expedition</vt:lpstr>
      <vt:lpstr>9_Default Design</vt:lpstr>
      <vt:lpstr>50_Blank Presentation</vt:lpstr>
      <vt:lpstr>1_Office Theme</vt:lpstr>
      <vt:lpstr>1_untitled 1</vt:lpstr>
      <vt:lpstr>Slit</vt:lpstr>
      <vt:lpstr>1_Median</vt:lpstr>
      <vt:lpstr>blstripc.ppt - Blue Stripes</vt:lpstr>
      <vt:lpstr>3_Notebook</vt:lpstr>
      <vt:lpstr>4_Notebook</vt:lpstr>
      <vt:lpstr>1_Blank Presentation</vt:lpstr>
      <vt:lpstr>Curtain Call</vt:lpstr>
      <vt:lpstr>18_Default Design</vt:lpstr>
      <vt:lpstr>4_Office Theme</vt:lpstr>
      <vt:lpstr>51_Blank Presentation</vt:lpstr>
      <vt:lpstr>1 Samuel</vt:lpstr>
      <vt:lpstr>Key Word</vt:lpstr>
      <vt:lpstr>Theme</vt:lpstr>
      <vt:lpstr>Key Verse</vt:lpstr>
      <vt:lpstr>Kingdom Statement</vt:lpstr>
      <vt:lpstr>Summary Statement</vt:lpstr>
      <vt:lpstr>Covenant</vt:lpstr>
      <vt:lpstr>Redemption</vt:lpstr>
      <vt:lpstr>Messiah</vt:lpstr>
      <vt:lpstr>Book Chart</vt:lpstr>
      <vt:lpstr>Barry Huddleston, The Acrostic Summarized Bible (Grand Rapids: Baker, 1992)</vt:lpstr>
      <vt:lpstr>Be  Changed</vt:lpstr>
      <vt:lpstr>Change</vt:lpstr>
      <vt:lpstr>What changes are you experiencing right now? </vt:lpstr>
      <vt:lpstr>Why does God cause change?</vt:lpstr>
      <vt:lpstr>I. God had always planned to rule through Davidic kings.</vt:lpstr>
      <vt:lpstr>The Theology of Judges-Ruth-Samuel</vt:lpstr>
      <vt:lpstr>II. God initiates change to fulfill his plans for us.</vt:lpstr>
      <vt:lpstr>If nothing ever changed, there'd be no butterflies. —Unknown</vt:lpstr>
      <vt:lpstr>Black</vt:lpstr>
      <vt:lpstr>Title</vt:lpstr>
      <vt:lpstr>The Theology of Judges-Ruth-Samuel</vt:lpstr>
      <vt:lpstr>The Keys</vt:lpstr>
      <vt:lpstr>Keys to…</vt:lpstr>
      <vt:lpstr>Key Verse</vt:lpstr>
      <vt:lpstr>How long it covers</vt:lpstr>
      <vt:lpstr>Purpose of this Book</vt:lpstr>
      <vt:lpstr>Forming the Message Statement</vt:lpstr>
      <vt:lpstr>Genesis Summary Statement</vt:lpstr>
      <vt:lpstr>Summary Statement</vt:lpstr>
      <vt:lpstr>Now You Write Your Own Summary Statement</vt:lpstr>
      <vt:lpstr>PaulTanner.org (JETS)</vt:lpstr>
      <vt:lpstr>Be  Changed</vt:lpstr>
      <vt:lpstr>Change</vt:lpstr>
      <vt:lpstr>The only constant is change.</vt:lpstr>
      <vt:lpstr>I've seen this before: Combustion due to extreme resistance to change.</vt:lpstr>
      <vt:lpstr>What changes are you experiencing right now? </vt:lpstr>
      <vt:lpstr>Why does God cause change?</vt:lpstr>
      <vt:lpstr>Let's Study Through Scripture</vt:lpstr>
      <vt:lpstr>Morality &amp; Politics</vt:lpstr>
      <vt:lpstr>Key Word</vt:lpstr>
      <vt:lpstr>Genealogy of Perez</vt:lpstr>
      <vt:lpstr>Theme</vt:lpstr>
      <vt:lpstr>Purpose of this Book</vt:lpstr>
      <vt:lpstr>Change</vt:lpstr>
      <vt:lpstr>Why does God cause change?</vt:lpstr>
      <vt:lpstr>I. God had always planned to rule through Davidic kings.</vt:lpstr>
      <vt:lpstr>The Theology of Judges-Ruth-Samuel</vt:lpstr>
      <vt:lpstr>Slides on  1 Samuel 1</vt:lpstr>
      <vt:lpstr>Transition #1</vt:lpstr>
      <vt:lpstr>Book Chart</vt:lpstr>
      <vt:lpstr>Samuel's Birth</vt:lpstr>
      <vt:lpstr>One wife is enough!</vt:lpstr>
      <vt:lpstr>Barrenness in a Mother’s World</vt:lpstr>
      <vt:lpstr>Hannah Prays for a Son</vt:lpstr>
      <vt:lpstr>God knows our heart's prayers</vt:lpstr>
      <vt:lpstr>Slides on  1 Samuel 2</vt:lpstr>
      <vt:lpstr>God Answers</vt:lpstr>
      <vt:lpstr>Children are a Blessing</vt:lpstr>
      <vt:lpstr>Hannah Cares for Samuel</vt:lpstr>
      <vt:lpstr>Biographical Contrast by Interchange (1 Sam 1–12)</vt:lpstr>
      <vt:lpstr>Samuel's Dedication</vt:lpstr>
      <vt:lpstr>Hannah brings Samuel to Eli</vt:lpstr>
      <vt:lpstr>Eli &amp; Samuel</vt:lpstr>
      <vt:lpstr>Slides on  1 Samuel 3</vt:lpstr>
      <vt:lpstr>The Boy Samuel</vt:lpstr>
      <vt:lpstr>Samuel's Call</vt:lpstr>
      <vt:lpstr>The Boy Samuel</vt:lpstr>
      <vt:lpstr>Slides on  1 Samuel 4</vt:lpstr>
      <vt:lpstr>Book Chart</vt:lpstr>
      <vt:lpstr>"And Samuel's word came to all Israel"  (1 Samuel 4:1 NIV)</vt:lpstr>
      <vt:lpstr>A Rough Start as Judge</vt:lpstr>
      <vt:lpstr>News Brought to Eli (1 Sam 4:18)</vt:lpstr>
      <vt:lpstr>Slides on  1 Samuel 5</vt:lpstr>
      <vt:lpstr>Dagan Shamed at Ashdod  (1 Samuel 5:4)</vt:lpstr>
      <vt:lpstr>Route of the Ark (1 Samuel 5)</vt:lpstr>
      <vt:lpstr>Slides on  1 Samuel 6</vt:lpstr>
      <vt:lpstr>What should Israel's next move be to protect the Ark of God?</vt:lpstr>
      <vt:lpstr>The Ark Returned</vt:lpstr>
      <vt:lpstr>Slides on  1 Samuel 7</vt:lpstr>
      <vt:lpstr>Samuel Subdues the Philistines at Mizpah (1 Samuel 7:2-17)</vt:lpstr>
      <vt:lpstr>Transition #1</vt:lpstr>
      <vt:lpstr>Transition #2</vt:lpstr>
      <vt:lpstr>Slides on  1 Samuel 8</vt:lpstr>
      <vt:lpstr>Key Verse</vt:lpstr>
      <vt:lpstr>Who deserved the crown?</vt:lpstr>
      <vt:lpstr>Matthew: Christ as King</vt:lpstr>
      <vt:lpstr>What would the king do to the people?</vt:lpstr>
      <vt:lpstr>Warnings for Kings (1400 BC)</vt:lpstr>
      <vt:lpstr>Warnings for Kings (1400 BC)</vt:lpstr>
      <vt:lpstr>Warnings for Kings (1400 BC)</vt:lpstr>
      <vt:lpstr>Warnings for Kings (1400 BC)</vt:lpstr>
      <vt:lpstr>Warnings for Kings (1400 BC)</vt:lpstr>
      <vt:lpstr>Warnings for Kings (1400 BC)</vt:lpstr>
      <vt:lpstr>Monarchies in 1900</vt:lpstr>
      <vt:lpstr>Monarchies in 2000</vt:lpstr>
      <vt:lpstr>The Demise of Monarchies</vt:lpstr>
      <vt:lpstr>The Eternal Davidic Ruler</vt:lpstr>
      <vt:lpstr>Book Chart</vt:lpstr>
      <vt:lpstr>Slides on  1 Samuel 9</vt:lpstr>
      <vt:lpstr>What kind of man was Saul?</vt:lpstr>
      <vt:lpstr>Slides on  1 Samuel 10</vt:lpstr>
      <vt:lpstr>Saul Anointed King</vt:lpstr>
      <vt:lpstr>Slides on  1 Samuel 11</vt:lpstr>
      <vt:lpstr>"When Saul heard their words, the Spirit of the God came upon him in power, and he burned with anger."</vt:lpstr>
      <vt:lpstr>A Great Start as King</vt:lpstr>
      <vt:lpstr>Slides on  1 Samuel 12</vt:lpstr>
      <vt:lpstr>The Beginning of…</vt:lpstr>
      <vt:lpstr>Slides on  1 Samuel 13</vt:lpstr>
      <vt:lpstr>Book Chart</vt:lpstr>
      <vt:lpstr>Saul's excuses (1 Samuel 13)</vt:lpstr>
      <vt:lpstr>Slides on  1 Samuel 14</vt:lpstr>
      <vt:lpstr>Samuel, David &amp; Saul</vt:lpstr>
      <vt:lpstr>Slides on  1 Samuel 15</vt:lpstr>
      <vt:lpstr>Saul's Refusal to Destroy the Amalekites (1 Sam. 15)</vt:lpstr>
      <vt:lpstr>God's Sorrow Over Saul</vt:lpstr>
      <vt:lpstr>Transition #1</vt:lpstr>
      <vt:lpstr>Transition #2</vt:lpstr>
      <vt:lpstr>Transition #3 from Saul to David</vt:lpstr>
      <vt:lpstr>Slides on  1 Samuel 16</vt:lpstr>
      <vt:lpstr>Book Chart</vt:lpstr>
      <vt:lpstr>David's Sheep</vt:lpstr>
      <vt:lpstr>David's Courage</vt:lpstr>
      <vt:lpstr>Samuel Anointed David</vt:lpstr>
      <vt:lpstr>Samuel Anointed David</vt:lpstr>
      <vt:lpstr>Who was David?</vt:lpstr>
      <vt:lpstr>God's Work in David</vt:lpstr>
      <vt:lpstr>Bethlehem </vt:lpstr>
      <vt:lpstr>Bethlehem </vt:lpstr>
      <vt:lpstr>David &amp; Saul</vt:lpstr>
      <vt:lpstr>David in the King's Court</vt:lpstr>
      <vt:lpstr>Slides on  1 Samuel 17</vt:lpstr>
      <vt:lpstr>David's Enemy</vt:lpstr>
      <vt:lpstr>David's Courage</vt:lpstr>
      <vt:lpstr>First Victory!</vt:lpstr>
      <vt:lpstr>David Beheads Goliath  (1 Sam 17:57)</vt:lpstr>
      <vt:lpstr>Result: Philistines Flee</vt:lpstr>
      <vt:lpstr>Saul initially trusted David</vt:lpstr>
      <vt:lpstr>Slides on  1 Samuel 18</vt:lpstr>
      <vt:lpstr>Jonathan &amp; David (1 Sam 18:1)</vt:lpstr>
      <vt:lpstr>Saul's Jealousy of David</vt:lpstr>
      <vt:lpstr>Saul distrusted David</vt:lpstr>
      <vt:lpstr>Paranoia</vt:lpstr>
      <vt:lpstr>David the Refugee</vt:lpstr>
      <vt:lpstr>David the Refugee</vt:lpstr>
      <vt:lpstr>Slides on  Psalm 59</vt:lpstr>
      <vt:lpstr>PowerPoint Presentation</vt:lpstr>
      <vt:lpstr>Slides on  1 Samuel 19</vt:lpstr>
      <vt:lpstr>David the Fugitive</vt:lpstr>
      <vt:lpstr>Slides on  1 Samuel 20</vt:lpstr>
      <vt:lpstr>Gone were the harp days</vt:lpstr>
      <vt:lpstr>Best Friends: David and Jonathan</vt:lpstr>
      <vt:lpstr>Slides on  1 Samuel 21</vt:lpstr>
      <vt:lpstr>The priest Ahimelech gave Goliath's sword and consecrated bread to David and his men (1 Samuel 21:6, 9)</vt:lpstr>
      <vt:lpstr>Doeg the Edomite &amp; Saul (21:7)</vt:lpstr>
      <vt:lpstr>Slides on  Psalm 52</vt:lpstr>
      <vt:lpstr>Rebuke</vt:lpstr>
      <vt:lpstr>Slides on  Psalm 34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Psalm 56</vt:lpstr>
      <vt:lpstr>PowerPoint Presentation</vt:lpstr>
      <vt:lpstr>Slides on  1 Samuel 22</vt:lpstr>
      <vt:lpstr>Saul killed the priests at Nob  (1 Sam 22)</vt:lpstr>
      <vt:lpstr>Slides on  1 Samuel 23</vt:lpstr>
      <vt:lpstr>Slides on  Psalm 54</vt:lpstr>
      <vt:lpstr>PowerPoint Presentation</vt:lpstr>
      <vt:lpstr>En Gedi Refuge</vt:lpstr>
      <vt:lpstr>Slides on  1 Samuel 24</vt:lpstr>
      <vt:lpstr>David Spared Saul's Life</vt:lpstr>
      <vt:lpstr>Slides on  Psalm 142</vt:lpstr>
      <vt:lpstr>PowerPoint Presentation</vt:lpstr>
      <vt:lpstr>PowerPoint Presentation</vt:lpstr>
      <vt:lpstr>PowerPoint Presentation</vt:lpstr>
      <vt:lpstr>PowerPoint Presentation</vt:lpstr>
      <vt:lpstr>Slides on  1 Samuel 25</vt:lpstr>
      <vt:lpstr>Samuel Died</vt:lpstr>
      <vt:lpstr>Expecting Reward (1 Sam 25)</vt:lpstr>
      <vt:lpstr>Abigail, Nabal &amp; David (1 Sam 25)</vt:lpstr>
      <vt:lpstr>Slides on  1 Samuel 26</vt:lpstr>
      <vt:lpstr>David spares Saul’s life (26:5)</vt:lpstr>
      <vt:lpstr>Slides on  1 Samuel 27</vt:lpstr>
      <vt:lpstr>A Tale of Three Kings</vt:lpstr>
      <vt:lpstr>David exults in God alone</vt:lpstr>
      <vt:lpstr>Slides on  1 Samuel 28</vt:lpstr>
      <vt:lpstr>Philistines and Saul Assemble for Battle at Mt. Gilboa 1 Samuel 28–29</vt:lpstr>
      <vt:lpstr>Saul's Final Decline!</vt:lpstr>
      <vt:lpstr>Saul Consulted a Medium</vt:lpstr>
      <vt:lpstr>The witch of Endor was a fake</vt:lpstr>
      <vt:lpstr>Slides on  1 Samuel 29</vt:lpstr>
      <vt:lpstr>David Enlisted by Achish &amp; Rejected</vt:lpstr>
      <vt:lpstr>David Pretended to Befriend Philistines</vt:lpstr>
      <vt:lpstr>Slides on  1 Samuel 30</vt:lpstr>
      <vt:lpstr>David Pursues the Amalekites</vt:lpstr>
      <vt:lpstr>Slides on  1 Samuel 31</vt:lpstr>
      <vt:lpstr>Saul's Tragic End</vt:lpstr>
      <vt:lpstr>Saul died with his sons Jonathan, Abinadab, and Malkishua (1 Sam. 31:2)</vt:lpstr>
      <vt:lpstr>Saul killed himself  (1 Sam. 31:4) but an Amalekite lied by saying he did it instead (2 Sam. 1:10)</vt:lpstr>
      <vt:lpstr>Saul's Body</vt:lpstr>
      <vt:lpstr>Lessons in Patience</vt:lpstr>
      <vt:lpstr>II. God initiates change to fulfill his plans for us.</vt:lpstr>
      <vt:lpstr>Sometimes change comes though our desire to be like the world </vt:lpstr>
      <vt:lpstr>The better way to change is for us to let God lead us </vt:lpstr>
      <vt:lpstr>"The world has yet to see what God can do through one man who is totally yielded to him"   —Dwight L. Moody— </vt:lpstr>
      <vt:lpstr>Why does God cause change?</vt:lpstr>
      <vt:lpstr>I. God had always planned to rule through Davidic kings.</vt:lpstr>
      <vt:lpstr>II. God initiates change to fulfill his plans for us.</vt:lpstr>
      <vt:lpstr>Be  Changed</vt:lpstr>
      <vt:lpstr>Change</vt:lpstr>
      <vt:lpstr>If nothing ever changed, there'd be no butterflies. —Unknown</vt:lpstr>
      <vt:lpstr>LORD I come to  YOU ———————— Let my  HEART be changed</vt:lpstr>
      <vt:lpstr>Black</vt:lpstr>
      <vt:lpstr>OT Preaching link at BibleStudyDownloads.org</vt:lpstr>
      <vt:lpstr>1 Samuel at a Glance</vt:lpstr>
      <vt:lpstr> Application </vt:lpstr>
      <vt:lpstr>Review of Saul</vt:lpstr>
      <vt:lpstr>Review of Saul</vt:lpstr>
      <vt:lpstr>Saul's Start</vt:lpstr>
      <vt:lpstr>Saul's Failures</vt:lpstr>
      <vt:lpstr>Saul's Failures</vt:lpstr>
      <vt:lpstr>Consistent Character Flaws</vt:lpstr>
      <vt:lpstr>Review of David</vt:lpstr>
      <vt:lpstr>David's Start</vt:lpstr>
      <vt:lpstr>David's Successes</vt:lpstr>
      <vt:lpstr>David's Successes </vt:lpstr>
      <vt:lpstr>God's View of Sacrifices</vt:lpstr>
      <vt:lpstr>Today's Context</vt:lpstr>
      <vt:lpstr>Why Obedience is Vital</vt:lpstr>
      <vt:lpstr>PowerPoint Presentation</vt:lpstr>
      <vt:lpstr>PowerPoint Presentation</vt:lpstr>
      <vt:lpstr>Application</vt:lpstr>
      <vt:lpstr>PowerPoint Presentation</vt:lpstr>
      <vt:lpstr>Keys to the Book</vt:lpstr>
      <vt:lpstr>Date</vt:lpstr>
      <vt:lpstr>Making Sense of Samuel, Kings, and Chronicles</vt:lpstr>
      <vt:lpstr>Black</vt:lpstr>
      <vt:lpstr>OT Survey link at BibleStudyDownloads.org</vt:lpstr>
      <vt:lpstr>Custom Show 1</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 Hwee Ping</dc:creator>
  <cp:lastModifiedBy>Rick Griffith</cp:lastModifiedBy>
  <cp:revision>718</cp:revision>
  <dcterms:created xsi:type="dcterms:W3CDTF">2009-08-25T03:06:31Z</dcterms:created>
  <dcterms:modified xsi:type="dcterms:W3CDTF">2023-09-14T15:50:25Z</dcterms:modified>
</cp:coreProperties>
</file>