
<file path=[Content_Types].xml><?xml version="1.0" encoding="utf-8"?>
<Types xmlns="http://schemas.openxmlformats.org/package/2006/content-types">
  <Default Extension="bin" ContentType="audio/unknown"/>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7.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8.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0.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3.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5.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6.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27.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5.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6.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7.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38.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39.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1.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2.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3.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4.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5.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6.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7.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48.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49.xml" ContentType="application/vnd.openxmlformats-officedocument.theme+xml"/>
  <Override PartName="/ppt/slideLayouts/slideLayout549.xml" ContentType="application/vnd.openxmlformats-officedocument.presentationml.slideLayout+xml"/>
  <Override PartName="/ppt/theme/theme50.xml" ContentType="application/vnd.openxmlformats-officedocument.theme+xml"/>
  <Override PartName="/ppt/slideLayouts/slideLayout550.xml" ContentType="application/vnd.openxmlformats-officedocument.presentationml.slideLayout+xml"/>
  <Override PartName="/ppt/theme/theme51.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2.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53.xml" ContentType="application/vnd.openxmlformats-officedocument.theme+xml"/>
  <Override PartName="/ppt/slideLayouts/slideLayout576.xml" ContentType="application/vnd.openxmlformats-officedocument.presentationml.slideLayout+xml"/>
  <Override PartName="/ppt/theme/theme54.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5.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6.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7.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58.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59.xml" ContentType="application/vnd.openxmlformats-officedocument.theme+xml"/>
  <Override PartName="/ppt/slideLayouts/slideLayout638.xml" ContentType="application/vnd.openxmlformats-officedocument.presentationml.slideLayout+xml"/>
  <Override PartName="/ppt/theme/theme60.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theme/theme61.xml" ContentType="application/vnd.openxmlformats-officedocument.theme+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2.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3.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4.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5.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6.xml" ContentType="application/vnd.openxmlformats-officedocument.theme+xml"/>
  <Override PartName="/ppt/slideLayouts/slideLayout701.xml" ContentType="application/vnd.openxmlformats-officedocument.presentationml.slideLayout+xml"/>
  <Override PartName="/ppt/theme/theme67.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68.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theme/theme69.xml" ContentType="application/vnd.openxmlformats-officedocument.theme+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70.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71.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72.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3.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4.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5.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6.xml" ContentType="application/vnd.openxmlformats-officedocument.theme+xml"/>
  <Override PartName="/ppt/slideLayouts/slideLayout801.xml" ContentType="application/vnd.openxmlformats-officedocument.presentationml.slideLayout+xml"/>
  <Override PartName="/ppt/theme/theme77.xml" ContentType="application/vnd.openxmlformats-officedocument.theme+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8.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79.xml" ContentType="application/vnd.openxmlformats-officedocument.theme+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theme/theme80.xml" ContentType="application/vnd.openxmlformats-officedocument.theme+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theme/theme81.xml" ContentType="application/vnd.openxmlformats-officedocument.theme+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theme/theme82.xml" ContentType="application/vnd.openxmlformats-officedocument.theme+xml"/>
  <Override PartName="/ppt/theme/themeOverride1.xml" ContentType="application/vnd.openxmlformats-officedocument.themeOverride+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theme/theme83.xml" ContentType="application/vnd.openxmlformats-officedocument.theme+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theme/theme84.xml" ContentType="application/vnd.openxmlformats-officedocument.theme+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theme/theme85.xml" ContentType="application/vnd.openxmlformats-officedocument.theme+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theme/theme86.xml" ContentType="application/vnd.openxmlformats-officedocument.theme+xml"/>
  <Override PartName="/ppt/slideLayouts/slideLayout902.xml" ContentType="application/vnd.openxmlformats-officedocument.presentationml.slideLayout+xml"/>
  <Override PartName="/ppt/theme/theme87.xml" ContentType="application/vnd.openxmlformats-officedocument.theme+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theme/theme88.xml" ContentType="application/vnd.openxmlformats-officedocument.theme+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89.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theme/theme90.xml" ContentType="application/vnd.openxmlformats-officedocument.theme+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theme/theme91.xml" ContentType="application/vnd.openxmlformats-officedocument.theme+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theme/theme92.xml" ContentType="application/vnd.openxmlformats-officedocument.theme+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theme/theme93.xml" ContentType="application/vnd.openxmlformats-officedocument.theme+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theme/theme94.xml" ContentType="application/vnd.openxmlformats-officedocument.theme+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theme/theme95.xml" ContentType="application/vnd.openxmlformats-officedocument.theme+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6.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theme/theme97.xml" ContentType="application/vnd.openxmlformats-officedocument.theme+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98.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theme/theme99.xml" ContentType="application/vnd.openxmlformats-officedocument.theme+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theme/theme100.xml" ContentType="application/vnd.openxmlformats-officedocument.theme+xml"/>
  <Override PartName="/ppt/theme/theme101.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1.xml" ContentType="application/vnd.openxmlformats-officedocument.presentationml.tags+xml"/>
  <Override PartName="/ppt/notesSlides/notesSlide41.xml" ContentType="application/vnd.openxmlformats-officedocument.presentationml.notesSlid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2.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heme/themeOverride5.xml" ContentType="application/vnd.openxmlformats-officedocument.themeOverride+xml"/>
  <Override PartName="/ppt/notesSlides/notesSlide54.xml" ContentType="application/vnd.openxmlformats-officedocument.presentationml.notesSlide+xml"/>
  <Override PartName="/ppt/theme/themeOverride6.xml" ContentType="application/vnd.openxmlformats-officedocument.themeOverr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heme/themeOverride7.xml" ContentType="application/vnd.openxmlformats-officedocument.themeOverr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theme/themeOverride8.xml" ContentType="application/vnd.openxmlformats-officedocument.themeOverr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9.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10.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3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7.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38.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39.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40.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41.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42.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43.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44.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theme/themeOverride11.xml" ContentType="application/vnd.openxmlformats-officedocument.themeOverr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embeddings/oleObject1.bin" ContentType="application/vnd.openxmlformats-officedocument.oleObject"/>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24" r:id="rId7"/>
    <p:sldMasterId id="2147488250" r:id="rId8"/>
    <p:sldMasterId id="2147488358" r:id="rId9"/>
    <p:sldMasterId id="2147488410" r:id="rId10"/>
    <p:sldMasterId id="2147488459" r:id="rId11"/>
    <p:sldMasterId id="2147488509" r:id="rId12"/>
    <p:sldMasterId id="2147488545" r:id="rId13"/>
    <p:sldMasterId id="2147488557" r:id="rId14"/>
    <p:sldMasterId id="2147488569" r:id="rId15"/>
    <p:sldMasterId id="2147488605" r:id="rId16"/>
    <p:sldMasterId id="2147488617" r:id="rId17"/>
    <p:sldMasterId id="2147488678" r:id="rId18"/>
    <p:sldMasterId id="2147488690" r:id="rId19"/>
    <p:sldMasterId id="2147488762" r:id="rId20"/>
    <p:sldMasterId id="2147488788" r:id="rId21"/>
    <p:sldMasterId id="2147488801" r:id="rId22"/>
    <p:sldMasterId id="2147488813" r:id="rId23"/>
    <p:sldMasterId id="2147488825" r:id="rId24"/>
    <p:sldMasterId id="2147488849" r:id="rId25"/>
    <p:sldMasterId id="2147488861" r:id="rId26"/>
    <p:sldMasterId id="2147488874" r:id="rId27"/>
    <p:sldMasterId id="2147488886" r:id="rId28"/>
    <p:sldMasterId id="2147488898" r:id="rId29"/>
    <p:sldMasterId id="2147488910" r:id="rId30"/>
    <p:sldMasterId id="2147488922" r:id="rId31"/>
    <p:sldMasterId id="2147488934" r:id="rId32"/>
    <p:sldMasterId id="2147488946" r:id="rId33"/>
    <p:sldMasterId id="2147488958" r:id="rId34"/>
    <p:sldMasterId id="2147488970" r:id="rId35"/>
    <p:sldMasterId id="2147488982" r:id="rId36"/>
    <p:sldMasterId id="2147488994" r:id="rId37"/>
    <p:sldMasterId id="2147489006" r:id="rId38"/>
    <p:sldMasterId id="2147489018" r:id="rId39"/>
    <p:sldMasterId id="2147489030" r:id="rId40"/>
    <p:sldMasterId id="2147489042" r:id="rId41"/>
    <p:sldMasterId id="2147489055" r:id="rId42"/>
    <p:sldMasterId id="2147489129" r:id="rId43"/>
    <p:sldMasterId id="2147489141" r:id="rId44"/>
    <p:sldMasterId id="2147489153" r:id="rId45"/>
    <p:sldMasterId id="2147489165" r:id="rId46"/>
    <p:sldMasterId id="2147489203" r:id="rId47"/>
    <p:sldMasterId id="2147489215" r:id="rId48"/>
    <p:sldMasterId id="2147489228" r:id="rId49"/>
    <p:sldMasterId id="2147489240" r:id="rId50"/>
    <p:sldMasterId id="2147489242" r:id="rId51"/>
    <p:sldMasterId id="2147489244" r:id="rId52"/>
    <p:sldMasterId id="2147489257" r:id="rId53"/>
    <p:sldMasterId id="2147489271" r:id="rId54"/>
    <p:sldMasterId id="2147489273" r:id="rId55"/>
    <p:sldMasterId id="2147489285" r:id="rId56"/>
    <p:sldMasterId id="2147489312" r:id="rId57"/>
    <p:sldMasterId id="2147489326" r:id="rId58"/>
    <p:sldMasterId id="2147489339" r:id="rId59"/>
    <p:sldMasterId id="2147489352" r:id="rId60"/>
    <p:sldMasterId id="2147489354" r:id="rId61"/>
    <p:sldMasterId id="2147489358" r:id="rId62"/>
    <p:sldMasterId id="2147489372" r:id="rId63"/>
    <p:sldMasterId id="2147489384" r:id="rId64"/>
    <p:sldMasterId id="2147489396" r:id="rId65"/>
    <p:sldMasterId id="2147489409" r:id="rId66"/>
    <p:sldMasterId id="2147489436" r:id="rId67"/>
    <p:sldMasterId id="2147489450" r:id="rId68"/>
    <p:sldMasterId id="2147489462" r:id="rId69"/>
    <p:sldMasterId id="2147489474" r:id="rId70"/>
    <p:sldMasterId id="2147489486" r:id="rId71"/>
    <p:sldMasterId id="2147489498" r:id="rId72"/>
    <p:sldMasterId id="2147489510" r:id="rId73"/>
    <p:sldMasterId id="2147489522" r:id="rId74"/>
    <p:sldMasterId id="2147489534" r:id="rId75"/>
    <p:sldMasterId id="2147489546" r:id="rId76"/>
    <p:sldMasterId id="2147489558" r:id="rId77"/>
    <p:sldMasterId id="2147489560" r:id="rId78"/>
    <p:sldMasterId id="2147489572" r:id="rId79"/>
    <p:sldMasterId id="2147489584" r:id="rId80"/>
    <p:sldMasterId id="2147489596" r:id="rId81"/>
    <p:sldMasterId id="2147489609" r:id="rId82"/>
    <p:sldMasterId id="2147489621" r:id="rId83"/>
    <p:sldMasterId id="2147489633" r:id="rId84"/>
    <p:sldMasterId id="2147489645" r:id="rId85"/>
    <p:sldMasterId id="2147489657" r:id="rId86"/>
    <p:sldMasterId id="2147489671" r:id="rId87"/>
    <p:sldMasterId id="2147489673" r:id="rId88"/>
    <p:sldMasterId id="2147489687" r:id="rId89"/>
    <p:sldMasterId id="2147489699" r:id="rId90"/>
    <p:sldMasterId id="2147489712" r:id="rId91"/>
    <p:sldMasterId id="2147489725" r:id="rId92"/>
    <p:sldMasterId id="2147489737" r:id="rId93"/>
    <p:sldMasterId id="2147489750" r:id="rId94"/>
    <p:sldMasterId id="2147489764" r:id="rId95"/>
    <p:sldMasterId id="2147489776" r:id="rId96"/>
    <p:sldMasterId id="2147489779" r:id="rId97"/>
    <p:sldMasterId id="2147489794" r:id="rId98"/>
    <p:sldMasterId id="2147489807" r:id="rId99"/>
    <p:sldMasterId id="2147489819" r:id="rId100"/>
  </p:sldMasterIdLst>
  <p:notesMasterIdLst>
    <p:notesMasterId r:id="rId475"/>
  </p:notesMasterIdLst>
  <p:sldIdLst>
    <p:sldId id="4043" r:id="rId101"/>
    <p:sldId id="4044" r:id="rId102"/>
    <p:sldId id="4045" r:id="rId103"/>
    <p:sldId id="4046" r:id="rId104"/>
    <p:sldId id="4047" r:id="rId105"/>
    <p:sldId id="4048" r:id="rId106"/>
    <p:sldId id="4049" r:id="rId107"/>
    <p:sldId id="4050" r:id="rId108"/>
    <p:sldId id="4051" r:id="rId109"/>
    <p:sldId id="5226" r:id="rId110"/>
    <p:sldId id="1679" r:id="rId111"/>
    <p:sldId id="1680" r:id="rId112"/>
    <p:sldId id="4052" r:id="rId113"/>
    <p:sldId id="4053" r:id="rId114"/>
    <p:sldId id="4054" r:id="rId115"/>
    <p:sldId id="4055" r:id="rId116"/>
    <p:sldId id="4056" r:id="rId117"/>
    <p:sldId id="4057" r:id="rId118"/>
    <p:sldId id="1077" r:id="rId119"/>
    <p:sldId id="817" r:id="rId120"/>
    <p:sldId id="611" r:id="rId121"/>
    <p:sldId id="612" r:id="rId122"/>
    <p:sldId id="613" r:id="rId123"/>
    <p:sldId id="614" r:id="rId124"/>
    <p:sldId id="615" r:id="rId125"/>
    <p:sldId id="620" r:id="rId126"/>
    <p:sldId id="621" r:id="rId127"/>
    <p:sldId id="622" r:id="rId128"/>
    <p:sldId id="623" r:id="rId129"/>
    <p:sldId id="5717" r:id="rId130"/>
    <p:sldId id="624" r:id="rId131"/>
    <p:sldId id="5718" r:id="rId132"/>
    <p:sldId id="625" r:id="rId133"/>
    <p:sldId id="5719" r:id="rId134"/>
    <p:sldId id="626" r:id="rId135"/>
    <p:sldId id="5720" r:id="rId136"/>
    <p:sldId id="627" r:id="rId137"/>
    <p:sldId id="5721" r:id="rId138"/>
    <p:sldId id="628" r:id="rId139"/>
    <p:sldId id="5722" r:id="rId140"/>
    <p:sldId id="629" r:id="rId141"/>
    <p:sldId id="5723" r:id="rId142"/>
    <p:sldId id="630" r:id="rId143"/>
    <p:sldId id="631" r:id="rId144"/>
    <p:sldId id="632" r:id="rId145"/>
    <p:sldId id="633" r:id="rId146"/>
    <p:sldId id="634" r:id="rId147"/>
    <p:sldId id="635" r:id="rId148"/>
    <p:sldId id="636" r:id="rId149"/>
    <p:sldId id="637" r:id="rId150"/>
    <p:sldId id="638" r:id="rId151"/>
    <p:sldId id="639" r:id="rId152"/>
    <p:sldId id="640" r:id="rId153"/>
    <p:sldId id="4662" r:id="rId154"/>
    <p:sldId id="5237" r:id="rId155"/>
    <p:sldId id="5238" r:id="rId156"/>
    <p:sldId id="5239" r:id="rId157"/>
    <p:sldId id="642" r:id="rId158"/>
    <p:sldId id="5242" r:id="rId159"/>
    <p:sldId id="5249" r:id="rId160"/>
    <p:sldId id="5248" r:id="rId161"/>
    <p:sldId id="5250" r:id="rId162"/>
    <p:sldId id="5251" r:id="rId163"/>
    <p:sldId id="818" r:id="rId164"/>
    <p:sldId id="561" r:id="rId165"/>
    <p:sldId id="562" r:id="rId166"/>
    <p:sldId id="505" r:id="rId167"/>
    <p:sldId id="549" r:id="rId168"/>
    <p:sldId id="538" r:id="rId169"/>
    <p:sldId id="506" r:id="rId170"/>
    <p:sldId id="535" r:id="rId171"/>
    <p:sldId id="559" r:id="rId172"/>
    <p:sldId id="558" r:id="rId173"/>
    <p:sldId id="560" r:id="rId174"/>
    <p:sldId id="536" r:id="rId175"/>
    <p:sldId id="557" r:id="rId176"/>
    <p:sldId id="534" r:id="rId177"/>
    <p:sldId id="4038" r:id="rId178"/>
    <p:sldId id="508" r:id="rId179"/>
    <p:sldId id="4039" r:id="rId180"/>
    <p:sldId id="616" r:id="rId181"/>
    <p:sldId id="617" r:id="rId182"/>
    <p:sldId id="618" r:id="rId183"/>
    <p:sldId id="4027" r:id="rId184"/>
    <p:sldId id="619" r:id="rId185"/>
    <p:sldId id="4033" r:id="rId186"/>
    <p:sldId id="4034" r:id="rId187"/>
    <p:sldId id="528" r:id="rId188"/>
    <p:sldId id="529" r:id="rId189"/>
    <p:sldId id="531" r:id="rId190"/>
    <p:sldId id="4028" r:id="rId191"/>
    <p:sldId id="533" r:id="rId192"/>
    <p:sldId id="4029" r:id="rId193"/>
    <p:sldId id="5713" r:id="rId194"/>
    <p:sldId id="5712" r:id="rId195"/>
    <p:sldId id="4030" r:id="rId196"/>
    <p:sldId id="4031" r:id="rId197"/>
    <p:sldId id="397" r:id="rId198"/>
    <p:sldId id="4659" r:id="rId199"/>
    <p:sldId id="645" r:id="rId200"/>
    <p:sldId id="646" r:id="rId201"/>
    <p:sldId id="4035" r:id="rId202"/>
    <p:sldId id="4036" r:id="rId203"/>
    <p:sldId id="4037" r:id="rId204"/>
    <p:sldId id="577" r:id="rId205"/>
    <p:sldId id="4026" r:id="rId206"/>
    <p:sldId id="647" r:id="rId207"/>
    <p:sldId id="648" r:id="rId208"/>
    <p:sldId id="814" r:id="rId209"/>
    <p:sldId id="644" r:id="rId210"/>
    <p:sldId id="552" r:id="rId211"/>
    <p:sldId id="755" r:id="rId212"/>
    <p:sldId id="756" r:id="rId213"/>
    <p:sldId id="4040" r:id="rId214"/>
    <p:sldId id="578" r:id="rId215"/>
    <p:sldId id="579" r:id="rId216"/>
    <p:sldId id="574" r:id="rId217"/>
    <p:sldId id="813" r:id="rId218"/>
    <p:sldId id="5243" r:id="rId219"/>
    <p:sldId id="763" r:id="rId220"/>
    <p:sldId id="764" r:id="rId221"/>
    <p:sldId id="765" r:id="rId222"/>
    <p:sldId id="766" r:id="rId223"/>
    <p:sldId id="767" r:id="rId224"/>
    <p:sldId id="768" r:id="rId225"/>
    <p:sldId id="769" r:id="rId226"/>
    <p:sldId id="770" r:id="rId227"/>
    <p:sldId id="771" r:id="rId228"/>
    <p:sldId id="772" r:id="rId229"/>
    <p:sldId id="773" r:id="rId230"/>
    <p:sldId id="774" r:id="rId231"/>
    <p:sldId id="775" r:id="rId232"/>
    <p:sldId id="776" r:id="rId233"/>
    <p:sldId id="777" r:id="rId234"/>
    <p:sldId id="778" r:id="rId235"/>
    <p:sldId id="779" r:id="rId236"/>
    <p:sldId id="747" r:id="rId237"/>
    <p:sldId id="748" r:id="rId238"/>
    <p:sldId id="749" r:id="rId239"/>
    <p:sldId id="750" r:id="rId240"/>
    <p:sldId id="751" r:id="rId241"/>
    <p:sldId id="752" r:id="rId242"/>
    <p:sldId id="753" r:id="rId243"/>
    <p:sldId id="754" r:id="rId244"/>
    <p:sldId id="4665" r:id="rId245"/>
    <p:sldId id="980" r:id="rId246"/>
    <p:sldId id="4666" r:id="rId247"/>
    <p:sldId id="4667" r:id="rId248"/>
    <p:sldId id="4668" r:id="rId249"/>
    <p:sldId id="794" r:id="rId250"/>
    <p:sldId id="795" r:id="rId251"/>
    <p:sldId id="796" r:id="rId252"/>
    <p:sldId id="797" r:id="rId253"/>
    <p:sldId id="798" r:id="rId254"/>
    <p:sldId id="799" r:id="rId255"/>
    <p:sldId id="5481" r:id="rId256"/>
    <p:sldId id="5569" r:id="rId257"/>
    <p:sldId id="5570" r:id="rId258"/>
    <p:sldId id="800" r:id="rId259"/>
    <p:sldId id="801" r:id="rId260"/>
    <p:sldId id="802" r:id="rId261"/>
    <p:sldId id="803" r:id="rId262"/>
    <p:sldId id="804" r:id="rId263"/>
    <p:sldId id="805" r:id="rId264"/>
    <p:sldId id="806" r:id="rId265"/>
    <p:sldId id="661" r:id="rId266"/>
    <p:sldId id="566" r:id="rId267"/>
    <p:sldId id="573" r:id="rId268"/>
    <p:sldId id="567" r:id="rId269"/>
    <p:sldId id="568" r:id="rId270"/>
    <p:sldId id="4205" r:id="rId271"/>
    <p:sldId id="5711" r:id="rId272"/>
    <p:sldId id="569" r:id="rId273"/>
    <p:sldId id="570" r:id="rId274"/>
    <p:sldId id="571" r:id="rId275"/>
    <p:sldId id="575" r:id="rId276"/>
    <p:sldId id="576" r:id="rId277"/>
    <p:sldId id="649" r:id="rId278"/>
    <p:sldId id="651" r:id="rId279"/>
    <p:sldId id="293" r:id="rId280"/>
    <p:sldId id="652" r:id="rId281"/>
    <p:sldId id="653" r:id="rId282"/>
    <p:sldId id="654" r:id="rId283"/>
    <p:sldId id="655" r:id="rId284"/>
    <p:sldId id="656" r:id="rId285"/>
    <p:sldId id="657" r:id="rId286"/>
    <p:sldId id="580" r:id="rId287"/>
    <p:sldId id="581" r:id="rId288"/>
    <p:sldId id="582" r:id="rId289"/>
    <p:sldId id="583" r:id="rId290"/>
    <p:sldId id="5244" r:id="rId291"/>
    <p:sldId id="584" r:id="rId292"/>
    <p:sldId id="585" r:id="rId293"/>
    <p:sldId id="586" r:id="rId294"/>
    <p:sldId id="587" r:id="rId295"/>
    <p:sldId id="588" r:id="rId296"/>
    <p:sldId id="589" r:id="rId297"/>
    <p:sldId id="658" r:id="rId298"/>
    <p:sldId id="5241" r:id="rId299"/>
    <p:sldId id="5240" r:id="rId300"/>
    <p:sldId id="659" r:id="rId301"/>
    <p:sldId id="660" r:id="rId302"/>
    <p:sldId id="590" r:id="rId303"/>
    <p:sldId id="591" r:id="rId304"/>
    <p:sldId id="592" r:id="rId305"/>
    <p:sldId id="593" r:id="rId306"/>
    <p:sldId id="662" r:id="rId307"/>
    <p:sldId id="663" r:id="rId308"/>
    <p:sldId id="664" r:id="rId309"/>
    <p:sldId id="665" r:id="rId310"/>
    <p:sldId id="666" r:id="rId311"/>
    <p:sldId id="667" r:id="rId312"/>
    <p:sldId id="643" r:id="rId313"/>
    <p:sldId id="4660" r:id="rId314"/>
    <p:sldId id="4661" r:id="rId315"/>
    <p:sldId id="668" r:id="rId316"/>
    <p:sldId id="4229" r:id="rId317"/>
    <p:sldId id="594" r:id="rId318"/>
    <p:sldId id="595" r:id="rId319"/>
    <p:sldId id="820" r:id="rId320"/>
    <p:sldId id="821" r:id="rId321"/>
    <p:sldId id="822" r:id="rId322"/>
    <p:sldId id="823" r:id="rId323"/>
    <p:sldId id="824" r:id="rId324"/>
    <p:sldId id="825" r:id="rId325"/>
    <p:sldId id="826" r:id="rId326"/>
    <p:sldId id="827" r:id="rId327"/>
    <p:sldId id="828" r:id="rId328"/>
    <p:sldId id="829" r:id="rId329"/>
    <p:sldId id="830" r:id="rId330"/>
    <p:sldId id="831" r:id="rId331"/>
    <p:sldId id="832" r:id="rId332"/>
    <p:sldId id="833" r:id="rId333"/>
    <p:sldId id="834" r:id="rId334"/>
    <p:sldId id="835" r:id="rId335"/>
    <p:sldId id="836" r:id="rId336"/>
    <p:sldId id="837" r:id="rId337"/>
    <p:sldId id="5245" r:id="rId338"/>
    <p:sldId id="365" r:id="rId339"/>
    <p:sldId id="5247" r:id="rId340"/>
    <p:sldId id="669" r:id="rId341"/>
    <p:sldId id="670" r:id="rId342"/>
    <p:sldId id="671" r:id="rId343"/>
    <p:sldId id="672" r:id="rId344"/>
    <p:sldId id="673" r:id="rId345"/>
    <p:sldId id="674" r:id="rId346"/>
    <p:sldId id="675" r:id="rId347"/>
    <p:sldId id="676" r:id="rId348"/>
    <p:sldId id="677" r:id="rId349"/>
    <p:sldId id="678" r:id="rId350"/>
    <p:sldId id="679" r:id="rId351"/>
    <p:sldId id="680" r:id="rId352"/>
    <p:sldId id="681" r:id="rId353"/>
    <p:sldId id="5235" r:id="rId354"/>
    <p:sldId id="682" r:id="rId355"/>
    <p:sldId id="683" r:id="rId356"/>
    <p:sldId id="684" r:id="rId357"/>
    <p:sldId id="685" r:id="rId358"/>
    <p:sldId id="807" r:id="rId359"/>
    <p:sldId id="808" r:id="rId360"/>
    <p:sldId id="809" r:id="rId361"/>
    <p:sldId id="810" r:id="rId362"/>
    <p:sldId id="811" r:id="rId363"/>
    <p:sldId id="812" r:id="rId364"/>
    <p:sldId id="686" r:id="rId365"/>
    <p:sldId id="687" r:id="rId366"/>
    <p:sldId id="688" r:id="rId367"/>
    <p:sldId id="760" r:id="rId368"/>
    <p:sldId id="5710" r:id="rId369"/>
    <p:sldId id="757" r:id="rId370"/>
    <p:sldId id="758" r:id="rId371"/>
    <p:sldId id="5233" r:id="rId372"/>
    <p:sldId id="4041" r:id="rId373"/>
    <p:sldId id="689" r:id="rId374"/>
    <p:sldId id="691" r:id="rId375"/>
    <p:sldId id="692" r:id="rId376"/>
    <p:sldId id="610" r:id="rId377"/>
    <p:sldId id="690" r:id="rId378"/>
    <p:sldId id="693" r:id="rId379"/>
    <p:sldId id="4657" r:id="rId380"/>
    <p:sldId id="525" r:id="rId381"/>
    <p:sldId id="694" r:id="rId382"/>
    <p:sldId id="695" r:id="rId383"/>
    <p:sldId id="4042" r:id="rId384"/>
    <p:sldId id="696" r:id="rId385"/>
    <p:sldId id="697" r:id="rId386"/>
    <p:sldId id="841" r:id="rId387"/>
    <p:sldId id="842" r:id="rId388"/>
    <p:sldId id="843" r:id="rId389"/>
    <p:sldId id="844" r:id="rId390"/>
    <p:sldId id="556" r:id="rId391"/>
    <p:sldId id="698" r:id="rId392"/>
    <p:sldId id="845" r:id="rId393"/>
    <p:sldId id="699" r:id="rId394"/>
    <p:sldId id="602" r:id="rId395"/>
    <p:sldId id="530" r:id="rId396"/>
    <p:sldId id="603" r:id="rId397"/>
    <p:sldId id="700" r:id="rId398"/>
    <p:sldId id="701" r:id="rId399"/>
    <p:sldId id="702" r:id="rId400"/>
    <p:sldId id="703" r:id="rId401"/>
    <p:sldId id="4674" r:id="rId402"/>
    <p:sldId id="852" r:id="rId403"/>
    <p:sldId id="853" r:id="rId404"/>
    <p:sldId id="412" r:id="rId405"/>
    <p:sldId id="436" r:id="rId406"/>
    <p:sldId id="3337" r:id="rId407"/>
    <p:sldId id="437" r:id="rId408"/>
    <p:sldId id="464" r:id="rId409"/>
    <p:sldId id="297" r:id="rId410"/>
    <p:sldId id="438" r:id="rId411"/>
    <p:sldId id="352" r:id="rId412"/>
    <p:sldId id="371" r:id="rId413"/>
    <p:sldId id="385" r:id="rId414"/>
    <p:sldId id="386" r:id="rId415"/>
    <p:sldId id="372" r:id="rId416"/>
    <p:sldId id="3335" r:id="rId417"/>
    <p:sldId id="705" r:id="rId418"/>
    <p:sldId id="728" r:id="rId419"/>
    <p:sldId id="706" r:id="rId420"/>
    <p:sldId id="731" r:id="rId421"/>
    <p:sldId id="424" r:id="rId422"/>
    <p:sldId id="4938" r:id="rId423"/>
    <p:sldId id="426" r:id="rId424"/>
    <p:sldId id="471" r:id="rId425"/>
    <p:sldId id="472" r:id="rId426"/>
    <p:sldId id="473" r:id="rId427"/>
    <p:sldId id="4937" r:id="rId428"/>
    <p:sldId id="475" r:id="rId429"/>
    <p:sldId id="707" r:id="rId430"/>
    <p:sldId id="729" r:id="rId431"/>
    <p:sldId id="366" r:id="rId432"/>
    <p:sldId id="416" r:id="rId433"/>
    <p:sldId id="364" r:id="rId434"/>
    <p:sldId id="410" r:id="rId435"/>
    <p:sldId id="407" r:id="rId436"/>
    <p:sldId id="708" r:id="rId437"/>
    <p:sldId id="726" r:id="rId438"/>
    <p:sldId id="727" r:id="rId439"/>
    <p:sldId id="709" r:id="rId440"/>
    <p:sldId id="4658" r:id="rId441"/>
    <p:sldId id="4899" r:id="rId442"/>
    <p:sldId id="5236" r:id="rId443"/>
    <p:sldId id="5252" r:id="rId444"/>
    <p:sldId id="730" r:id="rId445"/>
    <p:sldId id="710" r:id="rId446"/>
    <p:sldId id="711" r:id="rId447"/>
    <p:sldId id="712" r:id="rId448"/>
    <p:sldId id="713" r:id="rId449"/>
    <p:sldId id="5714" r:id="rId450"/>
    <p:sldId id="714" r:id="rId451"/>
    <p:sldId id="5715" r:id="rId452"/>
    <p:sldId id="5716" r:id="rId453"/>
    <p:sldId id="715" r:id="rId454"/>
    <p:sldId id="716" r:id="rId455"/>
    <p:sldId id="717" r:id="rId456"/>
    <p:sldId id="718" r:id="rId457"/>
    <p:sldId id="719" r:id="rId458"/>
    <p:sldId id="720" r:id="rId459"/>
    <p:sldId id="721" r:id="rId460"/>
    <p:sldId id="722" r:id="rId461"/>
    <p:sldId id="723" r:id="rId462"/>
    <p:sldId id="724" r:id="rId463"/>
    <p:sldId id="725" r:id="rId464"/>
    <p:sldId id="543" r:id="rId465"/>
    <p:sldId id="601" r:id="rId466"/>
    <p:sldId id="815" r:id="rId467"/>
    <p:sldId id="598" r:id="rId468"/>
    <p:sldId id="599" r:id="rId469"/>
    <p:sldId id="5234" r:id="rId470"/>
    <p:sldId id="486" r:id="rId471"/>
    <p:sldId id="539" r:id="rId472"/>
    <p:sldId id="532" r:id="rId473"/>
    <p:sldId id="732" r:id="rId474"/>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043"/>
            <p14:sldId id="4044"/>
            <p14:sldId id="4045"/>
            <p14:sldId id="4046"/>
            <p14:sldId id="4047"/>
            <p14:sldId id="4048"/>
            <p14:sldId id="4049"/>
            <p14:sldId id="4050"/>
            <p14:sldId id="4051"/>
            <p14:sldId id="5226"/>
            <p14:sldId id="1679"/>
            <p14:sldId id="1680"/>
            <p14:sldId id="4052"/>
            <p14:sldId id="4053"/>
            <p14:sldId id="4054"/>
            <p14:sldId id="4055"/>
            <p14:sldId id="4056"/>
            <p14:sldId id="4057"/>
            <p14:sldId id="1077"/>
            <p14:sldId id="817"/>
          </p14:sldIdLst>
        </p14:section>
        <p14:section name="Introduction" id="{2945F38A-005E-5E4B-B692-6E70814F4507}">
          <p14:sldIdLst>
            <p14:sldId id="611"/>
            <p14:sldId id="612"/>
            <p14:sldId id="613"/>
            <p14:sldId id="614"/>
            <p14:sldId id="615"/>
            <p14:sldId id="620"/>
            <p14:sldId id="621"/>
            <p14:sldId id="622"/>
            <p14:sldId id="623"/>
            <p14:sldId id="5717"/>
            <p14:sldId id="624"/>
            <p14:sldId id="5718"/>
            <p14:sldId id="625"/>
            <p14:sldId id="5719"/>
            <p14:sldId id="626"/>
            <p14:sldId id="5720"/>
            <p14:sldId id="627"/>
            <p14:sldId id="5721"/>
            <p14:sldId id="628"/>
            <p14:sldId id="5722"/>
            <p14:sldId id="629"/>
            <p14:sldId id="5723"/>
            <p14:sldId id="630"/>
            <p14:sldId id="631"/>
            <p14:sldId id="632"/>
            <p14:sldId id="633"/>
            <p14:sldId id="634"/>
            <p14:sldId id="635"/>
            <p14:sldId id="636"/>
            <p14:sldId id="637"/>
            <p14:sldId id="638"/>
            <p14:sldId id="639"/>
            <p14:sldId id="640"/>
            <p14:sldId id="4662"/>
            <p14:sldId id="5237"/>
            <p14:sldId id="5238"/>
            <p14:sldId id="5239"/>
            <p14:sldId id="642"/>
            <p14:sldId id="5242"/>
            <p14:sldId id="5249"/>
            <p14:sldId id="5248"/>
            <p14:sldId id="5250"/>
            <p14:sldId id="5251"/>
          </p14:sldIdLst>
        </p14:section>
        <p14:section name="Sermon" id="{23E6F24E-66EE-834C-A617-E65C0F5DA7DE}">
          <p14:sldIdLst>
            <p14:sldId id="818"/>
            <p14:sldId id="561"/>
            <p14:sldId id="562"/>
            <p14:sldId id="505"/>
            <p14:sldId id="549"/>
            <p14:sldId id="538"/>
            <p14:sldId id="506"/>
            <p14:sldId id="535"/>
            <p14:sldId id="559"/>
            <p14:sldId id="558"/>
            <p14:sldId id="560"/>
            <p14:sldId id="536"/>
            <p14:sldId id="557"/>
            <p14:sldId id="534"/>
            <p14:sldId id="4038"/>
            <p14:sldId id="508"/>
            <p14:sldId id="4039"/>
          </p14:sldIdLst>
        </p14:section>
        <p14:section name="Chapters" id="{791E7EAF-5284-E746-AC0A-6FE533F83E1E}">
          <p14:sldIdLst>
            <p14:sldId id="616"/>
            <p14:sldId id="617"/>
            <p14:sldId id="618"/>
            <p14:sldId id="4027"/>
            <p14:sldId id="619"/>
            <p14:sldId id="4033"/>
            <p14:sldId id="4034"/>
            <p14:sldId id="528"/>
            <p14:sldId id="529"/>
            <p14:sldId id="531"/>
            <p14:sldId id="4028"/>
            <p14:sldId id="533"/>
            <p14:sldId id="4029"/>
            <p14:sldId id="5713"/>
            <p14:sldId id="5712"/>
            <p14:sldId id="4030"/>
            <p14:sldId id="4031"/>
            <p14:sldId id="397"/>
            <p14:sldId id="4659"/>
            <p14:sldId id="645"/>
            <p14:sldId id="646"/>
            <p14:sldId id="4035"/>
            <p14:sldId id="4036"/>
            <p14:sldId id="4037"/>
            <p14:sldId id="577"/>
            <p14:sldId id="4026"/>
            <p14:sldId id="647"/>
            <p14:sldId id="648"/>
            <p14:sldId id="814"/>
            <p14:sldId id="644"/>
            <p14:sldId id="552"/>
            <p14:sldId id="755"/>
            <p14:sldId id="756"/>
            <p14:sldId id="4040"/>
            <p14:sldId id="578"/>
            <p14:sldId id="579"/>
            <p14:sldId id="574"/>
            <p14:sldId id="813"/>
            <p14:sldId id="5243"/>
            <p14:sldId id="763"/>
            <p14:sldId id="764"/>
            <p14:sldId id="765"/>
            <p14:sldId id="766"/>
            <p14:sldId id="767"/>
            <p14:sldId id="768"/>
            <p14:sldId id="769"/>
            <p14:sldId id="770"/>
            <p14:sldId id="771"/>
            <p14:sldId id="772"/>
            <p14:sldId id="773"/>
            <p14:sldId id="774"/>
            <p14:sldId id="775"/>
            <p14:sldId id="776"/>
            <p14:sldId id="777"/>
            <p14:sldId id="778"/>
            <p14:sldId id="779"/>
            <p14:sldId id="747"/>
            <p14:sldId id="748"/>
            <p14:sldId id="749"/>
            <p14:sldId id="750"/>
            <p14:sldId id="751"/>
            <p14:sldId id="752"/>
            <p14:sldId id="753"/>
            <p14:sldId id="754"/>
            <p14:sldId id="4665"/>
            <p14:sldId id="980"/>
            <p14:sldId id="4666"/>
            <p14:sldId id="4667"/>
            <p14:sldId id="4668"/>
            <p14:sldId id="794"/>
            <p14:sldId id="795"/>
            <p14:sldId id="796"/>
            <p14:sldId id="797"/>
            <p14:sldId id="798"/>
            <p14:sldId id="799"/>
            <p14:sldId id="5481"/>
            <p14:sldId id="5569"/>
            <p14:sldId id="5570"/>
            <p14:sldId id="800"/>
            <p14:sldId id="801"/>
            <p14:sldId id="802"/>
            <p14:sldId id="803"/>
            <p14:sldId id="804"/>
            <p14:sldId id="805"/>
            <p14:sldId id="806"/>
            <p14:sldId id="661"/>
            <p14:sldId id="566"/>
            <p14:sldId id="573"/>
            <p14:sldId id="567"/>
            <p14:sldId id="568"/>
            <p14:sldId id="4205"/>
            <p14:sldId id="5711"/>
            <p14:sldId id="569"/>
            <p14:sldId id="570"/>
            <p14:sldId id="571"/>
            <p14:sldId id="575"/>
            <p14:sldId id="576"/>
            <p14:sldId id="649"/>
            <p14:sldId id="651"/>
            <p14:sldId id="293"/>
            <p14:sldId id="652"/>
            <p14:sldId id="653"/>
            <p14:sldId id="654"/>
            <p14:sldId id="655"/>
            <p14:sldId id="656"/>
            <p14:sldId id="657"/>
            <p14:sldId id="580"/>
            <p14:sldId id="581"/>
            <p14:sldId id="582"/>
            <p14:sldId id="583"/>
            <p14:sldId id="5244"/>
            <p14:sldId id="584"/>
            <p14:sldId id="585"/>
            <p14:sldId id="586"/>
            <p14:sldId id="587"/>
            <p14:sldId id="588"/>
            <p14:sldId id="589"/>
            <p14:sldId id="658"/>
            <p14:sldId id="5241"/>
            <p14:sldId id="5240"/>
            <p14:sldId id="659"/>
            <p14:sldId id="660"/>
            <p14:sldId id="590"/>
            <p14:sldId id="591"/>
            <p14:sldId id="592"/>
            <p14:sldId id="593"/>
            <p14:sldId id="662"/>
            <p14:sldId id="663"/>
            <p14:sldId id="664"/>
            <p14:sldId id="665"/>
            <p14:sldId id="666"/>
            <p14:sldId id="667"/>
            <p14:sldId id="643"/>
            <p14:sldId id="4660"/>
            <p14:sldId id="4661"/>
            <p14:sldId id="668"/>
            <p14:sldId id="4229"/>
            <p14:sldId id="594"/>
            <p14:sldId id="595"/>
            <p14:sldId id="820"/>
            <p14:sldId id="821"/>
            <p14:sldId id="822"/>
            <p14:sldId id="823"/>
            <p14:sldId id="824"/>
            <p14:sldId id="825"/>
            <p14:sldId id="826"/>
            <p14:sldId id="827"/>
            <p14:sldId id="828"/>
            <p14:sldId id="829"/>
            <p14:sldId id="830"/>
            <p14:sldId id="831"/>
            <p14:sldId id="832"/>
            <p14:sldId id="833"/>
            <p14:sldId id="834"/>
            <p14:sldId id="835"/>
            <p14:sldId id="836"/>
            <p14:sldId id="837"/>
            <p14:sldId id="5245"/>
            <p14:sldId id="365"/>
            <p14:sldId id="5247"/>
            <p14:sldId id="669"/>
            <p14:sldId id="670"/>
            <p14:sldId id="671"/>
            <p14:sldId id="672"/>
            <p14:sldId id="673"/>
            <p14:sldId id="674"/>
            <p14:sldId id="675"/>
            <p14:sldId id="676"/>
            <p14:sldId id="677"/>
            <p14:sldId id="678"/>
            <p14:sldId id="679"/>
            <p14:sldId id="680"/>
            <p14:sldId id="681"/>
            <p14:sldId id="5235"/>
            <p14:sldId id="682"/>
            <p14:sldId id="683"/>
            <p14:sldId id="684"/>
            <p14:sldId id="685"/>
            <p14:sldId id="807"/>
            <p14:sldId id="808"/>
            <p14:sldId id="809"/>
            <p14:sldId id="810"/>
            <p14:sldId id="811"/>
            <p14:sldId id="812"/>
            <p14:sldId id="686"/>
            <p14:sldId id="687"/>
            <p14:sldId id="688"/>
            <p14:sldId id="760"/>
            <p14:sldId id="5710"/>
            <p14:sldId id="757"/>
            <p14:sldId id="758"/>
            <p14:sldId id="5233"/>
            <p14:sldId id="4041"/>
            <p14:sldId id="689"/>
            <p14:sldId id="691"/>
            <p14:sldId id="692"/>
            <p14:sldId id="610"/>
            <p14:sldId id="690"/>
            <p14:sldId id="693"/>
            <p14:sldId id="4657"/>
            <p14:sldId id="525"/>
            <p14:sldId id="694"/>
            <p14:sldId id="695"/>
            <p14:sldId id="4042"/>
            <p14:sldId id="696"/>
            <p14:sldId id="697"/>
            <p14:sldId id="841"/>
            <p14:sldId id="842"/>
            <p14:sldId id="843"/>
            <p14:sldId id="844"/>
            <p14:sldId id="556"/>
            <p14:sldId id="698"/>
            <p14:sldId id="845"/>
            <p14:sldId id="699"/>
            <p14:sldId id="602"/>
            <p14:sldId id="530"/>
            <p14:sldId id="603"/>
            <p14:sldId id="700"/>
            <p14:sldId id="701"/>
            <p14:sldId id="702"/>
            <p14:sldId id="703"/>
            <p14:sldId id="4674"/>
            <p14:sldId id="852"/>
            <p14:sldId id="853"/>
            <p14:sldId id="412"/>
            <p14:sldId id="436"/>
            <p14:sldId id="3337"/>
            <p14:sldId id="437"/>
            <p14:sldId id="464"/>
            <p14:sldId id="297"/>
            <p14:sldId id="438"/>
            <p14:sldId id="352"/>
            <p14:sldId id="371"/>
            <p14:sldId id="385"/>
            <p14:sldId id="386"/>
            <p14:sldId id="372"/>
            <p14:sldId id="3335"/>
            <p14:sldId id="705"/>
            <p14:sldId id="728"/>
            <p14:sldId id="706"/>
            <p14:sldId id="731"/>
            <p14:sldId id="424"/>
            <p14:sldId id="4938"/>
            <p14:sldId id="426"/>
            <p14:sldId id="471"/>
            <p14:sldId id="472"/>
            <p14:sldId id="473"/>
            <p14:sldId id="4937"/>
            <p14:sldId id="475"/>
            <p14:sldId id="707"/>
            <p14:sldId id="729"/>
            <p14:sldId id="366"/>
            <p14:sldId id="416"/>
            <p14:sldId id="364"/>
            <p14:sldId id="410"/>
            <p14:sldId id="407"/>
            <p14:sldId id="708"/>
            <p14:sldId id="726"/>
            <p14:sldId id="727"/>
            <p14:sldId id="709"/>
            <p14:sldId id="4658"/>
            <p14:sldId id="4899"/>
            <p14:sldId id="5236"/>
            <p14:sldId id="5252"/>
            <p14:sldId id="730"/>
          </p14:sldIdLst>
        </p14:section>
        <p14:section name="Conclusion" id="{AA7B0AC6-E5A9-1A4B-94A8-D36C3C50C1C3}">
          <p14:sldIdLst>
            <p14:sldId id="710"/>
            <p14:sldId id="711"/>
            <p14:sldId id="712"/>
            <p14:sldId id="713"/>
            <p14:sldId id="5714"/>
            <p14:sldId id="714"/>
            <p14:sldId id="5715"/>
            <p14:sldId id="5716"/>
            <p14:sldId id="715"/>
            <p14:sldId id="716"/>
            <p14:sldId id="717"/>
            <p14:sldId id="718"/>
            <p14:sldId id="719"/>
            <p14:sldId id="720"/>
            <p14:sldId id="721"/>
            <p14:sldId id="722"/>
            <p14:sldId id="723"/>
            <p14:sldId id="724"/>
            <p14:sldId id="725"/>
            <p14:sldId id="543"/>
            <p14:sldId id="601"/>
            <p14:sldId id="815"/>
            <p14:sldId id="598"/>
            <p14:sldId id="599"/>
            <p14:sldId id="5234"/>
            <p14:sldId id="486"/>
            <p14:sldId id="539"/>
            <p14:sldId id="532"/>
            <p14:sldId id="732"/>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3447" autoAdjust="0"/>
    <p:restoredTop sz="76751" autoAdjust="0"/>
  </p:normalViewPr>
  <p:slideViewPr>
    <p:cSldViewPr>
      <p:cViewPr varScale="1">
        <p:scale>
          <a:sx n="62" d="100"/>
          <a:sy n="62" d="100"/>
        </p:scale>
        <p:origin x="192" y="1384"/>
      </p:cViewPr>
      <p:guideLst>
        <p:guide orient="horz" pos="2112"/>
        <p:guide pos="2832"/>
      </p:guideLst>
    </p:cSldViewPr>
  </p:slideViewPr>
  <p:outlineViewPr>
    <p:cViewPr>
      <p:scale>
        <a:sx n="33" d="100"/>
        <a:sy n="33" d="100"/>
      </p:scale>
      <p:origin x="0" y="19680"/>
    </p:cViewPr>
  </p:outlineViewPr>
  <p:notesTextViewPr>
    <p:cViewPr>
      <p:scale>
        <a:sx n="100" d="100"/>
        <a:sy n="100" d="100"/>
      </p:scale>
      <p:origin x="0" y="0"/>
    </p:cViewPr>
  </p:notesTextViewPr>
  <p:sorterViewPr>
    <p:cViewPr varScale="1">
      <p:scale>
        <a:sx n="50" d="100"/>
        <a:sy n="50" d="100"/>
      </p:scale>
      <p:origin x="0" y="1100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7.xml"/><Relationship Id="rId299" Type="http://schemas.openxmlformats.org/officeDocument/2006/relationships/slide" Target="slides/slide199.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9.xml"/><Relationship Id="rId324" Type="http://schemas.openxmlformats.org/officeDocument/2006/relationships/slide" Target="slides/slide224.xml"/><Relationship Id="rId366" Type="http://schemas.openxmlformats.org/officeDocument/2006/relationships/slide" Target="slides/slide266.xml"/><Relationship Id="rId170" Type="http://schemas.openxmlformats.org/officeDocument/2006/relationships/slide" Target="slides/slide70.xml"/><Relationship Id="rId226" Type="http://schemas.openxmlformats.org/officeDocument/2006/relationships/slide" Target="slides/slide126.xml"/><Relationship Id="rId433" Type="http://schemas.openxmlformats.org/officeDocument/2006/relationships/slide" Target="slides/slide333.xml"/><Relationship Id="rId268" Type="http://schemas.openxmlformats.org/officeDocument/2006/relationships/slide" Target="slides/slide168.xml"/><Relationship Id="rId475" Type="http://schemas.openxmlformats.org/officeDocument/2006/relationships/notesMaster" Target="notesMasters/notesMaster1.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8.xml"/><Relationship Id="rId335" Type="http://schemas.openxmlformats.org/officeDocument/2006/relationships/slide" Target="slides/slide235.xml"/><Relationship Id="rId377" Type="http://schemas.openxmlformats.org/officeDocument/2006/relationships/slide" Target="slides/slide277.xml"/><Relationship Id="rId5" Type="http://schemas.openxmlformats.org/officeDocument/2006/relationships/slideMaster" Target="slideMasters/slideMaster5.xml"/><Relationship Id="rId181" Type="http://schemas.openxmlformats.org/officeDocument/2006/relationships/slide" Target="slides/slide81.xml"/><Relationship Id="rId237" Type="http://schemas.openxmlformats.org/officeDocument/2006/relationships/slide" Target="slides/slide137.xml"/><Relationship Id="rId402" Type="http://schemas.openxmlformats.org/officeDocument/2006/relationships/slide" Target="slides/slide302.xml"/><Relationship Id="rId279" Type="http://schemas.openxmlformats.org/officeDocument/2006/relationships/slide" Target="slides/slide179.xml"/><Relationship Id="rId444" Type="http://schemas.openxmlformats.org/officeDocument/2006/relationships/slide" Target="slides/slide344.xml"/><Relationship Id="rId43" Type="http://schemas.openxmlformats.org/officeDocument/2006/relationships/slideMaster" Target="slideMasters/slideMaster43.xml"/><Relationship Id="rId139" Type="http://schemas.openxmlformats.org/officeDocument/2006/relationships/slide" Target="slides/slide39.xml"/><Relationship Id="rId290" Type="http://schemas.openxmlformats.org/officeDocument/2006/relationships/slide" Target="slides/slide190.xml"/><Relationship Id="rId304" Type="http://schemas.openxmlformats.org/officeDocument/2006/relationships/slide" Target="slides/slide204.xml"/><Relationship Id="rId346" Type="http://schemas.openxmlformats.org/officeDocument/2006/relationships/slide" Target="slides/slide246.xml"/><Relationship Id="rId388" Type="http://schemas.openxmlformats.org/officeDocument/2006/relationships/slide" Target="slides/slide288.xml"/><Relationship Id="rId85" Type="http://schemas.openxmlformats.org/officeDocument/2006/relationships/slideMaster" Target="slideMasters/slideMaster85.xml"/><Relationship Id="rId150" Type="http://schemas.openxmlformats.org/officeDocument/2006/relationships/slide" Target="slides/slide50.xml"/><Relationship Id="rId192" Type="http://schemas.openxmlformats.org/officeDocument/2006/relationships/slide" Target="slides/slide92.xml"/><Relationship Id="rId206" Type="http://schemas.openxmlformats.org/officeDocument/2006/relationships/slide" Target="slides/slide106.xml"/><Relationship Id="rId413" Type="http://schemas.openxmlformats.org/officeDocument/2006/relationships/slide" Target="slides/slide313.xml"/><Relationship Id="rId248" Type="http://schemas.openxmlformats.org/officeDocument/2006/relationships/slide" Target="slides/slide148.xml"/><Relationship Id="rId455" Type="http://schemas.openxmlformats.org/officeDocument/2006/relationships/slide" Target="slides/slide355.xml"/><Relationship Id="rId12" Type="http://schemas.openxmlformats.org/officeDocument/2006/relationships/slideMaster" Target="slideMasters/slideMaster12.xml"/><Relationship Id="rId108" Type="http://schemas.openxmlformats.org/officeDocument/2006/relationships/slide" Target="slides/slide8.xml"/><Relationship Id="rId315" Type="http://schemas.openxmlformats.org/officeDocument/2006/relationships/slide" Target="slides/slide215.xml"/><Relationship Id="rId357" Type="http://schemas.openxmlformats.org/officeDocument/2006/relationships/slide" Target="slides/slide257.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61.xml"/><Relationship Id="rId217" Type="http://schemas.openxmlformats.org/officeDocument/2006/relationships/slide" Target="slides/slide117.xml"/><Relationship Id="rId399" Type="http://schemas.openxmlformats.org/officeDocument/2006/relationships/slide" Target="slides/slide299.xml"/><Relationship Id="rId259" Type="http://schemas.openxmlformats.org/officeDocument/2006/relationships/slide" Target="slides/slide159.xml"/><Relationship Id="rId424" Type="http://schemas.openxmlformats.org/officeDocument/2006/relationships/slide" Target="slides/slide324.xml"/><Relationship Id="rId466" Type="http://schemas.openxmlformats.org/officeDocument/2006/relationships/slide" Target="slides/slide366.xml"/><Relationship Id="rId23" Type="http://schemas.openxmlformats.org/officeDocument/2006/relationships/slideMaster" Target="slideMasters/slideMaster23.xml"/><Relationship Id="rId119" Type="http://schemas.openxmlformats.org/officeDocument/2006/relationships/slide" Target="slides/slide19.xml"/><Relationship Id="rId270" Type="http://schemas.openxmlformats.org/officeDocument/2006/relationships/slide" Target="slides/slide170.xml"/><Relationship Id="rId326" Type="http://schemas.openxmlformats.org/officeDocument/2006/relationships/slide" Target="slides/slide226.xml"/><Relationship Id="rId65" Type="http://schemas.openxmlformats.org/officeDocument/2006/relationships/slideMaster" Target="slideMasters/slideMaster65.xml"/><Relationship Id="rId130" Type="http://schemas.openxmlformats.org/officeDocument/2006/relationships/slide" Target="slides/slide30.xml"/><Relationship Id="rId368" Type="http://schemas.openxmlformats.org/officeDocument/2006/relationships/slide" Target="slides/slide268.xml"/><Relationship Id="rId172" Type="http://schemas.openxmlformats.org/officeDocument/2006/relationships/slide" Target="slides/slide72.xml"/><Relationship Id="rId228" Type="http://schemas.openxmlformats.org/officeDocument/2006/relationships/slide" Target="slides/slide128.xml"/><Relationship Id="rId435" Type="http://schemas.openxmlformats.org/officeDocument/2006/relationships/slide" Target="slides/slide335.xml"/><Relationship Id="rId477" Type="http://schemas.openxmlformats.org/officeDocument/2006/relationships/viewProps" Target="viewProps.xml"/><Relationship Id="rId281" Type="http://schemas.openxmlformats.org/officeDocument/2006/relationships/slide" Target="slides/slide181.xml"/><Relationship Id="rId337" Type="http://schemas.openxmlformats.org/officeDocument/2006/relationships/slide" Target="slides/slide237.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1.xml"/><Relationship Id="rId379" Type="http://schemas.openxmlformats.org/officeDocument/2006/relationships/slide" Target="slides/slide279.xml"/><Relationship Id="rId7" Type="http://schemas.openxmlformats.org/officeDocument/2006/relationships/slideMaster" Target="slideMasters/slideMaster7.xml"/><Relationship Id="rId183" Type="http://schemas.openxmlformats.org/officeDocument/2006/relationships/slide" Target="slides/slide83.xml"/><Relationship Id="rId239" Type="http://schemas.openxmlformats.org/officeDocument/2006/relationships/slide" Target="slides/slide139.xml"/><Relationship Id="rId390" Type="http://schemas.openxmlformats.org/officeDocument/2006/relationships/slide" Target="slides/slide290.xml"/><Relationship Id="rId404" Type="http://schemas.openxmlformats.org/officeDocument/2006/relationships/slide" Target="slides/slide304.xml"/><Relationship Id="rId446" Type="http://schemas.openxmlformats.org/officeDocument/2006/relationships/slide" Target="slides/slide346.xml"/><Relationship Id="rId250" Type="http://schemas.openxmlformats.org/officeDocument/2006/relationships/slide" Target="slides/slide150.xml"/><Relationship Id="rId292" Type="http://schemas.openxmlformats.org/officeDocument/2006/relationships/slide" Target="slides/slide192.xml"/><Relationship Id="rId306" Type="http://schemas.openxmlformats.org/officeDocument/2006/relationships/slide" Target="slides/slide206.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0.xml"/><Relationship Id="rId348" Type="http://schemas.openxmlformats.org/officeDocument/2006/relationships/slide" Target="slides/slide248.xml"/><Relationship Id="rId152" Type="http://schemas.openxmlformats.org/officeDocument/2006/relationships/slide" Target="slides/slide52.xml"/><Relationship Id="rId194" Type="http://schemas.openxmlformats.org/officeDocument/2006/relationships/slide" Target="slides/slide94.xml"/><Relationship Id="rId208" Type="http://schemas.openxmlformats.org/officeDocument/2006/relationships/slide" Target="slides/slide108.xml"/><Relationship Id="rId415" Type="http://schemas.openxmlformats.org/officeDocument/2006/relationships/slide" Target="slides/slide315.xml"/><Relationship Id="rId457" Type="http://schemas.openxmlformats.org/officeDocument/2006/relationships/slide" Target="slides/slide357.xml"/><Relationship Id="rId261" Type="http://schemas.openxmlformats.org/officeDocument/2006/relationships/slide" Target="slides/slide16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7.xml"/><Relationship Id="rId359" Type="http://schemas.openxmlformats.org/officeDocument/2006/relationships/slide" Target="slides/slide259.xml"/><Relationship Id="rId98" Type="http://schemas.openxmlformats.org/officeDocument/2006/relationships/slideMaster" Target="slideMasters/slideMaster98.xml"/><Relationship Id="rId121" Type="http://schemas.openxmlformats.org/officeDocument/2006/relationships/slide" Target="slides/slide21.xml"/><Relationship Id="rId163" Type="http://schemas.openxmlformats.org/officeDocument/2006/relationships/slide" Target="slides/slide63.xml"/><Relationship Id="rId219" Type="http://schemas.openxmlformats.org/officeDocument/2006/relationships/slide" Target="slides/slide119.xml"/><Relationship Id="rId370" Type="http://schemas.openxmlformats.org/officeDocument/2006/relationships/slide" Target="slides/slide270.xml"/><Relationship Id="rId426" Type="http://schemas.openxmlformats.org/officeDocument/2006/relationships/slide" Target="slides/slide326.xml"/><Relationship Id="rId230" Type="http://schemas.openxmlformats.org/officeDocument/2006/relationships/slide" Target="slides/slide130.xml"/><Relationship Id="rId468" Type="http://schemas.openxmlformats.org/officeDocument/2006/relationships/slide" Target="slides/slide36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2.xml"/><Relationship Id="rId328" Type="http://schemas.openxmlformats.org/officeDocument/2006/relationships/slide" Target="slides/slide228.xml"/><Relationship Id="rId132" Type="http://schemas.openxmlformats.org/officeDocument/2006/relationships/slide" Target="slides/slide32.xml"/><Relationship Id="rId174" Type="http://schemas.openxmlformats.org/officeDocument/2006/relationships/slide" Target="slides/slide74.xml"/><Relationship Id="rId381" Type="http://schemas.openxmlformats.org/officeDocument/2006/relationships/slide" Target="slides/slide281.xml"/><Relationship Id="rId241" Type="http://schemas.openxmlformats.org/officeDocument/2006/relationships/slide" Target="slides/slide141.xml"/><Relationship Id="rId437" Type="http://schemas.openxmlformats.org/officeDocument/2006/relationships/slide" Target="slides/slide337.xml"/><Relationship Id="rId479" Type="http://schemas.openxmlformats.org/officeDocument/2006/relationships/tableStyles" Target="tableStyles.xml"/><Relationship Id="rId36" Type="http://schemas.openxmlformats.org/officeDocument/2006/relationships/slideMaster" Target="slideMasters/slideMaster36.xml"/><Relationship Id="rId283" Type="http://schemas.openxmlformats.org/officeDocument/2006/relationships/slide" Target="slides/slide183.xml"/><Relationship Id="rId339" Type="http://schemas.openxmlformats.org/officeDocument/2006/relationships/slide" Target="slides/slide239.xml"/><Relationship Id="rId78" Type="http://schemas.openxmlformats.org/officeDocument/2006/relationships/slideMaster" Target="slideMasters/slideMaster78.xml"/><Relationship Id="rId101" Type="http://schemas.openxmlformats.org/officeDocument/2006/relationships/slide" Target="slides/slide1.xml"/><Relationship Id="rId143" Type="http://schemas.openxmlformats.org/officeDocument/2006/relationships/slide" Target="slides/slide43.xml"/><Relationship Id="rId185" Type="http://schemas.openxmlformats.org/officeDocument/2006/relationships/slide" Target="slides/slide85.xml"/><Relationship Id="rId350" Type="http://schemas.openxmlformats.org/officeDocument/2006/relationships/slide" Target="slides/slide250.xml"/><Relationship Id="rId406" Type="http://schemas.openxmlformats.org/officeDocument/2006/relationships/slide" Target="slides/slide306.xml"/><Relationship Id="rId9" Type="http://schemas.openxmlformats.org/officeDocument/2006/relationships/slideMaster" Target="slideMasters/slideMaster9.xml"/><Relationship Id="rId210" Type="http://schemas.openxmlformats.org/officeDocument/2006/relationships/slide" Target="slides/slide110.xml"/><Relationship Id="rId392" Type="http://schemas.openxmlformats.org/officeDocument/2006/relationships/slide" Target="slides/slide292.xml"/><Relationship Id="rId448" Type="http://schemas.openxmlformats.org/officeDocument/2006/relationships/slide" Target="slides/slide348.xml"/><Relationship Id="rId252" Type="http://schemas.openxmlformats.org/officeDocument/2006/relationships/slide" Target="slides/slide152.xml"/><Relationship Id="rId294" Type="http://schemas.openxmlformats.org/officeDocument/2006/relationships/slide" Target="slides/slide194.xml"/><Relationship Id="rId308" Type="http://schemas.openxmlformats.org/officeDocument/2006/relationships/slide" Target="slides/slide208.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2.xml"/><Relationship Id="rId154" Type="http://schemas.openxmlformats.org/officeDocument/2006/relationships/slide" Target="slides/slide54.xml"/><Relationship Id="rId361" Type="http://schemas.openxmlformats.org/officeDocument/2006/relationships/slide" Target="slides/slide261.xml"/><Relationship Id="rId196" Type="http://schemas.openxmlformats.org/officeDocument/2006/relationships/slide" Target="slides/slide96.xml"/><Relationship Id="rId417" Type="http://schemas.openxmlformats.org/officeDocument/2006/relationships/slide" Target="slides/slide317.xml"/><Relationship Id="rId459" Type="http://schemas.openxmlformats.org/officeDocument/2006/relationships/slide" Target="slides/slide359.xml"/><Relationship Id="rId16" Type="http://schemas.openxmlformats.org/officeDocument/2006/relationships/slideMaster" Target="slideMasters/slideMaster16.xml"/><Relationship Id="rId221" Type="http://schemas.openxmlformats.org/officeDocument/2006/relationships/slide" Target="slides/slide121.xml"/><Relationship Id="rId263" Type="http://schemas.openxmlformats.org/officeDocument/2006/relationships/slide" Target="slides/slide163.xml"/><Relationship Id="rId319" Type="http://schemas.openxmlformats.org/officeDocument/2006/relationships/slide" Target="slides/slide219.xml"/><Relationship Id="rId470" Type="http://schemas.openxmlformats.org/officeDocument/2006/relationships/slide" Target="slides/slide370.xml"/><Relationship Id="rId58" Type="http://schemas.openxmlformats.org/officeDocument/2006/relationships/slideMaster" Target="slideMasters/slideMaster58.xml"/><Relationship Id="rId123" Type="http://schemas.openxmlformats.org/officeDocument/2006/relationships/slide" Target="slides/slide23.xml"/><Relationship Id="rId330" Type="http://schemas.openxmlformats.org/officeDocument/2006/relationships/slide" Target="slides/slide230.xml"/><Relationship Id="rId165" Type="http://schemas.openxmlformats.org/officeDocument/2006/relationships/slide" Target="slides/slide65.xml"/><Relationship Id="rId372" Type="http://schemas.openxmlformats.org/officeDocument/2006/relationships/slide" Target="slides/slide272.xml"/><Relationship Id="rId428" Type="http://schemas.openxmlformats.org/officeDocument/2006/relationships/slide" Target="slides/slide328.xml"/><Relationship Id="rId232" Type="http://schemas.openxmlformats.org/officeDocument/2006/relationships/slide" Target="slides/slide132.xml"/><Relationship Id="rId274" Type="http://schemas.openxmlformats.org/officeDocument/2006/relationships/slide" Target="slides/slide174.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4.xml"/><Relationship Id="rId80" Type="http://schemas.openxmlformats.org/officeDocument/2006/relationships/slideMaster" Target="slideMasters/slideMaster80.xml"/><Relationship Id="rId176" Type="http://schemas.openxmlformats.org/officeDocument/2006/relationships/slide" Target="slides/slide76.xml"/><Relationship Id="rId341" Type="http://schemas.openxmlformats.org/officeDocument/2006/relationships/slide" Target="slides/slide241.xml"/><Relationship Id="rId383" Type="http://schemas.openxmlformats.org/officeDocument/2006/relationships/slide" Target="slides/slide283.xml"/><Relationship Id="rId439" Type="http://schemas.openxmlformats.org/officeDocument/2006/relationships/slide" Target="slides/slide339.xml"/><Relationship Id="rId201" Type="http://schemas.openxmlformats.org/officeDocument/2006/relationships/slide" Target="slides/slide101.xml"/><Relationship Id="rId243" Type="http://schemas.openxmlformats.org/officeDocument/2006/relationships/slide" Target="slides/slide143.xml"/><Relationship Id="rId285" Type="http://schemas.openxmlformats.org/officeDocument/2006/relationships/slide" Target="slides/slide185.xml"/><Relationship Id="rId450" Type="http://schemas.openxmlformats.org/officeDocument/2006/relationships/slide" Target="slides/slide350.xml"/><Relationship Id="rId38" Type="http://schemas.openxmlformats.org/officeDocument/2006/relationships/slideMaster" Target="slideMasters/slideMaster38.xml"/><Relationship Id="rId103" Type="http://schemas.openxmlformats.org/officeDocument/2006/relationships/slide" Target="slides/slide3.xml"/><Relationship Id="rId310" Type="http://schemas.openxmlformats.org/officeDocument/2006/relationships/slide" Target="slides/slide210.xml"/><Relationship Id="rId91" Type="http://schemas.openxmlformats.org/officeDocument/2006/relationships/slideMaster" Target="slideMasters/slideMaster91.xml"/><Relationship Id="rId145" Type="http://schemas.openxmlformats.org/officeDocument/2006/relationships/slide" Target="slides/slide45.xml"/><Relationship Id="rId187" Type="http://schemas.openxmlformats.org/officeDocument/2006/relationships/slide" Target="slides/slide87.xml"/><Relationship Id="rId352" Type="http://schemas.openxmlformats.org/officeDocument/2006/relationships/slide" Target="slides/slide252.xml"/><Relationship Id="rId394" Type="http://schemas.openxmlformats.org/officeDocument/2006/relationships/slide" Target="slides/slide294.xml"/><Relationship Id="rId408" Type="http://schemas.openxmlformats.org/officeDocument/2006/relationships/slide" Target="slides/slide308.xml"/><Relationship Id="rId212" Type="http://schemas.openxmlformats.org/officeDocument/2006/relationships/slide" Target="slides/slide112.xml"/><Relationship Id="rId254" Type="http://schemas.openxmlformats.org/officeDocument/2006/relationships/slide" Target="slides/slide154.xml"/><Relationship Id="rId49" Type="http://schemas.openxmlformats.org/officeDocument/2006/relationships/slideMaster" Target="slideMasters/slideMaster49.xml"/><Relationship Id="rId114" Type="http://schemas.openxmlformats.org/officeDocument/2006/relationships/slide" Target="slides/slide14.xml"/><Relationship Id="rId296" Type="http://schemas.openxmlformats.org/officeDocument/2006/relationships/slide" Target="slides/slide196.xml"/><Relationship Id="rId461" Type="http://schemas.openxmlformats.org/officeDocument/2006/relationships/slide" Target="slides/slide361.xml"/><Relationship Id="rId60" Type="http://schemas.openxmlformats.org/officeDocument/2006/relationships/slideMaster" Target="slideMasters/slideMaster60.xml"/><Relationship Id="rId156" Type="http://schemas.openxmlformats.org/officeDocument/2006/relationships/slide" Target="slides/slide56.xml"/><Relationship Id="rId198" Type="http://schemas.openxmlformats.org/officeDocument/2006/relationships/slide" Target="slides/slide98.xml"/><Relationship Id="rId321" Type="http://schemas.openxmlformats.org/officeDocument/2006/relationships/slide" Target="slides/slide221.xml"/><Relationship Id="rId363" Type="http://schemas.openxmlformats.org/officeDocument/2006/relationships/slide" Target="slides/slide263.xml"/><Relationship Id="rId419" Type="http://schemas.openxmlformats.org/officeDocument/2006/relationships/slide" Target="slides/slide319.xml"/><Relationship Id="rId223" Type="http://schemas.openxmlformats.org/officeDocument/2006/relationships/slide" Target="slides/slide123.xml"/><Relationship Id="rId430" Type="http://schemas.openxmlformats.org/officeDocument/2006/relationships/slide" Target="slides/slide330.xml"/><Relationship Id="rId18" Type="http://schemas.openxmlformats.org/officeDocument/2006/relationships/slideMaster" Target="slideMasters/slideMaster18.xml"/><Relationship Id="rId265" Type="http://schemas.openxmlformats.org/officeDocument/2006/relationships/slide" Target="slides/slide165.xml"/><Relationship Id="rId472" Type="http://schemas.openxmlformats.org/officeDocument/2006/relationships/slide" Target="slides/slide372.xml"/><Relationship Id="rId125" Type="http://schemas.openxmlformats.org/officeDocument/2006/relationships/slide" Target="slides/slide25.xml"/><Relationship Id="rId167" Type="http://schemas.openxmlformats.org/officeDocument/2006/relationships/slide" Target="slides/slide67.xml"/><Relationship Id="rId332" Type="http://schemas.openxmlformats.org/officeDocument/2006/relationships/slide" Target="slides/slide232.xml"/><Relationship Id="rId374" Type="http://schemas.openxmlformats.org/officeDocument/2006/relationships/slide" Target="slides/slide274.xml"/><Relationship Id="rId71" Type="http://schemas.openxmlformats.org/officeDocument/2006/relationships/slideMaster" Target="slideMasters/slideMaster71.xml"/><Relationship Id="rId234" Type="http://schemas.openxmlformats.org/officeDocument/2006/relationships/slide" Target="slides/slide13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6.xml"/><Relationship Id="rId441" Type="http://schemas.openxmlformats.org/officeDocument/2006/relationships/slide" Target="slides/slide341.xml"/><Relationship Id="rId40" Type="http://schemas.openxmlformats.org/officeDocument/2006/relationships/slideMaster" Target="slideMasters/slideMaster40.xml"/><Relationship Id="rId136" Type="http://schemas.openxmlformats.org/officeDocument/2006/relationships/slide" Target="slides/slide36.xml"/><Relationship Id="rId178" Type="http://schemas.openxmlformats.org/officeDocument/2006/relationships/slide" Target="slides/slide78.xml"/><Relationship Id="rId301" Type="http://schemas.openxmlformats.org/officeDocument/2006/relationships/slide" Target="slides/slide201.xml"/><Relationship Id="rId343" Type="http://schemas.openxmlformats.org/officeDocument/2006/relationships/slide" Target="slides/slide243.xml"/><Relationship Id="rId82" Type="http://schemas.openxmlformats.org/officeDocument/2006/relationships/slideMaster" Target="slideMasters/slideMaster82.xml"/><Relationship Id="rId203" Type="http://schemas.openxmlformats.org/officeDocument/2006/relationships/slide" Target="slides/slide103.xml"/><Relationship Id="rId385" Type="http://schemas.openxmlformats.org/officeDocument/2006/relationships/slide" Target="slides/slide285.xml"/><Relationship Id="rId245" Type="http://schemas.openxmlformats.org/officeDocument/2006/relationships/slide" Target="slides/slide145.xml"/><Relationship Id="rId287" Type="http://schemas.openxmlformats.org/officeDocument/2006/relationships/slide" Target="slides/slide187.xml"/><Relationship Id="rId410" Type="http://schemas.openxmlformats.org/officeDocument/2006/relationships/slide" Target="slides/slide310.xml"/><Relationship Id="rId452" Type="http://schemas.openxmlformats.org/officeDocument/2006/relationships/slide" Target="slides/slide352.xml"/><Relationship Id="rId105" Type="http://schemas.openxmlformats.org/officeDocument/2006/relationships/slide" Target="slides/slide5.xml"/><Relationship Id="rId147" Type="http://schemas.openxmlformats.org/officeDocument/2006/relationships/slide" Target="slides/slide47.xml"/><Relationship Id="rId312" Type="http://schemas.openxmlformats.org/officeDocument/2006/relationships/slide" Target="slides/slide212.xml"/><Relationship Id="rId354" Type="http://schemas.openxmlformats.org/officeDocument/2006/relationships/slide" Target="slides/slide254.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9.xml"/><Relationship Id="rId375" Type="http://schemas.openxmlformats.org/officeDocument/2006/relationships/slide" Target="slides/slide275.xml"/><Relationship Id="rId396" Type="http://schemas.openxmlformats.org/officeDocument/2006/relationships/slide" Target="slides/slide296.xml"/><Relationship Id="rId3" Type="http://schemas.openxmlformats.org/officeDocument/2006/relationships/slideMaster" Target="slideMasters/slideMaster3.xml"/><Relationship Id="rId214" Type="http://schemas.openxmlformats.org/officeDocument/2006/relationships/slide" Target="slides/slide114.xml"/><Relationship Id="rId235" Type="http://schemas.openxmlformats.org/officeDocument/2006/relationships/slide" Target="slides/slide135.xml"/><Relationship Id="rId256" Type="http://schemas.openxmlformats.org/officeDocument/2006/relationships/slide" Target="slides/slide156.xml"/><Relationship Id="rId277" Type="http://schemas.openxmlformats.org/officeDocument/2006/relationships/slide" Target="slides/slide177.xml"/><Relationship Id="rId298" Type="http://schemas.openxmlformats.org/officeDocument/2006/relationships/slide" Target="slides/slide198.xml"/><Relationship Id="rId400" Type="http://schemas.openxmlformats.org/officeDocument/2006/relationships/slide" Target="slides/slide300.xml"/><Relationship Id="rId421" Type="http://schemas.openxmlformats.org/officeDocument/2006/relationships/slide" Target="slides/slide321.xml"/><Relationship Id="rId442" Type="http://schemas.openxmlformats.org/officeDocument/2006/relationships/slide" Target="slides/slide342.xml"/><Relationship Id="rId463" Type="http://schemas.openxmlformats.org/officeDocument/2006/relationships/slide" Target="slides/slide363.xml"/><Relationship Id="rId116" Type="http://schemas.openxmlformats.org/officeDocument/2006/relationships/slide" Target="slides/slide16.xml"/><Relationship Id="rId137" Type="http://schemas.openxmlformats.org/officeDocument/2006/relationships/slide" Target="slides/slide37.xml"/><Relationship Id="rId158" Type="http://schemas.openxmlformats.org/officeDocument/2006/relationships/slide" Target="slides/slide58.xml"/><Relationship Id="rId302" Type="http://schemas.openxmlformats.org/officeDocument/2006/relationships/slide" Target="slides/slide202.xml"/><Relationship Id="rId323" Type="http://schemas.openxmlformats.org/officeDocument/2006/relationships/slide" Target="slides/slide223.xml"/><Relationship Id="rId344" Type="http://schemas.openxmlformats.org/officeDocument/2006/relationships/slide" Target="slides/slide244.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9.xml"/><Relationship Id="rId365" Type="http://schemas.openxmlformats.org/officeDocument/2006/relationships/slide" Target="slides/slide265.xml"/><Relationship Id="rId386" Type="http://schemas.openxmlformats.org/officeDocument/2006/relationships/slide" Target="slides/slide286.xml"/><Relationship Id="rId190" Type="http://schemas.openxmlformats.org/officeDocument/2006/relationships/slide" Target="slides/slide90.xml"/><Relationship Id="rId204" Type="http://schemas.openxmlformats.org/officeDocument/2006/relationships/slide" Target="slides/slide104.xml"/><Relationship Id="rId225" Type="http://schemas.openxmlformats.org/officeDocument/2006/relationships/slide" Target="slides/slide125.xml"/><Relationship Id="rId246" Type="http://schemas.openxmlformats.org/officeDocument/2006/relationships/slide" Target="slides/slide146.xml"/><Relationship Id="rId267" Type="http://schemas.openxmlformats.org/officeDocument/2006/relationships/slide" Target="slides/slide167.xml"/><Relationship Id="rId288" Type="http://schemas.openxmlformats.org/officeDocument/2006/relationships/slide" Target="slides/slide188.xml"/><Relationship Id="rId411" Type="http://schemas.openxmlformats.org/officeDocument/2006/relationships/slide" Target="slides/slide311.xml"/><Relationship Id="rId432" Type="http://schemas.openxmlformats.org/officeDocument/2006/relationships/slide" Target="slides/slide332.xml"/><Relationship Id="rId453" Type="http://schemas.openxmlformats.org/officeDocument/2006/relationships/slide" Target="slides/slide353.xml"/><Relationship Id="rId474" Type="http://schemas.openxmlformats.org/officeDocument/2006/relationships/slide" Target="slides/slide374.xml"/><Relationship Id="rId106" Type="http://schemas.openxmlformats.org/officeDocument/2006/relationships/slide" Target="slides/slide6.xml"/><Relationship Id="rId127" Type="http://schemas.openxmlformats.org/officeDocument/2006/relationships/slide" Target="slides/slide27.xml"/><Relationship Id="rId313" Type="http://schemas.openxmlformats.org/officeDocument/2006/relationships/slide" Target="slides/slide21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8.xml"/><Relationship Id="rId169" Type="http://schemas.openxmlformats.org/officeDocument/2006/relationships/slide" Target="slides/slide69.xml"/><Relationship Id="rId334" Type="http://schemas.openxmlformats.org/officeDocument/2006/relationships/slide" Target="slides/slide234.xml"/><Relationship Id="rId355" Type="http://schemas.openxmlformats.org/officeDocument/2006/relationships/slide" Target="slides/slide255.xml"/><Relationship Id="rId376" Type="http://schemas.openxmlformats.org/officeDocument/2006/relationships/slide" Target="slides/slide276.xml"/><Relationship Id="rId397" Type="http://schemas.openxmlformats.org/officeDocument/2006/relationships/slide" Target="slides/slide297.xml"/><Relationship Id="rId4" Type="http://schemas.openxmlformats.org/officeDocument/2006/relationships/slideMaster" Target="slideMasters/slideMaster4.xml"/><Relationship Id="rId180" Type="http://schemas.openxmlformats.org/officeDocument/2006/relationships/slide" Target="slides/slide80.xml"/><Relationship Id="rId215" Type="http://schemas.openxmlformats.org/officeDocument/2006/relationships/slide" Target="slides/slide115.xml"/><Relationship Id="rId236" Type="http://schemas.openxmlformats.org/officeDocument/2006/relationships/slide" Target="slides/slide136.xml"/><Relationship Id="rId257" Type="http://schemas.openxmlformats.org/officeDocument/2006/relationships/slide" Target="slides/slide157.xml"/><Relationship Id="rId278" Type="http://schemas.openxmlformats.org/officeDocument/2006/relationships/slide" Target="slides/slide178.xml"/><Relationship Id="rId401" Type="http://schemas.openxmlformats.org/officeDocument/2006/relationships/slide" Target="slides/slide301.xml"/><Relationship Id="rId422" Type="http://schemas.openxmlformats.org/officeDocument/2006/relationships/slide" Target="slides/slide322.xml"/><Relationship Id="rId443" Type="http://schemas.openxmlformats.org/officeDocument/2006/relationships/slide" Target="slides/slide343.xml"/><Relationship Id="rId464" Type="http://schemas.openxmlformats.org/officeDocument/2006/relationships/slide" Target="slides/slide364.xml"/><Relationship Id="rId303" Type="http://schemas.openxmlformats.org/officeDocument/2006/relationships/slide" Target="slides/slide203.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8.xml"/><Relationship Id="rId345" Type="http://schemas.openxmlformats.org/officeDocument/2006/relationships/slide" Target="slides/slide245.xml"/><Relationship Id="rId387" Type="http://schemas.openxmlformats.org/officeDocument/2006/relationships/slide" Target="slides/slide287.xml"/><Relationship Id="rId191" Type="http://schemas.openxmlformats.org/officeDocument/2006/relationships/slide" Target="slides/slide91.xml"/><Relationship Id="rId205" Type="http://schemas.openxmlformats.org/officeDocument/2006/relationships/slide" Target="slides/slide105.xml"/><Relationship Id="rId247" Type="http://schemas.openxmlformats.org/officeDocument/2006/relationships/slide" Target="slides/slide147.xml"/><Relationship Id="rId412" Type="http://schemas.openxmlformats.org/officeDocument/2006/relationships/slide" Target="slides/slide312.xml"/><Relationship Id="rId107" Type="http://schemas.openxmlformats.org/officeDocument/2006/relationships/slide" Target="slides/slide7.xml"/><Relationship Id="rId289" Type="http://schemas.openxmlformats.org/officeDocument/2006/relationships/slide" Target="slides/slide189.xml"/><Relationship Id="rId454" Type="http://schemas.openxmlformats.org/officeDocument/2006/relationships/slide" Target="slides/slide35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9.xml"/><Relationship Id="rId314" Type="http://schemas.openxmlformats.org/officeDocument/2006/relationships/slide" Target="slides/slide214.xml"/><Relationship Id="rId356" Type="http://schemas.openxmlformats.org/officeDocument/2006/relationships/slide" Target="slides/slide256.xml"/><Relationship Id="rId398" Type="http://schemas.openxmlformats.org/officeDocument/2006/relationships/slide" Target="slides/slide298.xml"/><Relationship Id="rId95" Type="http://schemas.openxmlformats.org/officeDocument/2006/relationships/slideMaster" Target="slideMasters/slideMaster95.xml"/><Relationship Id="rId160" Type="http://schemas.openxmlformats.org/officeDocument/2006/relationships/slide" Target="slides/slide60.xml"/><Relationship Id="rId216" Type="http://schemas.openxmlformats.org/officeDocument/2006/relationships/slide" Target="slides/slide116.xml"/><Relationship Id="rId423" Type="http://schemas.openxmlformats.org/officeDocument/2006/relationships/slide" Target="slides/slide323.xml"/><Relationship Id="rId258" Type="http://schemas.openxmlformats.org/officeDocument/2006/relationships/slide" Target="slides/slide158.xml"/><Relationship Id="rId465" Type="http://schemas.openxmlformats.org/officeDocument/2006/relationships/slide" Target="slides/slide36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8.xml"/><Relationship Id="rId325" Type="http://schemas.openxmlformats.org/officeDocument/2006/relationships/slide" Target="slides/slide225.xml"/><Relationship Id="rId367" Type="http://schemas.openxmlformats.org/officeDocument/2006/relationships/slide" Target="slides/slide267.xml"/><Relationship Id="rId171" Type="http://schemas.openxmlformats.org/officeDocument/2006/relationships/slide" Target="slides/slide71.xml"/><Relationship Id="rId227" Type="http://schemas.openxmlformats.org/officeDocument/2006/relationships/slide" Target="slides/slide127.xml"/><Relationship Id="rId269" Type="http://schemas.openxmlformats.org/officeDocument/2006/relationships/slide" Target="slides/slide169.xml"/><Relationship Id="rId434" Type="http://schemas.openxmlformats.org/officeDocument/2006/relationships/slide" Target="slides/slide334.xml"/><Relationship Id="rId476" Type="http://schemas.openxmlformats.org/officeDocument/2006/relationships/presProps" Target="presProps.xml"/><Relationship Id="rId33" Type="http://schemas.openxmlformats.org/officeDocument/2006/relationships/slideMaster" Target="slideMasters/slideMaster33.xml"/><Relationship Id="rId129" Type="http://schemas.openxmlformats.org/officeDocument/2006/relationships/slide" Target="slides/slide29.xml"/><Relationship Id="rId280" Type="http://schemas.openxmlformats.org/officeDocument/2006/relationships/slide" Target="slides/slide180.xml"/><Relationship Id="rId336" Type="http://schemas.openxmlformats.org/officeDocument/2006/relationships/slide" Target="slides/slide236.xml"/><Relationship Id="rId75" Type="http://schemas.openxmlformats.org/officeDocument/2006/relationships/slideMaster" Target="slideMasters/slideMaster75.xml"/><Relationship Id="rId140" Type="http://schemas.openxmlformats.org/officeDocument/2006/relationships/slide" Target="slides/slide40.xml"/><Relationship Id="rId182" Type="http://schemas.openxmlformats.org/officeDocument/2006/relationships/slide" Target="slides/slide82.xml"/><Relationship Id="rId378" Type="http://schemas.openxmlformats.org/officeDocument/2006/relationships/slide" Target="slides/slide278.xml"/><Relationship Id="rId403" Type="http://schemas.openxmlformats.org/officeDocument/2006/relationships/slide" Target="slides/slide303.xml"/><Relationship Id="rId6" Type="http://schemas.openxmlformats.org/officeDocument/2006/relationships/slideMaster" Target="slideMasters/slideMaster6.xml"/><Relationship Id="rId238" Type="http://schemas.openxmlformats.org/officeDocument/2006/relationships/slide" Target="slides/slide138.xml"/><Relationship Id="rId445" Type="http://schemas.openxmlformats.org/officeDocument/2006/relationships/slide" Target="slides/slide345.xml"/><Relationship Id="rId291" Type="http://schemas.openxmlformats.org/officeDocument/2006/relationships/slide" Target="slides/slide191.xml"/><Relationship Id="rId305" Type="http://schemas.openxmlformats.org/officeDocument/2006/relationships/slide" Target="slides/slide205.xml"/><Relationship Id="rId347" Type="http://schemas.openxmlformats.org/officeDocument/2006/relationships/slide" Target="slides/slide247.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1.xml"/><Relationship Id="rId389" Type="http://schemas.openxmlformats.org/officeDocument/2006/relationships/slide" Target="slides/slide289.xml"/><Relationship Id="rId193" Type="http://schemas.openxmlformats.org/officeDocument/2006/relationships/slide" Target="slides/slide93.xml"/><Relationship Id="rId207" Type="http://schemas.openxmlformats.org/officeDocument/2006/relationships/slide" Target="slides/slide107.xml"/><Relationship Id="rId249" Type="http://schemas.openxmlformats.org/officeDocument/2006/relationships/slide" Target="slides/slide149.xml"/><Relationship Id="rId414" Type="http://schemas.openxmlformats.org/officeDocument/2006/relationships/slide" Target="slides/slide314.xml"/><Relationship Id="rId456" Type="http://schemas.openxmlformats.org/officeDocument/2006/relationships/slide" Target="slides/slide356.xml"/><Relationship Id="rId13" Type="http://schemas.openxmlformats.org/officeDocument/2006/relationships/slideMaster" Target="slideMasters/slideMaster13.xml"/><Relationship Id="rId109" Type="http://schemas.openxmlformats.org/officeDocument/2006/relationships/slide" Target="slides/slide9.xml"/><Relationship Id="rId260" Type="http://schemas.openxmlformats.org/officeDocument/2006/relationships/slide" Target="slides/slide160.xml"/><Relationship Id="rId316" Type="http://schemas.openxmlformats.org/officeDocument/2006/relationships/slide" Target="slides/slide216.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20.xml"/><Relationship Id="rId358" Type="http://schemas.openxmlformats.org/officeDocument/2006/relationships/slide" Target="slides/slide258.xml"/><Relationship Id="rId162" Type="http://schemas.openxmlformats.org/officeDocument/2006/relationships/slide" Target="slides/slide62.xml"/><Relationship Id="rId218" Type="http://schemas.openxmlformats.org/officeDocument/2006/relationships/slide" Target="slides/slide118.xml"/><Relationship Id="rId425" Type="http://schemas.openxmlformats.org/officeDocument/2006/relationships/slide" Target="slides/slide325.xml"/><Relationship Id="rId467" Type="http://schemas.openxmlformats.org/officeDocument/2006/relationships/slide" Target="slides/slide367.xml"/><Relationship Id="rId271" Type="http://schemas.openxmlformats.org/officeDocument/2006/relationships/slide" Target="slides/slide17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1.xml"/><Relationship Id="rId327" Type="http://schemas.openxmlformats.org/officeDocument/2006/relationships/slide" Target="slides/slide227.xml"/><Relationship Id="rId369" Type="http://schemas.openxmlformats.org/officeDocument/2006/relationships/slide" Target="slides/slide269.xml"/><Relationship Id="rId173" Type="http://schemas.openxmlformats.org/officeDocument/2006/relationships/slide" Target="slides/slide73.xml"/><Relationship Id="rId229" Type="http://schemas.openxmlformats.org/officeDocument/2006/relationships/slide" Target="slides/slide129.xml"/><Relationship Id="rId380" Type="http://schemas.openxmlformats.org/officeDocument/2006/relationships/slide" Target="slides/slide280.xml"/><Relationship Id="rId436" Type="http://schemas.openxmlformats.org/officeDocument/2006/relationships/slide" Target="slides/slide336.xml"/><Relationship Id="rId240" Type="http://schemas.openxmlformats.org/officeDocument/2006/relationships/slide" Target="slides/slide140.xml"/><Relationship Id="rId478" Type="http://schemas.openxmlformats.org/officeDocument/2006/relationships/theme" Target="theme/theme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82.xml"/><Relationship Id="rId338" Type="http://schemas.openxmlformats.org/officeDocument/2006/relationships/slide" Target="slides/slide238.xml"/><Relationship Id="rId8" Type="http://schemas.openxmlformats.org/officeDocument/2006/relationships/slideMaster" Target="slideMasters/slideMaster8.xml"/><Relationship Id="rId142" Type="http://schemas.openxmlformats.org/officeDocument/2006/relationships/slide" Target="slides/slide42.xml"/><Relationship Id="rId184" Type="http://schemas.openxmlformats.org/officeDocument/2006/relationships/slide" Target="slides/slide84.xml"/><Relationship Id="rId391" Type="http://schemas.openxmlformats.org/officeDocument/2006/relationships/slide" Target="slides/slide291.xml"/><Relationship Id="rId405" Type="http://schemas.openxmlformats.org/officeDocument/2006/relationships/slide" Target="slides/slide305.xml"/><Relationship Id="rId447" Type="http://schemas.openxmlformats.org/officeDocument/2006/relationships/slide" Target="slides/slide347.xml"/><Relationship Id="rId251" Type="http://schemas.openxmlformats.org/officeDocument/2006/relationships/slide" Target="slides/slide151.xml"/><Relationship Id="rId46" Type="http://schemas.openxmlformats.org/officeDocument/2006/relationships/slideMaster" Target="slideMasters/slideMaster46.xml"/><Relationship Id="rId293" Type="http://schemas.openxmlformats.org/officeDocument/2006/relationships/slide" Target="slides/slide193.xml"/><Relationship Id="rId307" Type="http://schemas.openxmlformats.org/officeDocument/2006/relationships/slide" Target="slides/slide207.xml"/><Relationship Id="rId349" Type="http://schemas.openxmlformats.org/officeDocument/2006/relationships/slide" Target="slides/slide249.xml"/><Relationship Id="rId88" Type="http://schemas.openxmlformats.org/officeDocument/2006/relationships/slideMaster" Target="slideMasters/slideMaster88.xml"/><Relationship Id="rId111" Type="http://schemas.openxmlformats.org/officeDocument/2006/relationships/slide" Target="slides/slide11.xml"/><Relationship Id="rId153" Type="http://schemas.openxmlformats.org/officeDocument/2006/relationships/slide" Target="slides/slide53.xml"/><Relationship Id="rId195" Type="http://schemas.openxmlformats.org/officeDocument/2006/relationships/slide" Target="slides/slide95.xml"/><Relationship Id="rId209" Type="http://schemas.openxmlformats.org/officeDocument/2006/relationships/slide" Target="slides/slide109.xml"/><Relationship Id="rId360" Type="http://schemas.openxmlformats.org/officeDocument/2006/relationships/slide" Target="slides/slide260.xml"/><Relationship Id="rId416" Type="http://schemas.openxmlformats.org/officeDocument/2006/relationships/slide" Target="slides/slide316.xml"/><Relationship Id="rId220" Type="http://schemas.openxmlformats.org/officeDocument/2006/relationships/slide" Target="slides/slide120.xml"/><Relationship Id="rId458" Type="http://schemas.openxmlformats.org/officeDocument/2006/relationships/slide" Target="slides/slide35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2.xml"/><Relationship Id="rId318" Type="http://schemas.openxmlformats.org/officeDocument/2006/relationships/slide" Target="slides/slide218.xml"/><Relationship Id="rId99" Type="http://schemas.openxmlformats.org/officeDocument/2006/relationships/slideMaster" Target="slideMasters/slideMaster99.xml"/><Relationship Id="rId122" Type="http://schemas.openxmlformats.org/officeDocument/2006/relationships/slide" Target="slides/slide22.xml"/><Relationship Id="rId164" Type="http://schemas.openxmlformats.org/officeDocument/2006/relationships/slide" Target="slides/slide64.xml"/><Relationship Id="rId371" Type="http://schemas.openxmlformats.org/officeDocument/2006/relationships/slide" Target="slides/slide271.xml"/><Relationship Id="rId427" Type="http://schemas.openxmlformats.org/officeDocument/2006/relationships/slide" Target="slides/slide327.xml"/><Relationship Id="rId469" Type="http://schemas.openxmlformats.org/officeDocument/2006/relationships/slide" Target="slides/slide369.xml"/><Relationship Id="rId26" Type="http://schemas.openxmlformats.org/officeDocument/2006/relationships/slideMaster" Target="slideMasters/slideMaster26.xml"/><Relationship Id="rId231" Type="http://schemas.openxmlformats.org/officeDocument/2006/relationships/slide" Target="slides/slide131.xml"/><Relationship Id="rId273" Type="http://schemas.openxmlformats.org/officeDocument/2006/relationships/slide" Target="slides/slide173.xml"/><Relationship Id="rId329" Type="http://schemas.openxmlformats.org/officeDocument/2006/relationships/slide" Target="slides/slide229.xml"/><Relationship Id="rId68" Type="http://schemas.openxmlformats.org/officeDocument/2006/relationships/slideMaster" Target="slideMasters/slideMaster68.xml"/><Relationship Id="rId133" Type="http://schemas.openxmlformats.org/officeDocument/2006/relationships/slide" Target="slides/slide33.xml"/><Relationship Id="rId175" Type="http://schemas.openxmlformats.org/officeDocument/2006/relationships/slide" Target="slides/slide75.xml"/><Relationship Id="rId340" Type="http://schemas.openxmlformats.org/officeDocument/2006/relationships/slide" Target="slides/slide240.xml"/><Relationship Id="rId200" Type="http://schemas.openxmlformats.org/officeDocument/2006/relationships/slide" Target="slides/slide100.xml"/><Relationship Id="rId382" Type="http://schemas.openxmlformats.org/officeDocument/2006/relationships/slide" Target="slides/slide282.xml"/><Relationship Id="rId438" Type="http://schemas.openxmlformats.org/officeDocument/2006/relationships/slide" Target="slides/slide338.xml"/><Relationship Id="rId242" Type="http://schemas.openxmlformats.org/officeDocument/2006/relationships/slide" Target="slides/slide142.xml"/><Relationship Id="rId284" Type="http://schemas.openxmlformats.org/officeDocument/2006/relationships/slide" Target="slides/slide184.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2.xml"/><Relationship Id="rId144" Type="http://schemas.openxmlformats.org/officeDocument/2006/relationships/slide" Target="slides/slide44.xml"/><Relationship Id="rId90" Type="http://schemas.openxmlformats.org/officeDocument/2006/relationships/slideMaster" Target="slideMasters/slideMaster90.xml"/><Relationship Id="rId186" Type="http://schemas.openxmlformats.org/officeDocument/2006/relationships/slide" Target="slides/slide86.xml"/><Relationship Id="rId351" Type="http://schemas.openxmlformats.org/officeDocument/2006/relationships/slide" Target="slides/slide251.xml"/><Relationship Id="rId393" Type="http://schemas.openxmlformats.org/officeDocument/2006/relationships/slide" Target="slides/slide293.xml"/><Relationship Id="rId407" Type="http://schemas.openxmlformats.org/officeDocument/2006/relationships/slide" Target="slides/slide307.xml"/><Relationship Id="rId449" Type="http://schemas.openxmlformats.org/officeDocument/2006/relationships/slide" Target="slides/slide349.xml"/><Relationship Id="rId211" Type="http://schemas.openxmlformats.org/officeDocument/2006/relationships/slide" Target="slides/slide111.xml"/><Relationship Id="rId253" Type="http://schemas.openxmlformats.org/officeDocument/2006/relationships/slide" Target="slides/slide153.xml"/><Relationship Id="rId295" Type="http://schemas.openxmlformats.org/officeDocument/2006/relationships/slide" Target="slides/slide195.xml"/><Relationship Id="rId309" Type="http://schemas.openxmlformats.org/officeDocument/2006/relationships/slide" Target="slides/slide209.xml"/><Relationship Id="rId460" Type="http://schemas.openxmlformats.org/officeDocument/2006/relationships/slide" Target="slides/slide360.xml"/><Relationship Id="rId48" Type="http://schemas.openxmlformats.org/officeDocument/2006/relationships/slideMaster" Target="slideMasters/slideMaster48.xml"/><Relationship Id="rId113" Type="http://schemas.openxmlformats.org/officeDocument/2006/relationships/slide" Target="slides/slide13.xml"/><Relationship Id="rId320" Type="http://schemas.openxmlformats.org/officeDocument/2006/relationships/slide" Target="slides/slide220.xml"/><Relationship Id="rId155" Type="http://schemas.openxmlformats.org/officeDocument/2006/relationships/slide" Target="slides/slide55.xml"/><Relationship Id="rId197" Type="http://schemas.openxmlformats.org/officeDocument/2006/relationships/slide" Target="slides/slide97.xml"/><Relationship Id="rId362" Type="http://schemas.openxmlformats.org/officeDocument/2006/relationships/slide" Target="slides/slide262.xml"/><Relationship Id="rId418" Type="http://schemas.openxmlformats.org/officeDocument/2006/relationships/slide" Target="slides/slide318.xml"/><Relationship Id="rId222" Type="http://schemas.openxmlformats.org/officeDocument/2006/relationships/slide" Target="slides/slide122.xml"/><Relationship Id="rId264" Type="http://schemas.openxmlformats.org/officeDocument/2006/relationships/slide" Target="slides/slide164.xml"/><Relationship Id="rId471" Type="http://schemas.openxmlformats.org/officeDocument/2006/relationships/slide" Target="slides/slide37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4.xml"/><Relationship Id="rId70" Type="http://schemas.openxmlformats.org/officeDocument/2006/relationships/slideMaster" Target="slideMasters/slideMaster70.xml"/><Relationship Id="rId166" Type="http://schemas.openxmlformats.org/officeDocument/2006/relationships/slide" Target="slides/slide66.xml"/><Relationship Id="rId331" Type="http://schemas.openxmlformats.org/officeDocument/2006/relationships/slide" Target="slides/slide231.xml"/><Relationship Id="rId373" Type="http://schemas.openxmlformats.org/officeDocument/2006/relationships/slide" Target="slides/slide273.xml"/><Relationship Id="rId429" Type="http://schemas.openxmlformats.org/officeDocument/2006/relationships/slide" Target="slides/slide329.xml"/><Relationship Id="rId1" Type="http://schemas.openxmlformats.org/officeDocument/2006/relationships/slideMaster" Target="slideMasters/slideMaster1.xml"/><Relationship Id="rId233" Type="http://schemas.openxmlformats.org/officeDocument/2006/relationships/slide" Target="slides/slide133.xml"/><Relationship Id="rId440" Type="http://schemas.openxmlformats.org/officeDocument/2006/relationships/slide" Target="slides/slide340.xml"/><Relationship Id="rId28" Type="http://schemas.openxmlformats.org/officeDocument/2006/relationships/slideMaster" Target="slideMasters/slideMaster28.xml"/><Relationship Id="rId275" Type="http://schemas.openxmlformats.org/officeDocument/2006/relationships/slide" Target="slides/slide175.xml"/><Relationship Id="rId300" Type="http://schemas.openxmlformats.org/officeDocument/2006/relationships/slide" Target="slides/slide200.xml"/><Relationship Id="rId81" Type="http://schemas.openxmlformats.org/officeDocument/2006/relationships/slideMaster" Target="slideMasters/slideMaster81.xml"/><Relationship Id="rId135" Type="http://schemas.openxmlformats.org/officeDocument/2006/relationships/slide" Target="slides/slide35.xml"/><Relationship Id="rId177" Type="http://schemas.openxmlformats.org/officeDocument/2006/relationships/slide" Target="slides/slide77.xml"/><Relationship Id="rId342" Type="http://schemas.openxmlformats.org/officeDocument/2006/relationships/slide" Target="slides/slide242.xml"/><Relationship Id="rId384" Type="http://schemas.openxmlformats.org/officeDocument/2006/relationships/slide" Target="slides/slide284.xml"/><Relationship Id="rId202" Type="http://schemas.openxmlformats.org/officeDocument/2006/relationships/slide" Target="slides/slide102.xml"/><Relationship Id="rId244" Type="http://schemas.openxmlformats.org/officeDocument/2006/relationships/slide" Target="slides/slide144.xml"/><Relationship Id="rId39" Type="http://schemas.openxmlformats.org/officeDocument/2006/relationships/slideMaster" Target="slideMasters/slideMaster39.xml"/><Relationship Id="rId286" Type="http://schemas.openxmlformats.org/officeDocument/2006/relationships/slide" Target="slides/slide186.xml"/><Relationship Id="rId451" Type="http://schemas.openxmlformats.org/officeDocument/2006/relationships/slide" Target="slides/slide351.xml"/><Relationship Id="rId50" Type="http://schemas.openxmlformats.org/officeDocument/2006/relationships/slideMaster" Target="slideMasters/slideMaster50.xml"/><Relationship Id="rId104" Type="http://schemas.openxmlformats.org/officeDocument/2006/relationships/slide" Target="slides/slide4.xml"/><Relationship Id="rId146" Type="http://schemas.openxmlformats.org/officeDocument/2006/relationships/slide" Target="slides/slide46.xml"/><Relationship Id="rId188" Type="http://schemas.openxmlformats.org/officeDocument/2006/relationships/slide" Target="slides/slide88.xml"/><Relationship Id="rId311" Type="http://schemas.openxmlformats.org/officeDocument/2006/relationships/slide" Target="slides/slide211.xml"/><Relationship Id="rId353" Type="http://schemas.openxmlformats.org/officeDocument/2006/relationships/slide" Target="slides/slide253.xml"/><Relationship Id="rId395" Type="http://schemas.openxmlformats.org/officeDocument/2006/relationships/slide" Target="slides/slide295.xml"/><Relationship Id="rId409" Type="http://schemas.openxmlformats.org/officeDocument/2006/relationships/slide" Target="slides/slide309.xml"/><Relationship Id="rId92" Type="http://schemas.openxmlformats.org/officeDocument/2006/relationships/slideMaster" Target="slideMasters/slideMaster92.xml"/><Relationship Id="rId213" Type="http://schemas.openxmlformats.org/officeDocument/2006/relationships/slide" Target="slides/slide113.xml"/><Relationship Id="rId420" Type="http://schemas.openxmlformats.org/officeDocument/2006/relationships/slide" Target="slides/slide320.xml"/><Relationship Id="rId255" Type="http://schemas.openxmlformats.org/officeDocument/2006/relationships/slide" Target="slides/slide155.xml"/><Relationship Id="rId297" Type="http://schemas.openxmlformats.org/officeDocument/2006/relationships/slide" Target="slides/slide197.xml"/><Relationship Id="rId462" Type="http://schemas.openxmlformats.org/officeDocument/2006/relationships/slide" Target="slides/slide362.xml"/><Relationship Id="rId115" Type="http://schemas.openxmlformats.org/officeDocument/2006/relationships/slide" Target="slides/slide15.xml"/><Relationship Id="rId157" Type="http://schemas.openxmlformats.org/officeDocument/2006/relationships/slide" Target="slides/slide57.xml"/><Relationship Id="rId322" Type="http://schemas.openxmlformats.org/officeDocument/2006/relationships/slide" Target="slides/slide222.xml"/><Relationship Id="rId364" Type="http://schemas.openxmlformats.org/officeDocument/2006/relationships/slide" Target="slides/slide264.xml"/><Relationship Id="rId61" Type="http://schemas.openxmlformats.org/officeDocument/2006/relationships/slideMaster" Target="slideMasters/slideMaster61.xml"/><Relationship Id="rId199" Type="http://schemas.openxmlformats.org/officeDocument/2006/relationships/slide" Target="slides/slide99.xml"/><Relationship Id="rId19" Type="http://schemas.openxmlformats.org/officeDocument/2006/relationships/slideMaster" Target="slideMasters/slideMaster19.xml"/><Relationship Id="rId224" Type="http://schemas.openxmlformats.org/officeDocument/2006/relationships/slide" Target="slides/slide124.xml"/><Relationship Id="rId266" Type="http://schemas.openxmlformats.org/officeDocument/2006/relationships/slide" Target="slides/slide166.xml"/><Relationship Id="rId431" Type="http://schemas.openxmlformats.org/officeDocument/2006/relationships/slide" Target="slides/slide331.xml"/><Relationship Id="rId473" Type="http://schemas.openxmlformats.org/officeDocument/2006/relationships/slide" Target="slides/slide373.xml"/><Relationship Id="rId30" Type="http://schemas.openxmlformats.org/officeDocument/2006/relationships/slideMaster" Target="slideMasters/slideMaster30.xml"/><Relationship Id="rId126" Type="http://schemas.openxmlformats.org/officeDocument/2006/relationships/slide" Target="slides/slide26.xml"/><Relationship Id="rId168" Type="http://schemas.openxmlformats.org/officeDocument/2006/relationships/slide" Target="slides/slide68.xml"/><Relationship Id="rId333" Type="http://schemas.openxmlformats.org/officeDocument/2006/relationships/slide" Target="slides/slide23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96CCF309-AB92-AA43-903A-E4A1DE52B25A}" type="presOf" srcId="{12600BCB-5734-3F4B-9543-0CB09A3EC940}" destId="{92DA8A36-05F4-4B4C-B207-6FB4CBC9688F}" srcOrd="0" destOrd="0" presId="urn:microsoft.com/office/officeart/2005/8/layout/cycle1"/>
    <dgm:cxn modelId="{59C6070B-3BD1-3541-A318-2C4E831FE793}" type="presOf" srcId="{55E743FA-081E-B447-B4F2-DEEACC6857BC}" destId="{36444405-91CC-BC45-909E-8AE477F1EC7C}" srcOrd="0" destOrd="0" presId="urn:microsoft.com/office/officeart/2005/8/layout/cycle1"/>
    <dgm:cxn modelId="{04F08818-35B0-6449-875A-168E7F2E74FF}" type="presOf" srcId="{0858D728-97B0-1A41-82DA-1572CE14754F}" destId="{9BE0E30D-6CC1-3143-BC4A-4FF2C5039316}" srcOrd="0" destOrd="0" presId="urn:microsoft.com/office/officeart/2005/8/layout/cycle1"/>
    <dgm:cxn modelId="{927D911D-969B-3345-8A4B-D7E92DDA597E}" type="presOf" srcId="{D7E87DE1-03EB-D748-89C5-D76845DF9F58}" destId="{12C576B8-5B2D-B04B-98C4-29D5E499FD83}" srcOrd="0" destOrd="0" presId="urn:microsoft.com/office/officeart/2005/8/layout/cycle1"/>
    <dgm:cxn modelId="{9A260420-B07A-4940-8349-7B2637333B40}" type="presOf" srcId="{8E1255C9-F847-A440-83FF-7AA254CCB896}" destId="{974F300E-4386-5845-9047-D2E50BE5B9D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A262D2E-5B93-F542-9F63-9A01D56A7BE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989A1435-4260-F046-9758-A95091962769}" type="presOf" srcId="{D548EBB6-B1A8-4E4A-94F3-38AFF917AA13}" destId="{A85B6194-0CD3-0046-9C07-12EA626BEFA3}" srcOrd="0" destOrd="0" presId="urn:microsoft.com/office/officeart/2005/8/layout/cycle1"/>
    <dgm:cxn modelId="{8D5D2135-E898-A541-8D5D-BE65F46916A3}" type="presOf" srcId="{55B5CCF6-1B65-AC49-B1EC-CD09807E71EF}" destId="{76EDA6DC-5A32-7640-86D9-A3D1F65AC2D3}" srcOrd="0" destOrd="0" presId="urn:microsoft.com/office/officeart/2005/8/layout/cycle1"/>
    <dgm:cxn modelId="{52D9C036-1804-6141-A945-B1C738792A7B}"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41D0442-B151-7342-B809-0FD883018853}" type="presOf" srcId="{C62D126D-D94F-0A45-AAB3-A4A2804A9AA5}" destId="{49452468-AA65-834B-B75D-72A0A7810E1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805B55-02BC-424B-8538-2F2984232E6F}" type="presOf" srcId="{527799A3-6798-F14C-9108-A99B044124B3}" destId="{CE064FAD-9527-C04A-986D-ADE7F29D4AAF}" srcOrd="0" destOrd="0" presId="urn:microsoft.com/office/officeart/2005/8/layout/cycle1"/>
    <dgm:cxn modelId="{CEA5096A-4974-9E4C-A2CB-0F37C46B31CC}" type="presOf" srcId="{63159F5F-19C4-974F-B4D9-6A8388E3A179}" destId="{DC85BF06-3190-2C49-B38C-CC01414F9567}" srcOrd="0" destOrd="0" presId="urn:microsoft.com/office/officeart/2005/8/layout/cycle1"/>
    <dgm:cxn modelId="{9FBB6671-CA95-4840-90DD-DD357A590942}" type="presOf" srcId="{B7792F1E-795A-8A40-9AF9-CBB036406804}" destId="{0EBEA1BD-8C57-A847-A4A1-BD492A397D4A}" srcOrd="0" destOrd="0" presId="urn:microsoft.com/office/officeart/2005/8/layout/cycle1"/>
    <dgm:cxn modelId="{6B626382-0054-0F41-B960-92CD0AD29F3A}" type="presOf" srcId="{6533DBF9-2933-D44A-B9F0-8FC24EC06F20}" destId="{C4FE94AE-AFAE-8743-9525-171FDA850E0F}" srcOrd="0" destOrd="0" presId="urn:microsoft.com/office/officeart/2005/8/layout/cycle1"/>
    <dgm:cxn modelId="{BE89F587-33F4-5D4C-9914-2CABCFD082AC}" type="presOf" srcId="{A9914442-2057-0542-A0EA-F935FCA28993}" destId="{B4CE740F-E5F8-1040-9068-3C0CA6A81D60}" srcOrd="0" destOrd="0" presId="urn:microsoft.com/office/officeart/2005/8/layout/cycle1"/>
    <dgm:cxn modelId="{85C0A08B-31DB-644F-82FD-B66444DD324F}" type="presOf" srcId="{591E9484-33B2-714C-AA5D-D47E80DA12F9}" destId="{CDA9BE8C-41E5-BF45-BAB4-5B91BDDEFF8D}" srcOrd="0" destOrd="0" presId="urn:microsoft.com/office/officeart/2005/8/layout/cycle1"/>
    <dgm:cxn modelId="{502F118C-893D-3841-A928-60A8C2BBE57D}"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231CDC9B-CA0E-744D-AA1F-FBCBDBEE544C}" type="presOf" srcId="{CCCC52AB-CFB4-904A-B94C-E1998826B4F9}" destId="{7C0589C6-43EC-854D-966B-B0C5FE9A8192}" srcOrd="0" destOrd="0" presId="urn:microsoft.com/office/officeart/2005/8/layout/cycle1"/>
    <dgm:cxn modelId="{54D0639D-9A8D-7545-85F2-B9E73C8453C2}" type="presOf" srcId="{54471214-3ABC-B64E-8935-4F53AC7091F5}" destId="{2257407E-2335-6E46-9533-50F1A4869162}" srcOrd="0" destOrd="0" presId="urn:microsoft.com/office/officeart/2005/8/layout/cycle1"/>
    <dgm:cxn modelId="{F4ECE2A1-8398-B842-B085-4BB719A7C286}" type="presOf" srcId="{F73B3211-1799-3F44-92B6-7CEE57ECB2D3}" destId="{BF6C208F-01F8-574D-980A-D40F886CF760}" srcOrd="0" destOrd="0" presId="urn:microsoft.com/office/officeart/2005/8/layout/cycle1"/>
    <dgm:cxn modelId="{685647A7-3584-4947-8E17-9DCB0CB8382D}"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B983BB3-1811-A742-9BA7-50B33F3C5974}"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929CE3D1-D178-114D-9318-7DEBFB8D087D}" type="presOf" srcId="{81D20D5D-F15B-B844-BCE7-07FE2E88C5B6}" destId="{2467F156-8EB3-F044-8664-8B186FD19D4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02250F9-6B92-E144-A496-76345BDB77D0}" type="presOf" srcId="{D805A741-31F4-6D45-A082-4AD4C7B066F1}" destId="{7D368AA8-A897-6A44-B2ED-5420DBBF55CD}" srcOrd="0" destOrd="0" presId="urn:microsoft.com/office/officeart/2005/8/layout/cycle1"/>
    <dgm:cxn modelId="{6036C3FE-728A-604A-AC24-6147DC530E65}" type="presOf" srcId="{580AAA11-E1E4-FC4E-A546-63E521F462A7}" destId="{DAE7F6D9-575B-6C47-9F2C-6177EB4BA541}" srcOrd="0" destOrd="0" presId="urn:microsoft.com/office/officeart/2005/8/layout/cycle1"/>
    <dgm:cxn modelId="{C982DA43-0D29-4F42-995B-D70E9283A552}" type="presParOf" srcId="{974F300E-4386-5845-9047-D2E50BE5B9DF}" destId="{BF1A72C0-4F23-214E-B2C0-EC3432C35438}" srcOrd="0" destOrd="0" presId="urn:microsoft.com/office/officeart/2005/8/layout/cycle1"/>
    <dgm:cxn modelId="{7358B65F-62A5-C44F-A5BF-322BCC283347}" type="presParOf" srcId="{974F300E-4386-5845-9047-D2E50BE5B9DF}" destId="{92DA8A36-05F4-4B4C-B207-6FB4CBC9688F}" srcOrd="1" destOrd="0" presId="urn:microsoft.com/office/officeart/2005/8/layout/cycle1"/>
    <dgm:cxn modelId="{A5AAFC78-670E-924D-8330-F6AC50C052DD}" type="presParOf" srcId="{974F300E-4386-5845-9047-D2E50BE5B9DF}" destId="{2990F259-A510-7044-A15A-189FB55AE5CB}" srcOrd="2" destOrd="0" presId="urn:microsoft.com/office/officeart/2005/8/layout/cycle1"/>
    <dgm:cxn modelId="{0833A28A-89BE-3C4F-8731-9C9BD1A80EEC}" type="presParOf" srcId="{974F300E-4386-5845-9047-D2E50BE5B9DF}" destId="{A7A1548F-03D0-7F43-8C4C-631804CE4126}" srcOrd="3" destOrd="0" presId="urn:microsoft.com/office/officeart/2005/8/layout/cycle1"/>
    <dgm:cxn modelId="{B54F345D-C5AC-E24F-A773-8F1D67205072}" type="presParOf" srcId="{974F300E-4386-5845-9047-D2E50BE5B9DF}" destId="{EAEA7D1D-8D8A-4A4B-812D-D24179AFED27}" srcOrd="4" destOrd="0" presId="urn:microsoft.com/office/officeart/2005/8/layout/cycle1"/>
    <dgm:cxn modelId="{4DBEB49C-9ED6-254D-83EA-6437A54B1CB9}" type="presParOf" srcId="{974F300E-4386-5845-9047-D2E50BE5B9DF}" destId="{2257407E-2335-6E46-9533-50F1A4869162}" srcOrd="5" destOrd="0" presId="urn:microsoft.com/office/officeart/2005/8/layout/cycle1"/>
    <dgm:cxn modelId="{B592E20A-CF21-F14A-9950-FE143F0F6A01}" type="presParOf" srcId="{974F300E-4386-5845-9047-D2E50BE5B9DF}" destId="{3467B5D4-61EB-4C46-BB87-881C0920F2D1}" srcOrd="6" destOrd="0" presId="urn:microsoft.com/office/officeart/2005/8/layout/cycle1"/>
    <dgm:cxn modelId="{3B5A7896-221F-9948-BB2A-1F34FBA94C4E}" type="presParOf" srcId="{974F300E-4386-5845-9047-D2E50BE5B9DF}" destId="{2467F156-8EB3-F044-8664-8B186FD19D40}" srcOrd="7" destOrd="0" presId="urn:microsoft.com/office/officeart/2005/8/layout/cycle1"/>
    <dgm:cxn modelId="{C77C38DB-2F1C-584E-9F0F-EFE3A3C9EF46}" type="presParOf" srcId="{974F300E-4386-5845-9047-D2E50BE5B9DF}" destId="{DC85BF06-3190-2C49-B38C-CC01414F9567}" srcOrd="8" destOrd="0" presId="urn:microsoft.com/office/officeart/2005/8/layout/cycle1"/>
    <dgm:cxn modelId="{660D8F39-0415-564D-86DF-957A18F8FE8A}" type="presParOf" srcId="{974F300E-4386-5845-9047-D2E50BE5B9DF}" destId="{818521AB-CB19-3245-AC47-32330EC1D05A}" srcOrd="9" destOrd="0" presId="urn:microsoft.com/office/officeart/2005/8/layout/cycle1"/>
    <dgm:cxn modelId="{51F631B6-5DF5-6C4C-AA83-DAB4D731DA24}" type="presParOf" srcId="{974F300E-4386-5845-9047-D2E50BE5B9DF}" destId="{A85B6194-0CD3-0046-9C07-12EA626BEFA3}" srcOrd="10" destOrd="0" presId="urn:microsoft.com/office/officeart/2005/8/layout/cycle1"/>
    <dgm:cxn modelId="{810D7CE6-BD85-A34A-AEB1-A51BF4CD54CE}" type="presParOf" srcId="{974F300E-4386-5845-9047-D2E50BE5B9DF}" destId="{76EDA6DC-5A32-7640-86D9-A3D1F65AC2D3}" srcOrd="11" destOrd="0" presId="urn:microsoft.com/office/officeart/2005/8/layout/cycle1"/>
    <dgm:cxn modelId="{26D9F90B-756B-E243-BE80-CD610CD860A2}" type="presParOf" srcId="{974F300E-4386-5845-9047-D2E50BE5B9DF}" destId="{5FEB966B-5E78-494C-B5A1-6F18B3A362B7}" srcOrd="12" destOrd="0" presId="urn:microsoft.com/office/officeart/2005/8/layout/cycle1"/>
    <dgm:cxn modelId="{84EF6983-F45C-DA4E-A770-A9FEC3710800}" type="presParOf" srcId="{974F300E-4386-5845-9047-D2E50BE5B9DF}" destId="{9BE0E30D-6CC1-3143-BC4A-4FF2C5039316}" srcOrd="13" destOrd="0" presId="urn:microsoft.com/office/officeart/2005/8/layout/cycle1"/>
    <dgm:cxn modelId="{8A92943A-E254-0448-94D3-36A451CB0B63}" type="presParOf" srcId="{974F300E-4386-5845-9047-D2E50BE5B9DF}" destId="{37E24780-EDFC-1D4D-B756-C90BE821441B}" srcOrd="14" destOrd="0" presId="urn:microsoft.com/office/officeart/2005/8/layout/cycle1"/>
    <dgm:cxn modelId="{0793DFD7-F770-324F-B752-8B34249D447F}" type="presParOf" srcId="{974F300E-4386-5845-9047-D2E50BE5B9DF}" destId="{788B510C-5C6F-7E4F-BD2A-4B0F37349509}" srcOrd="15" destOrd="0" presId="urn:microsoft.com/office/officeart/2005/8/layout/cycle1"/>
    <dgm:cxn modelId="{932FA815-A847-774C-9C9B-16BE5412977A}" type="presParOf" srcId="{974F300E-4386-5845-9047-D2E50BE5B9DF}" destId="{BF6C208F-01F8-574D-980A-D40F886CF760}" srcOrd="16" destOrd="0" presId="urn:microsoft.com/office/officeart/2005/8/layout/cycle1"/>
    <dgm:cxn modelId="{356C1E9D-9996-C54A-AC63-F007279CDB87}" type="presParOf" srcId="{974F300E-4386-5845-9047-D2E50BE5B9DF}" destId="{DAE7F6D9-575B-6C47-9F2C-6177EB4BA541}" srcOrd="17" destOrd="0" presId="urn:microsoft.com/office/officeart/2005/8/layout/cycle1"/>
    <dgm:cxn modelId="{230FFD69-A438-9C44-A503-11DEA6600510}" type="presParOf" srcId="{974F300E-4386-5845-9047-D2E50BE5B9DF}" destId="{3AD74439-13B4-6B4C-A74C-96BE28333D49}" srcOrd="18" destOrd="0" presId="urn:microsoft.com/office/officeart/2005/8/layout/cycle1"/>
    <dgm:cxn modelId="{B5748E75-3E5C-D54F-BA2F-F2C2763C8ED7}" type="presParOf" srcId="{974F300E-4386-5845-9047-D2E50BE5B9DF}" destId="{B4CE740F-E5F8-1040-9068-3C0CA6A81D60}" srcOrd="19" destOrd="0" presId="urn:microsoft.com/office/officeart/2005/8/layout/cycle1"/>
    <dgm:cxn modelId="{25ECDC3C-6D47-494B-BC0B-87DD25837F38}" type="presParOf" srcId="{974F300E-4386-5845-9047-D2E50BE5B9DF}" destId="{7D368AA8-A897-6A44-B2ED-5420DBBF55CD}" srcOrd="20" destOrd="0" presId="urn:microsoft.com/office/officeart/2005/8/layout/cycle1"/>
    <dgm:cxn modelId="{10F7D2C5-99B9-C94C-B4F8-902F2D464CA3}" type="presParOf" srcId="{974F300E-4386-5845-9047-D2E50BE5B9DF}" destId="{256A8A82-B1CB-EF43-AB66-A3D1C8A54B59}" srcOrd="21" destOrd="0" presId="urn:microsoft.com/office/officeart/2005/8/layout/cycle1"/>
    <dgm:cxn modelId="{C5A7AB08-AB9C-7149-B695-00B40A1A42C2}" type="presParOf" srcId="{974F300E-4386-5845-9047-D2E50BE5B9DF}" destId="{36444405-91CC-BC45-909E-8AE477F1EC7C}" srcOrd="22" destOrd="0" presId="urn:microsoft.com/office/officeart/2005/8/layout/cycle1"/>
    <dgm:cxn modelId="{49138C45-0569-6D41-A5E9-1D5AB38FCD3E}" type="presParOf" srcId="{974F300E-4386-5845-9047-D2E50BE5B9DF}" destId="{0EBEA1BD-8C57-A847-A4A1-BD492A397D4A}" srcOrd="23" destOrd="0" presId="urn:microsoft.com/office/officeart/2005/8/layout/cycle1"/>
    <dgm:cxn modelId="{7C3BE554-DC71-3544-876A-2B8C62F06968}" type="presParOf" srcId="{974F300E-4386-5845-9047-D2E50BE5B9DF}" destId="{A1257670-91AA-B74E-AFCB-48382C466D43}" srcOrd="24" destOrd="0" presId="urn:microsoft.com/office/officeart/2005/8/layout/cycle1"/>
    <dgm:cxn modelId="{E86CA088-37F6-E242-9975-9D8B7853437A}" type="presParOf" srcId="{974F300E-4386-5845-9047-D2E50BE5B9DF}" destId="{19DCBC3D-EF34-4444-B52C-E59D1C44CC9D}" srcOrd="25" destOrd="0" presId="urn:microsoft.com/office/officeart/2005/8/layout/cycle1"/>
    <dgm:cxn modelId="{D6A134AF-ACEC-6243-A29F-E22907800BCF}" type="presParOf" srcId="{974F300E-4386-5845-9047-D2E50BE5B9DF}" destId="{CDA9BE8C-41E5-BF45-BAB4-5B91BDDEFF8D}" srcOrd="26" destOrd="0" presId="urn:microsoft.com/office/officeart/2005/8/layout/cycle1"/>
    <dgm:cxn modelId="{8EA83F4E-6561-EB41-B4E8-E6A7AC635FDD}" type="presParOf" srcId="{974F300E-4386-5845-9047-D2E50BE5B9DF}" destId="{731680F6-F070-374C-97C4-FB0156E03231}" srcOrd="27" destOrd="0" presId="urn:microsoft.com/office/officeart/2005/8/layout/cycle1"/>
    <dgm:cxn modelId="{11915C82-086F-B442-93E9-1ACC905E8EAE}" type="presParOf" srcId="{974F300E-4386-5845-9047-D2E50BE5B9DF}" destId="{12C576B8-5B2D-B04B-98C4-29D5E499FD83}" srcOrd="28" destOrd="0" presId="urn:microsoft.com/office/officeart/2005/8/layout/cycle1"/>
    <dgm:cxn modelId="{6DC66EC4-7C9F-DC4F-B1F2-689AE8A46D59}" type="presParOf" srcId="{974F300E-4386-5845-9047-D2E50BE5B9DF}" destId="{C4FE94AE-AFAE-8743-9525-171FDA850E0F}" srcOrd="29" destOrd="0" presId="urn:microsoft.com/office/officeart/2005/8/layout/cycle1"/>
    <dgm:cxn modelId="{3181892D-FD2D-7044-9A9F-A3917862FB32}" type="presParOf" srcId="{974F300E-4386-5845-9047-D2E50BE5B9DF}" destId="{FBD4D212-3E98-9843-8795-297F9EDDD657}" srcOrd="30" destOrd="0" presId="urn:microsoft.com/office/officeart/2005/8/layout/cycle1"/>
    <dgm:cxn modelId="{C1070D19-0CC4-5C4D-9D65-E8B39ADB17B6}" type="presParOf" srcId="{974F300E-4386-5845-9047-D2E50BE5B9DF}" destId="{54CDBF4B-9D09-3242-A1D5-0506BD1712C5}" srcOrd="31" destOrd="0" presId="urn:microsoft.com/office/officeart/2005/8/layout/cycle1"/>
    <dgm:cxn modelId="{D4AC37CA-6866-2946-9943-28476767D759}" type="presParOf" srcId="{974F300E-4386-5845-9047-D2E50BE5B9DF}" destId="{49452468-AA65-834B-B75D-72A0A7810E13}" srcOrd="32" destOrd="0" presId="urn:microsoft.com/office/officeart/2005/8/layout/cycle1"/>
    <dgm:cxn modelId="{AF28AECB-D968-7140-856F-2A7D54AB14A6}" type="presParOf" srcId="{974F300E-4386-5845-9047-D2E50BE5B9DF}" destId="{B0C742D0-6463-FF41-BE88-36D0AF1ED5D5}" srcOrd="33" destOrd="0" presId="urn:microsoft.com/office/officeart/2005/8/layout/cycle1"/>
    <dgm:cxn modelId="{F81475ED-1975-0B4F-97DF-BB3E142D384D}" type="presParOf" srcId="{974F300E-4386-5845-9047-D2E50BE5B9DF}" destId="{CE064FAD-9527-C04A-986D-ADE7F29D4AAF}" srcOrd="34" destOrd="0" presId="urn:microsoft.com/office/officeart/2005/8/layout/cycle1"/>
    <dgm:cxn modelId="{761D3F43-918B-6749-A2EE-A58DF0F1F74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A3AAE0B-6C75-2441-AA57-DF1D5F5997C8}" type="presOf" srcId="{0858D728-97B0-1A41-82DA-1572CE14754F}" destId="{9BE0E30D-6CC1-3143-BC4A-4FF2C5039316}" srcOrd="0" destOrd="0" presId="urn:microsoft.com/office/officeart/2005/8/layout/cycle1"/>
    <dgm:cxn modelId="{06A7100F-4BE8-214E-BD99-605FCCE5636C}" type="presOf" srcId="{19401D75-4FA1-2642-9C39-67D34D8AB9EC}" destId="{37E24780-EDFC-1D4D-B756-C90BE821441B}" srcOrd="0" destOrd="0" presId="urn:microsoft.com/office/officeart/2005/8/layout/cycle1"/>
    <dgm:cxn modelId="{11101517-7AFD-664C-8872-DDDBCD4FC915}" type="presOf" srcId="{931AD6AD-68AD-1F4D-802F-C6CD780A0CDB}" destId="{19DCBC3D-EF34-4444-B52C-E59D1C44CC9D}" srcOrd="0" destOrd="0" presId="urn:microsoft.com/office/officeart/2005/8/layout/cycle1"/>
    <dgm:cxn modelId="{B4DA1C18-43B1-B043-9649-51E46CEBF2AE}" type="presOf" srcId="{F73B3211-1799-3F44-92B6-7CEE57ECB2D3}" destId="{BF6C208F-01F8-574D-980A-D40F886CF760}" srcOrd="0" destOrd="0" presId="urn:microsoft.com/office/officeart/2005/8/layout/cycle1"/>
    <dgm:cxn modelId="{F8D0DF22-0E67-4542-84B8-8F80B65E2280}"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5DE0B2A-E1E2-E840-B405-7539539F9829}"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77509048-8641-C44C-B2AD-2BF4783B5FBD}" type="presOf" srcId="{81D20D5D-F15B-B844-BCE7-07FE2E88C5B6}" destId="{2467F156-8EB3-F044-8664-8B186FD19D40}" srcOrd="0" destOrd="0" presId="urn:microsoft.com/office/officeart/2005/8/layout/cycle1"/>
    <dgm:cxn modelId="{5A813C49-9DAA-494C-840D-225247DF1758}" type="presOf" srcId="{B7792F1E-795A-8A40-9AF9-CBB036406804}" destId="{0EBEA1BD-8C57-A847-A4A1-BD492A397D4A}" srcOrd="0" destOrd="0" presId="urn:microsoft.com/office/officeart/2005/8/layout/cycle1"/>
    <dgm:cxn modelId="{101F5650-D0A0-554E-83F5-C4DB8416CE79}" type="presOf" srcId="{D7E87DE1-03EB-D748-89C5-D76845DF9F58}" destId="{12C576B8-5B2D-B04B-98C4-29D5E499FD83}" srcOrd="0" destOrd="0" presId="urn:microsoft.com/office/officeart/2005/8/layout/cycle1"/>
    <dgm:cxn modelId="{80529057-42AF-854D-8AE1-4D5E4FEB9939}" type="presOf" srcId="{C62D126D-D94F-0A45-AAB3-A4A2804A9AA5}" destId="{49452468-AA65-834B-B75D-72A0A7810E13}" srcOrd="0" destOrd="0" presId="urn:microsoft.com/office/officeart/2005/8/layout/cycle1"/>
    <dgm:cxn modelId="{AEDA3F5F-E7D8-F140-B6B1-34EF6FD7C601}" type="presOf" srcId="{A9914442-2057-0542-A0EA-F935FCA28993}" destId="{B4CE740F-E5F8-1040-9068-3C0CA6A81D60}" srcOrd="0" destOrd="0" presId="urn:microsoft.com/office/officeart/2005/8/layout/cycle1"/>
    <dgm:cxn modelId="{88677A7E-9F31-6347-A6AB-33DD6F1439D1}" type="presOf" srcId="{6533DBF9-2933-D44A-B9F0-8FC24EC06F20}" destId="{C4FE94AE-AFAE-8743-9525-171FDA850E0F}" srcOrd="0" destOrd="0" presId="urn:microsoft.com/office/officeart/2005/8/layout/cycle1"/>
    <dgm:cxn modelId="{64F4C689-1BA2-0D41-A010-DB058E52EA0D}" type="presOf" srcId="{D805A741-31F4-6D45-A082-4AD4C7B066F1}" destId="{7D368AA8-A897-6A44-B2ED-5420DBBF55C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7EF4F9D-86A9-C64D-9ECC-B383D06FC38B}" type="presOf" srcId="{CCCC52AB-CFB4-904A-B94C-E1998826B4F9}" destId="{7C0589C6-43EC-854D-966B-B0C5FE9A8192}" srcOrd="0" destOrd="0" presId="urn:microsoft.com/office/officeart/2005/8/layout/cycle1"/>
    <dgm:cxn modelId="{C5DE55A6-9453-A241-BFE3-BB3EDFB28594}"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8821FC0-8241-754C-A707-760F6F9622BF}" type="presOf" srcId="{55B5CCF6-1B65-AC49-B1EC-CD09807E71EF}" destId="{76EDA6DC-5A32-7640-86D9-A3D1F65AC2D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319794CA-D2CD-9347-A0E9-CCBA3DD6FA83}" type="presOf" srcId="{580AAA11-E1E4-FC4E-A546-63E521F462A7}" destId="{DAE7F6D9-575B-6C47-9F2C-6177EB4BA541}"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65441D9-2874-9E42-80DB-F35445A0F9FB}" type="presOf" srcId="{55E743FA-081E-B447-B4F2-DEEACC6857BC}" destId="{36444405-91CC-BC45-909E-8AE477F1EC7C}" srcOrd="0" destOrd="0" presId="urn:microsoft.com/office/officeart/2005/8/layout/cycle1"/>
    <dgm:cxn modelId="{3300BBDB-68E4-7A44-80A0-D5791FB66E59}" type="presOf" srcId="{54471214-3ABC-B64E-8935-4F53AC7091F5}" destId="{2257407E-2335-6E46-9533-50F1A4869162}"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B6597E1-FD59-9E4F-A8D1-E2614C8938BF}" type="presOf" srcId="{610909C5-6334-264F-93E0-189A71FB6993}" destId="{54CDBF4B-9D09-3242-A1D5-0506BD1712C5}" srcOrd="0" destOrd="0" presId="urn:microsoft.com/office/officeart/2005/8/layout/cycle1"/>
    <dgm:cxn modelId="{F383B3E3-DA88-B04D-9338-477379B968C7}" type="presOf" srcId="{8E1255C9-F847-A440-83FF-7AA254CCB896}" destId="{974F300E-4386-5845-9047-D2E50BE5B9DF}" srcOrd="0" destOrd="0" presId="urn:microsoft.com/office/officeart/2005/8/layout/cycle1"/>
    <dgm:cxn modelId="{BA652EEC-CCAA-1D4C-A476-BF1A5258ECA4}" type="presOf" srcId="{325DB5A0-FE7A-8245-9663-7B515E4DF4C8}" destId="{EAEA7D1D-8D8A-4A4B-812D-D24179AFED27}" srcOrd="0" destOrd="0" presId="urn:microsoft.com/office/officeart/2005/8/layout/cycle1"/>
    <dgm:cxn modelId="{1BA6D6EC-74DA-E741-A318-A18EDEDFAF94}" type="presOf" srcId="{12600BCB-5734-3F4B-9543-0CB09A3EC940}" destId="{92DA8A36-05F4-4B4C-B207-6FB4CBC9688F}" srcOrd="0" destOrd="0" presId="urn:microsoft.com/office/officeart/2005/8/layout/cycle1"/>
    <dgm:cxn modelId="{1A208CED-FAEA-464C-A751-15703941C2D5}" type="presOf" srcId="{D548EBB6-B1A8-4E4A-94F3-38AFF917AA13}" destId="{A85B6194-0CD3-0046-9C07-12EA626BEFA3}" srcOrd="0" destOrd="0" presId="urn:microsoft.com/office/officeart/2005/8/layout/cycle1"/>
    <dgm:cxn modelId="{2F50E1F8-7449-A04F-AE60-7424CFAC08DF}" type="presOf" srcId="{B6065800-F57E-6842-B73C-614AFBC2DE05}" destId="{2990F259-A510-7044-A15A-189FB55AE5CB}" srcOrd="0" destOrd="0" presId="urn:microsoft.com/office/officeart/2005/8/layout/cycle1"/>
    <dgm:cxn modelId="{F065F80C-1D5C-4445-9F48-CD65742C878D}" type="presParOf" srcId="{974F300E-4386-5845-9047-D2E50BE5B9DF}" destId="{BF1A72C0-4F23-214E-B2C0-EC3432C35438}" srcOrd="0" destOrd="0" presId="urn:microsoft.com/office/officeart/2005/8/layout/cycle1"/>
    <dgm:cxn modelId="{681DEFD7-58BC-994A-ACD2-D4C86719ABF2}" type="presParOf" srcId="{974F300E-4386-5845-9047-D2E50BE5B9DF}" destId="{92DA8A36-05F4-4B4C-B207-6FB4CBC9688F}" srcOrd="1" destOrd="0" presId="urn:microsoft.com/office/officeart/2005/8/layout/cycle1"/>
    <dgm:cxn modelId="{2DB471F5-BA37-7B4A-87A4-76352CA036A7}" type="presParOf" srcId="{974F300E-4386-5845-9047-D2E50BE5B9DF}" destId="{2990F259-A510-7044-A15A-189FB55AE5CB}" srcOrd="2" destOrd="0" presId="urn:microsoft.com/office/officeart/2005/8/layout/cycle1"/>
    <dgm:cxn modelId="{CA1F0B4A-5C21-9645-B68E-B656AADA1ED8}" type="presParOf" srcId="{974F300E-4386-5845-9047-D2E50BE5B9DF}" destId="{A7A1548F-03D0-7F43-8C4C-631804CE4126}" srcOrd="3" destOrd="0" presId="urn:microsoft.com/office/officeart/2005/8/layout/cycle1"/>
    <dgm:cxn modelId="{BBAE46E0-6CF0-244B-B9CC-84FCCE50DB09}" type="presParOf" srcId="{974F300E-4386-5845-9047-D2E50BE5B9DF}" destId="{EAEA7D1D-8D8A-4A4B-812D-D24179AFED27}" srcOrd="4" destOrd="0" presId="urn:microsoft.com/office/officeart/2005/8/layout/cycle1"/>
    <dgm:cxn modelId="{98838C03-9977-F047-BBF1-22450401521A}" type="presParOf" srcId="{974F300E-4386-5845-9047-D2E50BE5B9DF}" destId="{2257407E-2335-6E46-9533-50F1A4869162}" srcOrd="5" destOrd="0" presId="urn:microsoft.com/office/officeart/2005/8/layout/cycle1"/>
    <dgm:cxn modelId="{96B0DC51-8E67-6942-BCFC-2B654AAB4FC5}" type="presParOf" srcId="{974F300E-4386-5845-9047-D2E50BE5B9DF}" destId="{3467B5D4-61EB-4C46-BB87-881C0920F2D1}" srcOrd="6" destOrd="0" presId="urn:microsoft.com/office/officeart/2005/8/layout/cycle1"/>
    <dgm:cxn modelId="{A2582C07-3E2F-C144-B0CD-311F97A26078}" type="presParOf" srcId="{974F300E-4386-5845-9047-D2E50BE5B9DF}" destId="{2467F156-8EB3-F044-8664-8B186FD19D40}" srcOrd="7" destOrd="0" presId="urn:microsoft.com/office/officeart/2005/8/layout/cycle1"/>
    <dgm:cxn modelId="{55F7EADA-C909-B44E-A9FB-8219A1718223}" type="presParOf" srcId="{974F300E-4386-5845-9047-D2E50BE5B9DF}" destId="{DC85BF06-3190-2C49-B38C-CC01414F9567}" srcOrd="8" destOrd="0" presId="urn:microsoft.com/office/officeart/2005/8/layout/cycle1"/>
    <dgm:cxn modelId="{5DF69347-8D4D-184B-B67D-408DE8EA41B3}" type="presParOf" srcId="{974F300E-4386-5845-9047-D2E50BE5B9DF}" destId="{818521AB-CB19-3245-AC47-32330EC1D05A}" srcOrd="9" destOrd="0" presId="urn:microsoft.com/office/officeart/2005/8/layout/cycle1"/>
    <dgm:cxn modelId="{8B5D294A-9A80-524F-997D-6F21FF43CA35}" type="presParOf" srcId="{974F300E-4386-5845-9047-D2E50BE5B9DF}" destId="{A85B6194-0CD3-0046-9C07-12EA626BEFA3}" srcOrd="10" destOrd="0" presId="urn:microsoft.com/office/officeart/2005/8/layout/cycle1"/>
    <dgm:cxn modelId="{7256D286-DA2F-9144-813C-0B0EB61C5B26}" type="presParOf" srcId="{974F300E-4386-5845-9047-D2E50BE5B9DF}" destId="{76EDA6DC-5A32-7640-86D9-A3D1F65AC2D3}" srcOrd="11" destOrd="0" presId="urn:microsoft.com/office/officeart/2005/8/layout/cycle1"/>
    <dgm:cxn modelId="{80F3C8F4-C619-A948-B4D7-F7DC0FE5CACF}" type="presParOf" srcId="{974F300E-4386-5845-9047-D2E50BE5B9DF}" destId="{5FEB966B-5E78-494C-B5A1-6F18B3A362B7}" srcOrd="12" destOrd="0" presId="urn:microsoft.com/office/officeart/2005/8/layout/cycle1"/>
    <dgm:cxn modelId="{CB818BF1-3D37-AF45-A6DF-1C5ED1210F0B}" type="presParOf" srcId="{974F300E-4386-5845-9047-D2E50BE5B9DF}" destId="{9BE0E30D-6CC1-3143-BC4A-4FF2C5039316}" srcOrd="13" destOrd="0" presId="urn:microsoft.com/office/officeart/2005/8/layout/cycle1"/>
    <dgm:cxn modelId="{A9073E57-9DFA-764D-B56C-D9AA513F5C1E}" type="presParOf" srcId="{974F300E-4386-5845-9047-D2E50BE5B9DF}" destId="{37E24780-EDFC-1D4D-B756-C90BE821441B}" srcOrd="14" destOrd="0" presId="urn:microsoft.com/office/officeart/2005/8/layout/cycle1"/>
    <dgm:cxn modelId="{0A5B58A3-9EE6-1940-B187-08BE640249C1}" type="presParOf" srcId="{974F300E-4386-5845-9047-D2E50BE5B9DF}" destId="{788B510C-5C6F-7E4F-BD2A-4B0F37349509}" srcOrd="15" destOrd="0" presId="urn:microsoft.com/office/officeart/2005/8/layout/cycle1"/>
    <dgm:cxn modelId="{CA72BB1C-B3E3-684F-B6BE-9324EE455C68}" type="presParOf" srcId="{974F300E-4386-5845-9047-D2E50BE5B9DF}" destId="{BF6C208F-01F8-574D-980A-D40F886CF760}" srcOrd="16" destOrd="0" presId="urn:microsoft.com/office/officeart/2005/8/layout/cycle1"/>
    <dgm:cxn modelId="{1E325D78-57BC-9D47-9B9C-AD7AA3E70EBA}" type="presParOf" srcId="{974F300E-4386-5845-9047-D2E50BE5B9DF}" destId="{DAE7F6D9-575B-6C47-9F2C-6177EB4BA541}" srcOrd="17" destOrd="0" presId="urn:microsoft.com/office/officeart/2005/8/layout/cycle1"/>
    <dgm:cxn modelId="{E7E24EBA-4C8B-D64A-B68E-6A14C6C07FD2}" type="presParOf" srcId="{974F300E-4386-5845-9047-D2E50BE5B9DF}" destId="{3AD74439-13B4-6B4C-A74C-96BE28333D49}" srcOrd="18" destOrd="0" presId="urn:microsoft.com/office/officeart/2005/8/layout/cycle1"/>
    <dgm:cxn modelId="{F85DB9E9-4D13-4245-914F-C653AF70972D}" type="presParOf" srcId="{974F300E-4386-5845-9047-D2E50BE5B9DF}" destId="{B4CE740F-E5F8-1040-9068-3C0CA6A81D60}" srcOrd="19" destOrd="0" presId="urn:microsoft.com/office/officeart/2005/8/layout/cycle1"/>
    <dgm:cxn modelId="{7759EC07-20D4-A047-94B9-865EEA43EAB3}" type="presParOf" srcId="{974F300E-4386-5845-9047-D2E50BE5B9DF}" destId="{7D368AA8-A897-6A44-B2ED-5420DBBF55CD}" srcOrd="20" destOrd="0" presId="urn:microsoft.com/office/officeart/2005/8/layout/cycle1"/>
    <dgm:cxn modelId="{0CA54BF3-0345-B147-B7CC-3BED964CF420}" type="presParOf" srcId="{974F300E-4386-5845-9047-D2E50BE5B9DF}" destId="{256A8A82-B1CB-EF43-AB66-A3D1C8A54B59}" srcOrd="21" destOrd="0" presId="urn:microsoft.com/office/officeart/2005/8/layout/cycle1"/>
    <dgm:cxn modelId="{864EC2D9-9253-F847-BDC4-C70B96AF66EC}" type="presParOf" srcId="{974F300E-4386-5845-9047-D2E50BE5B9DF}" destId="{36444405-91CC-BC45-909E-8AE477F1EC7C}" srcOrd="22" destOrd="0" presId="urn:microsoft.com/office/officeart/2005/8/layout/cycle1"/>
    <dgm:cxn modelId="{32462F74-79A9-134D-845C-FCD26F8A7738}" type="presParOf" srcId="{974F300E-4386-5845-9047-D2E50BE5B9DF}" destId="{0EBEA1BD-8C57-A847-A4A1-BD492A397D4A}" srcOrd="23" destOrd="0" presId="urn:microsoft.com/office/officeart/2005/8/layout/cycle1"/>
    <dgm:cxn modelId="{04F1E614-D3A7-6B4F-B586-C5B225FA52FB}" type="presParOf" srcId="{974F300E-4386-5845-9047-D2E50BE5B9DF}" destId="{A1257670-91AA-B74E-AFCB-48382C466D43}" srcOrd="24" destOrd="0" presId="urn:microsoft.com/office/officeart/2005/8/layout/cycle1"/>
    <dgm:cxn modelId="{39E9287F-7238-0C48-BAA1-4F5872E7251D}" type="presParOf" srcId="{974F300E-4386-5845-9047-D2E50BE5B9DF}" destId="{19DCBC3D-EF34-4444-B52C-E59D1C44CC9D}" srcOrd="25" destOrd="0" presId="urn:microsoft.com/office/officeart/2005/8/layout/cycle1"/>
    <dgm:cxn modelId="{080B53B5-4649-FF4D-A980-55A3F3958420}" type="presParOf" srcId="{974F300E-4386-5845-9047-D2E50BE5B9DF}" destId="{CDA9BE8C-41E5-BF45-BAB4-5B91BDDEFF8D}" srcOrd="26" destOrd="0" presId="urn:microsoft.com/office/officeart/2005/8/layout/cycle1"/>
    <dgm:cxn modelId="{153E1E62-CD73-3347-B572-B4CE33118AFC}" type="presParOf" srcId="{974F300E-4386-5845-9047-D2E50BE5B9DF}" destId="{731680F6-F070-374C-97C4-FB0156E03231}" srcOrd="27" destOrd="0" presId="urn:microsoft.com/office/officeart/2005/8/layout/cycle1"/>
    <dgm:cxn modelId="{03A7FB88-3E02-4B45-B3AC-072CA637A81C}" type="presParOf" srcId="{974F300E-4386-5845-9047-D2E50BE5B9DF}" destId="{12C576B8-5B2D-B04B-98C4-29D5E499FD83}" srcOrd="28" destOrd="0" presId="urn:microsoft.com/office/officeart/2005/8/layout/cycle1"/>
    <dgm:cxn modelId="{EAB5E533-2510-4244-9382-B31C074A937D}" type="presParOf" srcId="{974F300E-4386-5845-9047-D2E50BE5B9DF}" destId="{C4FE94AE-AFAE-8743-9525-171FDA850E0F}" srcOrd="29" destOrd="0" presId="urn:microsoft.com/office/officeart/2005/8/layout/cycle1"/>
    <dgm:cxn modelId="{B9D42D47-39CA-4C4F-B829-A207C63FE6AB}" type="presParOf" srcId="{974F300E-4386-5845-9047-D2E50BE5B9DF}" destId="{FBD4D212-3E98-9843-8795-297F9EDDD657}" srcOrd="30" destOrd="0" presId="urn:microsoft.com/office/officeart/2005/8/layout/cycle1"/>
    <dgm:cxn modelId="{268144A2-E61E-E142-9827-D0DBCEB0EB87}" type="presParOf" srcId="{974F300E-4386-5845-9047-D2E50BE5B9DF}" destId="{54CDBF4B-9D09-3242-A1D5-0506BD1712C5}" srcOrd="31" destOrd="0" presId="urn:microsoft.com/office/officeart/2005/8/layout/cycle1"/>
    <dgm:cxn modelId="{DD3F6857-91D9-A741-A632-6DAAB3D117F4}" type="presParOf" srcId="{974F300E-4386-5845-9047-D2E50BE5B9DF}" destId="{49452468-AA65-834B-B75D-72A0A7810E13}" srcOrd="32" destOrd="0" presId="urn:microsoft.com/office/officeart/2005/8/layout/cycle1"/>
    <dgm:cxn modelId="{2D20755E-3DFC-3343-9840-C4257754895E}" type="presParOf" srcId="{974F300E-4386-5845-9047-D2E50BE5B9DF}" destId="{B0C742D0-6463-FF41-BE88-36D0AF1ED5D5}" srcOrd="33" destOrd="0" presId="urn:microsoft.com/office/officeart/2005/8/layout/cycle1"/>
    <dgm:cxn modelId="{46BCCFB5-780C-714A-B1C6-07896AC40D19}" type="presParOf" srcId="{974F300E-4386-5845-9047-D2E50BE5B9DF}" destId="{CE064FAD-9527-C04A-986D-ADE7F29D4AAF}" srcOrd="34" destOrd="0" presId="urn:microsoft.com/office/officeart/2005/8/layout/cycle1"/>
    <dgm:cxn modelId="{9103B3E2-FE1B-8847-B080-D00967A401E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CEDA105-1F1A-CA49-A7C3-0F17539B1C24}" type="presOf" srcId="{B7792F1E-795A-8A40-9AF9-CBB036406804}" destId="{0EBEA1BD-8C57-A847-A4A1-BD492A397D4A}" srcOrd="0" destOrd="0" presId="urn:microsoft.com/office/officeart/2005/8/layout/cycle1"/>
    <dgm:cxn modelId="{F1ACAA07-F9BF-7C4F-A97F-98ACAB34CDC1}" type="presOf" srcId="{931AD6AD-68AD-1F4D-802F-C6CD780A0CDB}" destId="{19DCBC3D-EF34-4444-B52C-E59D1C44CC9D}" srcOrd="0" destOrd="0" presId="urn:microsoft.com/office/officeart/2005/8/layout/cycle1"/>
    <dgm:cxn modelId="{1904BC14-53C7-7C46-A35A-F7A25E653A99}" type="presOf" srcId="{D548EBB6-B1A8-4E4A-94F3-38AFF917AA13}" destId="{A85B6194-0CD3-0046-9C07-12EA626BEFA3}" srcOrd="0" destOrd="0" presId="urn:microsoft.com/office/officeart/2005/8/layout/cycle1"/>
    <dgm:cxn modelId="{EB518916-6691-B246-A1C7-6A61A81BA0BE}"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5BF0526-C198-7846-A730-FC56C80F6955}"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79FA7335-3110-1341-8E1D-36F60AA175D2}" type="presOf" srcId="{81D20D5D-F15B-B844-BCE7-07FE2E88C5B6}" destId="{2467F156-8EB3-F044-8664-8B186FD19D4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3468973C-3FEE-B142-B47E-36A0480CE990}" type="presOf" srcId="{C62D126D-D94F-0A45-AAB3-A4A2804A9AA5}" destId="{49452468-AA65-834B-B75D-72A0A7810E1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32B744B-F376-6744-B91B-34204C45E3AC}" type="presOf" srcId="{580AAA11-E1E4-FC4E-A546-63E521F462A7}" destId="{DAE7F6D9-575B-6C47-9F2C-6177EB4BA541}" srcOrd="0" destOrd="0" presId="urn:microsoft.com/office/officeart/2005/8/layout/cycle1"/>
    <dgm:cxn modelId="{CA8A5F58-5F81-ED46-9ADD-3260A7C2B9C2}" type="presOf" srcId="{6533DBF9-2933-D44A-B9F0-8FC24EC06F20}" destId="{C4FE94AE-AFAE-8743-9525-171FDA850E0F}" srcOrd="0" destOrd="0" presId="urn:microsoft.com/office/officeart/2005/8/layout/cycle1"/>
    <dgm:cxn modelId="{B5E81E64-1E2D-2F42-9E25-E2DCAEEA8D27}" type="presOf" srcId="{54471214-3ABC-B64E-8935-4F53AC7091F5}" destId="{2257407E-2335-6E46-9533-50F1A4869162}" srcOrd="0" destOrd="0" presId="urn:microsoft.com/office/officeart/2005/8/layout/cycle1"/>
    <dgm:cxn modelId="{8F7A0687-8791-8041-937F-BB2D58AE1133}" type="presOf" srcId="{A9914442-2057-0542-A0EA-F935FCA28993}" destId="{B4CE740F-E5F8-1040-9068-3C0CA6A81D60}" srcOrd="0" destOrd="0" presId="urn:microsoft.com/office/officeart/2005/8/layout/cycle1"/>
    <dgm:cxn modelId="{43649B8B-B3AF-9B47-B35C-544A7C911ED7}"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CDDD3394-729A-7742-AACB-C0A3A16ECFB3}"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C6D7B4AB-2119-2349-A37A-F458116020AA}" type="presOf" srcId="{8E1255C9-F847-A440-83FF-7AA254CCB896}" destId="{974F300E-4386-5845-9047-D2E50BE5B9DF}" srcOrd="0" destOrd="0" presId="urn:microsoft.com/office/officeart/2005/8/layout/cycle1"/>
    <dgm:cxn modelId="{676948B3-2744-134A-9936-B548BE16790B}"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942B2BA-F4A7-3F47-9AD3-D1E2B4F0CB5C}" type="presOf" srcId="{D7E87DE1-03EB-D748-89C5-D76845DF9F58}" destId="{12C576B8-5B2D-B04B-98C4-29D5E499FD83}" srcOrd="0" destOrd="0" presId="urn:microsoft.com/office/officeart/2005/8/layout/cycle1"/>
    <dgm:cxn modelId="{E33478BD-DDE0-3341-8A2A-9B14F739F475}" type="presOf" srcId="{325DB5A0-FE7A-8245-9663-7B515E4DF4C8}" destId="{EAEA7D1D-8D8A-4A4B-812D-D24179AFED27}"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751BECA-D09D-6341-90CB-2767D5878935}" type="presOf" srcId="{0858D728-97B0-1A41-82DA-1572CE14754F}" destId="{9BE0E30D-6CC1-3143-BC4A-4FF2C5039316}" srcOrd="0" destOrd="0" presId="urn:microsoft.com/office/officeart/2005/8/layout/cycle1"/>
    <dgm:cxn modelId="{1F5E75D1-5818-1645-BF8F-77C9AA5E4A44}"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0F647D4-29DC-3447-8333-1A95D8CE869B}" type="presOf" srcId="{12600BCB-5734-3F4B-9543-0CB09A3EC940}" destId="{92DA8A36-05F4-4B4C-B207-6FB4CBC9688F}" srcOrd="0" destOrd="0" presId="urn:microsoft.com/office/officeart/2005/8/layout/cycle1"/>
    <dgm:cxn modelId="{11736DDA-1E65-BD48-9496-C03E38CEA57B}" type="presOf" srcId="{F73B3211-1799-3F44-92B6-7CEE57ECB2D3}" destId="{BF6C208F-01F8-574D-980A-D40F886CF7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AD33EE2-1D89-9340-B0E9-24E7A8A4F36A}" type="presOf" srcId="{591E9484-33B2-714C-AA5D-D47E80DA12F9}" destId="{CDA9BE8C-41E5-BF45-BAB4-5B91BDDEFF8D}" srcOrd="0" destOrd="0" presId="urn:microsoft.com/office/officeart/2005/8/layout/cycle1"/>
    <dgm:cxn modelId="{A58B8EE8-BF0E-F14F-A13A-B08EEC5A4B55}" type="presOf" srcId="{55E743FA-081E-B447-B4F2-DEEACC6857BC}" destId="{36444405-91CC-BC45-909E-8AE477F1EC7C}" srcOrd="0" destOrd="0" presId="urn:microsoft.com/office/officeart/2005/8/layout/cycle1"/>
    <dgm:cxn modelId="{F28A8BEA-D16D-4A43-93A4-A041591FDF89}" type="presOf" srcId="{D805A741-31F4-6D45-A082-4AD4C7B066F1}" destId="{7D368AA8-A897-6A44-B2ED-5420DBBF55CD}" srcOrd="0" destOrd="0" presId="urn:microsoft.com/office/officeart/2005/8/layout/cycle1"/>
    <dgm:cxn modelId="{7617D5ED-D9BF-C443-BEDE-B63E04BA3E8C}" type="presOf" srcId="{19401D75-4FA1-2642-9C39-67D34D8AB9EC}" destId="{37E24780-EDFC-1D4D-B756-C90BE821441B}" srcOrd="0" destOrd="0" presId="urn:microsoft.com/office/officeart/2005/8/layout/cycle1"/>
    <dgm:cxn modelId="{52AB7D02-1FDF-294C-9C54-420E8AE786FE}" type="presParOf" srcId="{974F300E-4386-5845-9047-D2E50BE5B9DF}" destId="{BF1A72C0-4F23-214E-B2C0-EC3432C35438}" srcOrd="0" destOrd="0" presId="urn:microsoft.com/office/officeart/2005/8/layout/cycle1"/>
    <dgm:cxn modelId="{CE38FF93-BD63-B647-AFBB-D77E3DDB485F}" type="presParOf" srcId="{974F300E-4386-5845-9047-D2E50BE5B9DF}" destId="{92DA8A36-05F4-4B4C-B207-6FB4CBC9688F}" srcOrd="1" destOrd="0" presId="urn:microsoft.com/office/officeart/2005/8/layout/cycle1"/>
    <dgm:cxn modelId="{778F2C6D-8853-DE4C-8868-98B933CF63DD}" type="presParOf" srcId="{974F300E-4386-5845-9047-D2E50BE5B9DF}" destId="{2990F259-A510-7044-A15A-189FB55AE5CB}" srcOrd="2" destOrd="0" presId="urn:microsoft.com/office/officeart/2005/8/layout/cycle1"/>
    <dgm:cxn modelId="{6A7F021B-AA6E-984B-8DFD-A45532862DC1}" type="presParOf" srcId="{974F300E-4386-5845-9047-D2E50BE5B9DF}" destId="{A7A1548F-03D0-7F43-8C4C-631804CE4126}" srcOrd="3" destOrd="0" presId="urn:microsoft.com/office/officeart/2005/8/layout/cycle1"/>
    <dgm:cxn modelId="{FBFC28A1-0FD3-164F-9342-68C7B049D381}" type="presParOf" srcId="{974F300E-4386-5845-9047-D2E50BE5B9DF}" destId="{EAEA7D1D-8D8A-4A4B-812D-D24179AFED27}" srcOrd="4" destOrd="0" presId="urn:microsoft.com/office/officeart/2005/8/layout/cycle1"/>
    <dgm:cxn modelId="{F9FFF0D4-3C1F-B54C-A336-B625024AFB01}" type="presParOf" srcId="{974F300E-4386-5845-9047-D2E50BE5B9DF}" destId="{2257407E-2335-6E46-9533-50F1A4869162}" srcOrd="5" destOrd="0" presId="urn:microsoft.com/office/officeart/2005/8/layout/cycle1"/>
    <dgm:cxn modelId="{95BF62AC-D56A-904A-91F7-12E831C7A9BB}" type="presParOf" srcId="{974F300E-4386-5845-9047-D2E50BE5B9DF}" destId="{3467B5D4-61EB-4C46-BB87-881C0920F2D1}" srcOrd="6" destOrd="0" presId="urn:microsoft.com/office/officeart/2005/8/layout/cycle1"/>
    <dgm:cxn modelId="{96D01038-F095-4F40-83DC-0D5FDAD54AC4}" type="presParOf" srcId="{974F300E-4386-5845-9047-D2E50BE5B9DF}" destId="{2467F156-8EB3-F044-8664-8B186FD19D40}" srcOrd="7" destOrd="0" presId="urn:microsoft.com/office/officeart/2005/8/layout/cycle1"/>
    <dgm:cxn modelId="{2CE80B14-28C8-334F-A42F-ADA26D394AEE}" type="presParOf" srcId="{974F300E-4386-5845-9047-D2E50BE5B9DF}" destId="{DC85BF06-3190-2C49-B38C-CC01414F9567}" srcOrd="8" destOrd="0" presId="urn:microsoft.com/office/officeart/2005/8/layout/cycle1"/>
    <dgm:cxn modelId="{1C128BF8-6D9D-854C-8409-A0FE3F17B28A}" type="presParOf" srcId="{974F300E-4386-5845-9047-D2E50BE5B9DF}" destId="{818521AB-CB19-3245-AC47-32330EC1D05A}" srcOrd="9" destOrd="0" presId="urn:microsoft.com/office/officeart/2005/8/layout/cycle1"/>
    <dgm:cxn modelId="{D9DD13B1-2D69-2042-9018-38D5F53247C2}" type="presParOf" srcId="{974F300E-4386-5845-9047-D2E50BE5B9DF}" destId="{A85B6194-0CD3-0046-9C07-12EA626BEFA3}" srcOrd="10" destOrd="0" presId="urn:microsoft.com/office/officeart/2005/8/layout/cycle1"/>
    <dgm:cxn modelId="{61967A7D-B3EE-0A4F-85C4-5549CA3B6811}" type="presParOf" srcId="{974F300E-4386-5845-9047-D2E50BE5B9DF}" destId="{76EDA6DC-5A32-7640-86D9-A3D1F65AC2D3}" srcOrd="11" destOrd="0" presId="urn:microsoft.com/office/officeart/2005/8/layout/cycle1"/>
    <dgm:cxn modelId="{4F307242-DC1D-144A-8BF0-7BC345445AB4}" type="presParOf" srcId="{974F300E-4386-5845-9047-D2E50BE5B9DF}" destId="{5FEB966B-5E78-494C-B5A1-6F18B3A362B7}" srcOrd="12" destOrd="0" presId="urn:microsoft.com/office/officeart/2005/8/layout/cycle1"/>
    <dgm:cxn modelId="{5453F03B-480A-6647-B2F0-CE4FEA4803A2}" type="presParOf" srcId="{974F300E-4386-5845-9047-D2E50BE5B9DF}" destId="{9BE0E30D-6CC1-3143-BC4A-4FF2C5039316}" srcOrd="13" destOrd="0" presId="urn:microsoft.com/office/officeart/2005/8/layout/cycle1"/>
    <dgm:cxn modelId="{2E7D8363-164F-C043-B665-68D2BD98A0E2}" type="presParOf" srcId="{974F300E-4386-5845-9047-D2E50BE5B9DF}" destId="{37E24780-EDFC-1D4D-B756-C90BE821441B}" srcOrd="14" destOrd="0" presId="urn:microsoft.com/office/officeart/2005/8/layout/cycle1"/>
    <dgm:cxn modelId="{E3CA3F65-CFA0-6F4D-AA57-D91097449CC4}" type="presParOf" srcId="{974F300E-4386-5845-9047-D2E50BE5B9DF}" destId="{788B510C-5C6F-7E4F-BD2A-4B0F37349509}" srcOrd="15" destOrd="0" presId="urn:microsoft.com/office/officeart/2005/8/layout/cycle1"/>
    <dgm:cxn modelId="{6189B426-E91D-FF41-A375-E8AF48527E33}" type="presParOf" srcId="{974F300E-4386-5845-9047-D2E50BE5B9DF}" destId="{BF6C208F-01F8-574D-980A-D40F886CF760}" srcOrd="16" destOrd="0" presId="urn:microsoft.com/office/officeart/2005/8/layout/cycle1"/>
    <dgm:cxn modelId="{52A8DFFF-D9A0-AB42-B62A-04BDB7DEA7CE}" type="presParOf" srcId="{974F300E-4386-5845-9047-D2E50BE5B9DF}" destId="{DAE7F6D9-575B-6C47-9F2C-6177EB4BA541}" srcOrd="17" destOrd="0" presId="urn:microsoft.com/office/officeart/2005/8/layout/cycle1"/>
    <dgm:cxn modelId="{DECFFB5F-6E03-8E42-B93C-E1C93DD21767}" type="presParOf" srcId="{974F300E-4386-5845-9047-D2E50BE5B9DF}" destId="{3AD74439-13B4-6B4C-A74C-96BE28333D49}" srcOrd="18" destOrd="0" presId="urn:microsoft.com/office/officeart/2005/8/layout/cycle1"/>
    <dgm:cxn modelId="{24DE1521-EC87-BB48-8A14-FE55516ABB76}" type="presParOf" srcId="{974F300E-4386-5845-9047-D2E50BE5B9DF}" destId="{B4CE740F-E5F8-1040-9068-3C0CA6A81D60}" srcOrd="19" destOrd="0" presId="urn:microsoft.com/office/officeart/2005/8/layout/cycle1"/>
    <dgm:cxn modelId="{6EA5FAC3-1189-F640-9C38-EF4E7B0AF0DB}" type="presParOf" srcId="{974F300E-4386-5845-9047-D2E50BE5B9DF}" destId="{7D368AA8-A897-6A44-B2ED-5420DBBF55CD}" srcOrd="20" destOrd="0" presId="urn:microsoft.com/office/officeart/2005/8/layout/cycle1"/>
    <dgm:cxn modelId="{94C7B2D0-C314-A145-B254-E41DFFDCA1C6}" type="presParOf" srcId="{974F300E-4386-5845-9047-D2E50BE5B9DF}" destId="{256A8A82-B1CB-EF43-AB66-A3D1C8A54B59}" srcOrd="21" destOrd="0" presId="urn:microsoft.com/office/officeart/2005/8/layout/cycle1"/>
    <dgm:cxn modelId="{4F7CB084-62CE-6946-B4CC-DCD9C0897E57}" type="presParOf" srcId="{974F300E-4386-5845-9047-D2E50BE5B9DF}" destId="{36444405-91CC-BC45-909E-8AE477F1EC7C}" srcOrd="22" destOrd="0" presId="urn:microsoft.com/office/officeart/2005/8/layout/cycle1"/>
    <dgm:cxn modelId="{B70A5E62-D9BF-354E-ACB0-C95B4AD93391}" type="presParOf" srcId="{974F300E-4386-5845-9047-D2E50BE5B9DF}" destId="{0EBEA1BD-8C57-A847-A4A1-BD492A397D4A}" srcOrd="23" destOrd="0" presId="urn:microsoft.com/office/officeart/2005/8/layout/cycle1"/>
    <dgm:cxn modelId="{5202ED06-3D1D-D647-B1A9-CEE1A9463FB8}" type="presParOf" srcId="{974F300E-4386-5845-9047-D2E50BE5B9DF}" destId="{A1257670-91AA-B74E-AFCB-48382C466D43}" srcOrd="24" destOrd="0" presId="urn:microsoft.com/office/officeart/2005/8/layout/cycle1"/>
    <dgm:cxn modelId="{07BADF3F-CF81-4742-89CA-BA190747054B}" type="presParOf" srcId="{974F300E-4386-5845-9047-D2E50BE5B9DF}" destId="{19DCBC3D-EF34-4444-B52C-E59D1C44CC9D}" srcOrd="25" destOrd="0" presId="urn:microsoft.com/office/officeart/2005/8/layout/cycle1"/>
    <dgm:cxn modelId="{D4E16929-9C38-7845-A48E-9F2411854AEE}" type="presParOf" srcId="{974F300E-4386-5845-9047-D2E50BE5B9DF}" destId="{CDA9BE8C-41E5-BF45-BAB4-5B91BDDEFF8D}" srcOrd="26" destOrd="0" presId="urn:microsoft.com/office/officeart/2005/8/layout/cycle1"/>
    <dgm:cxn modelId="{041E6336-4C91-354A-8094-2D652DDA8CFB}" type="presParOf" srcId="{974F300E-4386-5845-9047-D2E50BE5B9DF}" destId="{731680F6-F070-374C-97C4-FB0156E03231}" srcOrd="27" destOrd="0" presId="urn:microsoft.com/office/officeart/2005/8/layout/cycle1"/>
    <dgm:cxn modelId="{931B8702-0BDF-2744-B751-420BED5AF931}" type="presParOf" srcId="{974F300E-4386-5845-9047-D2E50BE5B9DF}" destId="{12C576B8-5B2D-B04B-98C4-29D5E499FD83}" srcOrd="28" destOrd="0" presId="urn:microsoft.com/office/officeart/2005/8/layout/cycle1"/>
    <dgm:cxn modelId="{5BD89F2C-65E9-384B-AA2A-68ECFEFAA6FA}" type="presParOf" srcId="{974F300E-4386-5845-9047-D2E50BE5B9DF}" destId="{C4FE94AE-AFAE-8743-9525-171FDA850E0F}" srcOrd="29" destOrd="0" presId="urn:microsoft.com/office/officeart/2005/8/layout/cycle1"/>
    <dgm:cxn modelId="{F960530E-F368-714E-A8F1-7E0585669985}" type="presParOf" srcId="{974F300E-4386-5845-9047-D2E50BE5B9DF}" destId="{FBD4D212-3E98-9843-8795-297F9EDDD657}" srcOrd="30" destOrd="0" presId="urn:microsoft.com/office/officeart/2005/8/layout/cycle1"/>
    <dgm:cxn modelId="{1D399E86-542C-C446-A40E-DE9165C04E38}" type="presParOf" srcId="{974F300E-4386-5845-9047-D2E50BE5B9DF}" destId="{54CDBF4B-9D09-3242-A1D5-0506BD1712C5}" srcOrd="31" destOrd="0" presId="urn:microsoft.com/office/officeart/2005/8/layout/cycle1"/>
    <dgm:cxn modelId="{603C848E-36C2-5E4D-A4C8-12C41B7E803C}" type="presParOf" srcId="{974F300E-4386-5845-9047-D2E50BE5B9DF}" destId="{49452468-AA65-834B-B75D-72A0A7810E13}" srcOrd="32" destOrd="0" presId="urn:microsoft.com/office/officeart/2005/8/layout/cycle1"/>
    <dgm:cxn modelId="{A6D07B91-0352-DB47-9E8F-68C38222C37E}" type="presParOf" srcId="{974F300E-4386-5845-9047-D2E50BE5B9DF}" destId="{B0C742D0-6463-FF41-BE88-36D0AF1ED5D5}" srcOrd="33" destOrd="0" presId="urn:microsoft.com/office/officeart/2005/8/layout/cycle1"/>
    <dgm:cxn modelId="{F210D448-7EB6-4A4B-ADFF-302FD35B3C3B}" type="presParOf" srcId="{974F300E-4386-5845-9047-D2E50BE5B9DF}" destId="{CE064FAD-9527-C04A-986D-ADE7F29D4AAF}" srcOrd="34" destOrd="0" presId="urn:microsoft.com/office/officeart/2005/8/layout/cycle1"/>
    <dgm:cxn modelId="{A4B8F0DB-C465-184A-BF40-B99727F02FF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0B33E04-F7FF-6945-9B95-57C81821FC66}" type="presOf" srcId="{B7792F1E-795A-8A40-9AF9-CBB036406804}" destId="{0EBEA1BD-8C57-A847-A4A1-BD492A397D4A}" srcOrd="0" destOrd="0" presId="urn:microsoft.com/office/officeart/2005/8/layout/cycle1"/>
    <dgm:cxn modelId="{40084118-48B0-9C41-883D-4C8FB2C90C9F}" type="presOf" srcId="{D805A741-31F4-6D45-A082-4AD4C7B066F1}" destId="{7D368AA8-A897-6A44-B2ED-5420DBBF55CD}" srcOrd="0" destOrd="0" presId="urn:microsoft.com/office/officeart/2005/8/layout/cycle1"/>
    <dgm:cxn modelId="{B380051F-5086-A64C-99AC-0848403D8149}"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A6CCE2A-044F-A24B-BEEB-BE24A4C3304B}"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51412738-C59B-D14C-9FB8-578E09795F50}"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A9B7CA43-B980-F642-B67F-7291ABE74C0B}" type="presOf" srcId="{8E1255C9-F847-A440-83FF-7AA254CCB896}" destId="{974F300E-4386-5845-9047-D2E50BE5B9DF}" srcOrd="0" destOrd="0" presId="urn:microsoft.com/office/officeart/2005/8/layout/cycle1"/>
    <dgm:cxn modelId="{40799647-169E-4741-84D8-F62AB76658B0}" type="presOf" srcId="{580AAA11-E1E4-FC4E-A546-63E521F462A7}" destId="{DAE7F6D9-575B-6C47-9F2C-6177EB4BA541}"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A9FE884A-F13C-D749-9141-76F63837E0D1}" type="presOf" srcId="{CCCC52AB-CFB4-904A-B94C-E1998826B4F9}" destId="{7C0589C6-43EC-854D-966B-B0C5FE9A8192}" srcOrd="0" destOrd="0" presId="urn:microsoft.com/office/officeart/2005/8/layout/cycle1"/>
    <dgm:cxn modelId="{CC0F5E58-A3FF-5646-B9E7-C82686D2DC57}" type="presOf" srcId="{610909C5-6334-264F-93E0-189A71FB6993}" destId="{54CDBF4B-9D09-3242-A1D5-0506BD1712C5}" srcOrd="0" destOrd="0" presId="urn:microsoft.com/office/officeart/2005/8/layout/cycle1"/>
    <dgm:cxn modelId="{BB533063-125E-874A-A5BC-7A40A10AF7E6}" type="presOf" srcId="{6533DBF9-2933-D44A-B9F0-8FC24EC06F20}" destId="{C4FE94AE-AFAE-8743-9525-171FDA850E0F}" srcOrd="0" destOrd="0" presId="urn:microsoft.com/office/officeart/2005/8/layout/cycle1"/>
    <dgm:cxn modelId="{66A16364-12CE-0A47-AE7D-999C976048DE}" type="presOf" srcId="{55E743FA-081E-B447-B4F2-DEEACC6857BC}" destId="{36444405-91CC-BC45-909E-8AE477F1EC7C}" srcOrd="0" destOrd="0" presId="urn:microsoft.com/office/officeart/2005/8/layout/cycle1"/>
    <dgm:cxn modelId="{B53F3E65-6FE9-5A4D-A292-3D4D62E55AA1}" type="presOf" srcId="{F73B3211-1799-3F44-92B6-7CEE57ECB2D3}" destId="{BF6C208F-01F8-574D-980A-D40F886CF760}" srcOrd="0" destOrd="0" presId="urn:microsoft.com/office/officeart/2005/8/layout/cycle1"/>
    <dgm:cxn modelId="{AC931E68-F2D4-0541-AB2E-74E6D465C0CD}" type="presOf" srcId="{0858D728-97B0-1A41-82DA-1572CE14754F}" destId="{9BE0E30D-6CC1-3143-BC4A-4FF2C5039316}" srcOrd="0" destOrd="0" presId="urn:microsoft.com/office/officeart/2005/8/layout/cycle1"/>
    <dgm:cxn modelId="{0466BB69-16E3-5844-8E4D-FD7651AB6D02}" type="presOf" srcId="{D7E87DE1-03EB-D748-89C5-D76845DF9F58}" destId="{12C576B8-5B2D-B04B-98C4-29D5E499FD83}" srcOrd="0" destOrd="0" presId="urn:microsoft.com/office/officeart/2005/8/layout/cycle1"/>
    <dgm:cxn modelId="{1722376D-4A89-A84A-B794-7A98C6F63D6A}" type="presOf" srcId="{D548EBB6-B1A8-4E4A-94F3-38AFF917AA13}" destId="{A85B6194-0CD3-0046-9C07-12EA626BEFA3}" srcOrd="0" destOrd="0" presId="urn:microsoft.com/office/officeart/2005/8/layout/cycle1"/>
    <dgm:cxn modelId="{EC57F174-7368-3843-B3F0-F75DBF0CE806}" type="presOf" srcId="{63159F5F-19C4-974F-B4D9-6A8388E3A179}" destId="{DC85BF06-3190-2C49-B38C-CC01414F9567}" srcOrd="0" destOrd="0" presId="urn:microsoft.com/office/officeart/2005/8/layout/cycle1"/>
    <dgm:cxn modelId="{D96B448E-CAD6-E647-B306-7412449B81E4}" type="presOf" srcId="{55B5CCF6-1B65-AC49-B1EC-CD09807E71EF}" destId="{76EDA6DC-5A32-7640-86D9-A3D1F65AC2D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F1C7497-54E7-CA4E-9900-B408837B9F8F}"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3AA45B7-A8DA-D840-98F6-647B042091E9}" type="presOf" srcId="{A9914442-2057-0542-A0EA-F935FCA28993}" destId="{B4CE740F-E5F8-1040-9068-3C0CA6A81D6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9E6B73C0-3109-8545-8670-147D44EDE80F}" type="presOf" srcId="{931AD6AD-68AD-1F4D-802F-C6CD780A0CDB}" destId="{19DCBC3D-EF34-4444-B52C-E59D1C44CC9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F3DA7CE-FBB9-0140-A475-980ED299D039}" type="presOf" srcId="{325DB5A0-FE7A-8245-9663-7B515E4DF4C8}" destId="{EAEA7D1D-8D8A-4A4B-812D-D24179AFED2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05ABFEA-8612-054D-8C6A-9F7BCE2D9582}" type="presOf" srcId="{C62D126D-D94F-0A45-AAB3-A4A2804A9AA5}" destId="{49452468-AA65-834B-B75D-72A0A7810E13}" srcOrd="0" destOrd="0" presId="urn:microsoft.com/office/officeart/2005/8/layout/cycle1"/>
    <dgm:cxn modelId="{7A0595EC-54D4-4046-A233-E91E1DE57536}" type="presOf" srcId="{591E9484-33B2-714C-AA5D-D47E80DA12F9}" destId="{CDA9BE8C-41E5-BF45-BAB4-5B91BDDEFF8D}" srcOrd="0" destOrd="0" presId="urn:microsoft.com/office/officeart/2005/8/layout/cycle1"/>
    <dgm:cxn modelId="{4B7F6AF4-147A-AA4D-93D2-93AEFED64617}" type="presOf" srcId="{81D20D5D-F15B-B844-BCE7-07FE2E88C5B6}" destId="{2467F156-8EB3-F044-8664-8B186FD19D40}" srcOrd="0" destOrd="0" presId="urn:microsoft.com/office/officeart/2005/8/layout/cycle1"/>
    <dgm:cxn modelId="{ED01F5FE-9E21-8A43-85D1-450C02B99B67}" type="presOf" srcId="{B6065800-F57E-6842-B73C-614AFBC2DE05}" destId="{2990F259-A510-7044-A15A-189FB55AE5CB}" srcOrd="0" destOrd="0" presId="urn:microsoft.com/office/officeart/2005/8/layout/cycle1"/>
    <dgm:cxn modelId="{BFABB054-0319-ED45-80FF-51D31F5CD16F}" type="presParOf" srcId="{974F300E-4386-5845-9047-D2E50BE5B9DF}" destId="{BF1A72C0-4F23-214E-B2C0-EC3432C35438}" srcOrd="0" destOrd="0" presId="urn:microsoft.com/office/officeart/2005/8/layout/cycle1"/>
    <dgm:cxn modelId="{7C1DDDAF-6A85-7A49-9B13-0284A16AD075}" type="presParOf" srcId="{974F300E-4386-5845-9047-D2E50BE5B9DF}" destId="{92DA8A36-05F4-4B4C-B207-6FB4CBC9688F}" srcOrd="1" destOrd="0" presId="urn:microsoft.com/office/officeart/2005/8/layout/cycle1"/>
    <dgm:cxn modelId="{40108B82-723F-9149-ADDA-0A0480F5D84F}" type="presParOf" srcId="{974F300E-4386-5845-9047-D2E50BE5B9DF}" destId="{2990F259-A510-7044-A15A-189FB55AE5CB}" srcOrd="2" destOrd="0" presId="urn:microsoft.com/office/officeart/2005/8/layout/cycle1"/>
    <dgm:cxn modelId="{6F20C882-44AD-C649-840F-C13BA1C81A9C}" type="presParOf" srcId="{974F300E-4386-5845-9047-D2E50BE5B9DF}" destId="{A7A1548F-03D0-7F43-8C4C-631804CE4126}" srcOrd="3" destOrd="0" presId="urn:microsoft.com/office/officeart/2005/8/layout/cycle1"/>
    <dgm:cxn modelId="{20F4A337-B73B-BC4A-968E-731369CA5814}" type="presParOf" srcId="{974F300E-4386-5845-9047-D2E50BE5B9DF}" destId="{EAEA7D1D-8D8A-4A4B-812D-D24179AFED27}" srcOrd="4" destOrd="0" presId="urn:microsoft.com/office/officeart/2005/8/layout/cycle1"/>
    <dgm:cxn modelId="{B81EEFAE-F1A2-814E-A825-7187D215AC11}" type="presParOf" srcId="{974F300E-4386-5845-9047-D2E50BE5B9DF}" destId="{2257407E-2335-6E46-9533-50F1A4869162}" srcOrd="5" destOrd="0" presId="urn:microsoft.com/office/officeart/2005/8/layout/cycle1"/>
    <dgm:cxn modelId="{E76DE3F3-E3D0-BC45-90D5-48C5F7181551}" type="presParOf" srcId="{974F300E-4386-5845-9047-D2E50BE5B9DF}" destId="{3467B5D4-61EB-4C46-BB87-881C0920F2D1}" srcOrd="6" destOrd="0" presId="urn:microsoft.com/office/officeart/2005/8/layout/cycle1"/>
    <dgm:cxn modelId="{A00CB9B1-4606-F14F-9663-DABD67E15113}" type="presParOf" srcId="{974F300E-4386-5845-9047-D2E50BE5B9DF}" destId="{2467F156-8EB3-F044-8664-8B186FD19D40}" srcOrd="7" destOrd="0" presId="urn:microsoft.com/office/officeart/2005/8/layout/cycle1"/>
    <dgm:cxn modelId="{31B8A014-2436-9847-9C76-CFCA53EA27E2}" type="presParOf" srcId="{974F300E-4386-5845-9047-D2E50BE5B9DF}" destId="{DC85BF06-3190-2C49-B38C-CC01414F9567}" srcOrd="8" destOrd="0" presId="urn:microsoft.com/office/officeart/2005/8/layout/cycle1"/>
    <dgm:cxn modelId="{F570FD76-1A47-2445-93B7-E453793E8CF8}" type="presParOf" srcId="{974F300E-4386-5845-9047-D2E50BE5B9DF}" destId="{818521AB-CB19-3245-AC47-32330EC1D05A}" srcOrd="9" destOrd="0" presId="urn:microsoft.com/office/officeart/2005/8/layout/cycle1"/>
    <dgm:cxn modelId="{83D1027C-11DB-DC40-A37B-EF04B43301D9}" type="presParOf" srcId="{974F300E-4386-5845-9047-D2E50BE5B9DF}" destId="{A85B6194-0CD3-0046-9C07-12EA626BEFA3}" srcOrd="10" destOrd="0" presId="urn:microsoft.com/office/officeart/2005/8/layout/cycle1"/>
    <dgm:cxn modelId="{F444F310-F951-0D40-95EE-E8C94273F3F8}" type="presParOf" srcId="{974F300E-4386-5845-9047-D2E50BE5B9DF}" destId="{76EDA6DC-5A32-7640-86D9-A3D1F65AC2D3}" srcOrd="11" destOrd="0" presId="urn:microsoft.com/office/officeart/2005/8/layout/cycle1"/>
    <dgm:cxn modelId="{3A033E26-3FB9-6F43-AC11-2719AA1E41AC}" type="presParOf" srcId="{974F300E-4386-5845-9047-D2E50BE5B9DF}" destId="{5FEB966B-5E78-494C-B5A1-6F18B3A362B7}" srcOrd="12" destOrd="0" presId="urn:microsoft.com/office/officeart/2005/8/layout/cycle1"/>
    <dgm:cxn modelId="{A3803138-7B3B-1B43-AF70-DF93A29757E8}" type="presParOf" srcId="{974F300E-4386-5845-9047-D2E50BE5B9DF}" destId="{9BE0E30D-6CC1-3143-BC4A-4FF2C5039316}" srcOrd="13" destOrd="0" presId="urn:microsoft.com/office/officeart/2005/8/layout/cycle1"/>
    <dgm:cxn modelId="{35AB0A01-6D5E-2F46-BD42-39A94545E520}" type="presParOf" srcId="{974F300E-4386-5845-9047-D2E50BE5B9DF}" destId="{37E24780-EDFC-1D4D-B756-C90BE821441B}" srcOrd="14" destOrd="0" presId="urn:microsoft.com/office/officeart/2005/8/layout/cycle1"/>
    <dgm:cxn modelId="{F3272007-F1C9-604B-BC0A-170CC302031B}" type="presParOf" srcId="{974F300E-4386-5845-9047-D2E50BE5B9DF}" destId="{788B510C-5C6F-7E4F-BD2A-4B0F37349509}" srcOrd="15" destOrd="0" presId="urn:microsoft.com/office/officeart/2005/8/layout/cycle1"/>
    <dgm:cxn modelId="{67611136-A7CB-6A4A-8C2A-8EFF6172B3CC}" type="presParOf" srcId="{974F300E-4386-5845-9047-D2E50BE5B9DF}" destId="{BF6C208F-01F8-574D-980A-D40F886CF760}" srcOrd="16" destOrd="0" presId="urn:microsoft.com/office/officeart/2005/8/layout/cycle1"/>
    <dgm:cxn modelId="{26F935E2-2742-4542-8D71-1ACC8C78F3A1}" type="presParOf" srcId="{974F300E-4386-5845-9047-D2E50BE5B9DF}" destId="{DAE7F6D9-575B-6C47-9F2C-6177EB4BA541}" srcOrd="17" destOrd="0" presId="urn:microsoft.com/office/officeart/2005/8/layout/cycle1"/>
    <dgm:cxn modelId="{A2FA8B93-08DC-F742-8568-F5A44270C5CC}" type="presParOf" srcId="{974F300E-4386-5845-9047-D2E50BE5B9DF}" destId="{3AD74439-13B4-6B4C-A74C-96BE28333D49}" srcOrd="18" destOrd="0" presId="urn:microsoft.com/office/officeart/2005/8/layout/cycle1"/>
    <dgm:cxn modelId="{C536D353-D305-9E47-9C6D-2DF3DBC1E016}" type="presParOf" srcId="{974F300E-4386-5845-9047-D2E50BE5B9DF}" destId="{B4CE740F-E5F8-1040-9068-3C0CA6A81D60}" srcOrd="19" destOrd="0" presId="urn:microsoft.com/office/officeart/2005/8/layout/cycle1"/>
    <dgm:cxn modelId="{2847C747-1532-D546-BC70-A372A05BF8E4}" type="presParOf" srcId="{974F300E-4386-5845-9047-D2E50BE5B9DF}" destId="{7D368AA8-A897-6A44-B2ED-5420DBBF55CD}" srcOrd="20" destOrd="0" presId="urn:microsoft.com/office/officeart/2005/8/layout/cycle1"/>
    <dgm:cxn modelId="{A807B290-3195-4746-9B0C-338AAA28763A}" type="presParOf" srcId="{974F300E-4386-5845-9047-D2E50BE5B9DF}" destId="{256A8A82-B1CB-EF43-AB66-A3D1C8A54B59}" srcOrd="21" destOrd="0" presId="urn:microsoft.com/office/officeart/2005/8/layout/cycle1"/>
    <dgm:cxn modelId="{9CDFE408-87C6-B64F-8D63-D0159F6AA5E9}" type="presParOf" srcId="{974F300E-4386-5845-9047-D2E50BE5B9DF}" destId="{36444405-91CC-BC45-909E-8AE477F1EC7C}" srcOrd="22" destOrd="0" presId="urn:microsoft.com/office/officeart/2005/8/layout/cycle1"/>
    <dgm:cxn modelId="{95306837-DA9C-FC4E-AC5A-192B47ADD32B}" type="presParOf" srcId="{974F300E-4386-5845-9047-D2E50BE5B9DF}" destId="{0EBEA1BD-8C57-A847-A4A1-BD492A397D4A}" srcOrd="23" destOrd="0" presId="urn:microsoft.com/office/officeart/2005/8/layout/cycle1"/>
    <dgm:cxn modelId="{0476A9B4-22DA-FA4B-8B0E-5FA275313167}" type="presParOf" srcId="{974F300E-4386-5845-9047-D2E50BE5B9DF}" destId="{A1257670-91AA-B74E-AFCB-48382C466D43}" srcOrd="24" destOrd="0" presId="urn:microsoft.com/office/officeart/2005/8/layout/cycle1"/>
    <dgm:cxn modelId="{010D9DA2-6A78-4744-8616-1447693E99DB}" type="presParOf" srcId="{974F300E-4386-5845-9047-D2E50BE5B9DF}" destId="{19DCBC3D-EF34-4444-B52C-E59D1C44CC9D}" srcOrd="25" destOrd="0" presId="urn:microsoft.com/office/officeart/2005/8/layout/cycle1"/>
    <dgm:cxn modelId="{16218023-A09C-F345-8F2C-2F3FDE1FEA94}" type="presParOf" srcId="{974F300E-4386-5845-9047-D2E50BE5B9DF}" destId="{CDA9BE8C-41E5-BF45-BAB4-5B91BDDEFF8D}" srcOrd="26" destOrd="0" presId="urn:microsoft.com/office/officeart/2005/8/layout/cycle1"/>
    <dgm:cxn modelId="{954525AD-1E70-3A4A-9F09-5A959E1D2057}" type="presParOf" srcId="{974F300E-4386-5845-9047-D2E50BE5B9DF}" destId="{731680F6-F070-374C-97C4-FB0156E03231}" srcOrd="27" destOrd="0" presId="urn:microsoft.com/office/officeart/2005/8/layout/cycle1"/>
    <dgm:cxn modelId="{928471E7-7B6C-C644-AF72-0E9E37A62F4D}" type="presParOf" srcId="{974F300E-4386-5845-9047-D2E50BE5B9DF}" destId="{12C576B8-5B2D-B04B-98C4-29D5E499FD83}" srcOrd="28" destOrd="0" presId="urn:microsoft.com/office/officeart/2005/8/layout/cycle1"/>
    <dgm:cxn modelId="{1FA84FF4-110B-A046-851B-DFCC795E8309}" type="presParOf" srcId="{974F300E-4386-5845-9047-D2E50BE5B9DF}" destId="{C4FE94AE-AFAE-8743-9525-171FDA850E0F}" srcOrd="29" destOrd="0" presId="urn:microsoft.com/office/officeart/2005/8/layout/cycle1"/>
    <dgm:cxn modelId="{FE88F2AE-1841-B54D-9D4C-0249DA224583}" type="presParOf" srcId="{974F300E-4386-5845-9047-D2E50BE5B9DF}" destId="{FBD4D212-3E98-9843-8795-297F9EDDD657}" srcOrd="30" destOrd="0" presId="urn:microsoft.com/office/officeart/2005/8/layout/cycle1"/>
    <dgm:cxn modelId="{DF1D7E69-16A8-3644-A55F-96505D9A05B1}" type="presParOf" srcId="{974F300E-4386-5845-9047-D2E50BE5B9DF}" destId="{54CDBF4B-9D09-3242-A1D5-0506BD1712C5}" srcOrd="31" destOrd="0" presId="urn:microsoft.com/office/officeart/2005/8/layout/cycle1"/>
    <dgm:cxn modelId="{6F1C4E97-A1A1-7747-8666-134E7723DC56}" type="presParOf" srcId="{974F300E-4386-5845-9047-D2E50BE5B9DF}" destId="{49452468-AA65-834B-B75D-72A0A7810E13}" srcOrd="32" destOrd="0" presId="urn:microsoft.com/office/officeart/2005/8/layout/cycle1"/>
    <dgm:cxn modelId="{FA1CF417-0776-7144-99C3-EA8EC820BCBD}" type="presParOf" srcId="{974F300E-4386-5845-9047-D2E50BE5B9DF}" destId="{B0C742D0-6463-FF41-BE88-36D0AF1ED5D5}" srcOrd="33" destOrd="0" presId="urn:microsoft.com/office/officeart/2005/8/layout/cycle1"/>
    <dgm:cxn modelId="{BFAC9C7C-D8E2-B74F-AA2B-E077256D1327}" type="presParOf" srcId="{974F300E-4386-5845-9047-D2E50BE5B9DF}" destId="{CE064FAD-9527-C04A-986D-ADE7F29D4AAF}" srcOrd="34" destOrd="0" presId="urn:microsoft.com/office/officeart/2005/8/layout/cycle1"/>
    <dgm:cxn modelId="{4382A38E-6E32-1645-9534-CE059637C4C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F6A21D28-56A7-6043-96F7-C5CCC19A82C9}" type="presOf" srcId="{B6065800-F57E-6842-B73C-614AFBC2DE05}" destId="{2990F259-A510-7044-A15A-189FB55AE5CB}" srcOrd="0" destOrd="0" presId="urn:microsoft.com/office/officeart/2005/8/layout/cycle1"/>
    <dgm:cxn modelId="{BEBF9131-21EA-794D-8984-A74882A056F7}" type="presOf" srcId="{F73B3211-1799-3F44-92B6-7CEE57ECB2D3}" destId="{BF6C208F-01F8-574D-980A-D40F886CF760}"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6480236-6BEE-F34A-9C59-CDF47FE2CE2F}" type="presOf" srcId="{81D20D5D-F15B-B844-BCE7-07FE2E88C5B6}" destId="{2467F156-8EB3-F044-8664-8B186FD19D4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C1794C3E-0A5E-1E40-A368-780E8BC1A7EF}" type="presOf" srcId="{527799A3-6798-F14C-9108-A99B044124B3}" destId="{CE064FAD-9527-C04A-986D-ADE7F29D4AAF}" srcOrd="0" destOrd="0" presId="urn:microsoft.com/office/officeart/2005/8/layout/cycle1"/>
    <dgm:cxn modelId="{EABA1347-17E1-A748-BA0C-3AA526773587}"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5CE324F-C172-3745-8D7C-5057B7B8B98A}" type="presOf" srcId="{580AAA11-E1E4-FC4E-A546-63E521F462A7}" destId="{DAE7F6D9-575B-6C47-9F2C-6177EB4BA541}" srcOrd="0" destOrd="0" presId="urn:microsoft.com/office/officeart/2005/8/layout/cycle1"/>
    <dgm:cxn modelId="{92AEAD5A-D6A7-6744-BC28-B04680F612E0}" type="presOf" srcId="{C62D126D-D94F-0A45-AAB3-A4A2804A9AA5}" destId="{49452468-AA65-834B-B75D-72A0A7810E13}" srcOrd="0" destOrd="0" presId="urn:microsoft.com/office/officeart/2005/8/layout/cycle1"/>
    <dgm:cxn modelId="{2AA3905C-6712-6642-8F53-EF19B2036F98}" type="presOf" srcId="{D805A741-31F4-6D45-A082-4AD4C7B066F1}" destId="{7D368AA8-A897-6A44-B2ED-5420DBBF55CD}" srcOrd="0" destOrd="0" presId="urn:microsoft.com/office/officeart/2005/8/layout/cycle1"/>
    <dgm:cxn modelId="{8A67F65E-B587-2543-9D66-8D79989A8E9F}" type="presOf" srcId="{55B5CCF6-1B65-AC49-B1EC-CD09807E71EF}" destId="{76EDA6DC-5A32-7640-86D9-A3D1F65AC2D3}" srcOrd="0" destOrd="0" presId="urn:microsoft.com/office/officeart/2005/8/layout/cycle1"/>
    <dgm:cxn modelId="{EADCC773-DECB-F542-8BC3-B9CBE418929D}" type="presOf" srcId="{19401D75-4FA1-2642-9C39-67D34D8AB9EC}" destId="{37E24780-EDFC-1D4D-B756-C90BE821441B}" srcOrd="0" destOrd="0" presId="urn:microsoft.com/office/officeart/2005/8/layout/cycle1"/>
    <dgm:cxn modelId="{AAC6C97C-C8D9-BC48-8E40-1A87C07D7998}" type="presOf" srcId="{591E9484-33B2-714C-AA5D-D47E80DA12F9}" destId="{CDA9BE8C-41E5-BF45-BAB4-5B91BDDEFF8D}" srcOrd="0" destOrd="0" presId="urn:microsoft.com/office/officeart/2005/8/layout/cycle1"/>
    <dgm:cxn modelId="{23CC9583-E060-0640-8881-028A1CFB3738}" type="presOf" srcId="{0858D728-97B0-1A41-82DA-1572CE14754F}" destId="{9BE0E30D-6CC1-3143-BC4A-4FF2C5039316}"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A59BB91-9CA2-D44D-89CA-4391C471507B}" type="presOf" srcId="{8E1255C9-F847-A440-83FF-7AA254CCB896}" destId="{974F300E-4386-5845-9047-D2E50BE5B9DF}" srcOrd="0" destOrd="0" presId="urn:microsoft.com/office/officeart/2005/8/layout/cycle1"/>
    <dgm:cxn modelId="{252B43A6-712A-E944-B37D-3C3DA75EEA77}"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405F9CBB-9F26-D041-BB68-5F3F9652C708}"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EC4E0CB-AF8E-3D4D-8F8E-6DE481A33881}" type="presOf" srcId="{55E743FA-081E-B447-B4F2-DEEACC6857BC}" destId="{36444405-91CC-BC45-909E-8AE477F1EC7C}" srcOrd="0" destOrd="0" presId="urn:microsoft.com/office/officeart/2005/8/layout/cycle1"/>
    <dgm:cxn modelId="{1C5CA3CE-2721-9046-85BF-3CDF32C25B42}" type="presOf" srcId="{6533DBF9-2933-D44A-B9F0-8FC24EC06F20}" destId="{C4FE94AE-AFAE-8743-9525-171FDA850E0F}" srcOrd="0" destOrd="0" presId="urn:microsoft.com/office/officeart/2005/8/layout/cycle1"/>
    <dgm:cxn modelId="{773F53D1-DD00-AF44-8DEB-060074D28EA1}" type="presOf" srcId="{B7792F1E-795A-8A40-9AF9-CBB036406804}" destId="{0EBEA1BD-8C57-A847-A4A1-BD492A397D4A}" srcOrd="0" destOrd="0" presId="urn:microsoft.com/office/officeart/2005/8/layout/cycle1"/>
    <dgm:cxn modelId="{5E170AD2-9816-9F49-B1F1-A2C0880F2EF1}" type="presOf" srcId="{12600BCB-5734-3F4B-9543-0CB09A3EC940}" destId="{92DA8A36-05F4-4B4C-B207-6FB4CBC9688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10B04CD9-77F1-634B-B082-7F1DABC98A65}" type="presOf" srcId="{931AD6AD-68AD-1F4D-802F-C6CD780A0CDB}" destId="{19DCBC3D-EF34-4444-B52C-E59D1C44CC9D}"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19C4CE3-4D6B-1045-A19B-E6AE6EDD005A}" type="presOf" srcId="{325DB5A0-FE7A-8245-9663-7B515E4DF4C8}" destId="{EAEA7D1D-8D8A-4A4B-812D-D24179AFED27}" srcOrd="0" destOrd="0" presId="urn:microsoft.com/office/officeart/2005/8/layout/cycle1"/>
    <dgm:cxn modelId="{267893EE-AA3C-F643-8271-18DA9BFC5687}" type="presOf" srcId="{610909C5-6334-264F-93E0-189A71FB6993}" destId="{54CDBF4B-9D09-3242-A1D5-0506BD1712C5}" srcOrd="0" destOrd="0" presId="urn:microsoft.com/office/officeart/2005/8/layout/cycle1"/>
    <dgm:cxn modelId="{777879F0-2E25-B246-B77C-B33E1B429350}" type="presOf" srcId="{63159F5F-19C4-974F-B4D9-6A8388E3A179}" destId="{DC85BF06-3190-2C49-B38C-CC01414F9567}" srcOrd="0" destOrd="0" presId="urn:microsoft.com/office/officeart/2005/8/layout/cycle1"/>
    <dgm:cxn modelId="{1D3F18FB-322D-8E45-B218-06A1266440CD}" type="presOf" srcId="{D7E87DE1-03EB-D748-89C5-D76845DF9F58}" destId="{12C576B8-5B2D-B04B-98C4-29D5E499FD83}" srcOrd="0" destOrd="0" presId="urn:microsoft.com/office/officeart/2005/8/layout/cycle1"/>
    <dgm:cxn modelId="{05489BFB-9297-AA4B-A19D-01F3E9AF15C4}" type="presOf" srcId="{54471214-3ABC-B64E-8935-4F53AC7091F5}" destId="{2257407E-2335-6E46-9533-50F1A4869162}" srcOrd="0" destOrd="0" presId="urn:microsoft.com/office/officeart/2005/8/layout/cycle1"/>
    <dgm:cxn modelId="{6B0A952C-6513-3A45-B7E2-67A8CC9785A2}" type="presParOf" srcId="{974F300E-4386-5845-9047-D2E50BE5B9DF}" destId="{BF1A72C0-4F23-214E-B2C0-EC3432C35438}" srcOrd="0" destOrd="0" presId="urn:microsoft.com/office/officeart/2005/8/layout/cycle1"/>
    <dgm:cxn modelId="{F68A0ED8-B28D-4F48-BDFE-595EA23CF1BE}" type="presParOf" srcId="{974F300E-4386-5845-9047-D2E50BE5B9DF}" destId="{92DA8A36-05F4-4B4C-B207-6FB4CBC9688F}" srcOrd="1" destOrd="0" presId="urn:microsoft.com/office/officeart/2005/8/layout/cycle1"/>
    <dgm:cxn modelId="{C62365C0-ED07-5340-8A5B-5817B20A6589}" type="presParOf" srcId="{974F300E-4386-5845-9047-D2E50BE5B9DF}" destId="{2990F259-A510-7044-A15A-189FB55AE5CB}" srcOrd="2" destOrd="0" presId="urn:microsoft.com/office/officeart/2005/8/layout/cycle1"/>
    <dgm:cxn modelId="{99954ABA-FFEF-0544-9BC3-457BDD15710B}" type="presParOf" srcId="{974F300E-4386-5845-9047-D2E50BE5B9DF}" destId="{A7A1548F-03D0-7F43-8C4C-631804CE4126}" srcOrd="3" destOrd="0" presId="urn:microsoft.com/office/officeart/2005/8/layout/cycle1"/>
    <dgm:cxn modelId="{EAB6FD6C-F9F1-C04A-BF80-4EBB18FD115C}" type="presParOf" srcId="{974F300E-4386-5845-9047-D2E50BE5B9DF}" destId="{EAEA7D1D-8D8A-4A4B-812D-D24179AFED27}" srcOrd="4" destOrd="0" presId="urn:microsoft.com/office/officeart/2005/8/layout/cycle1"/>
    <dgm:cxn modelId="{DB37C783-A7B7-3D4B-8FD3-62BCD5B66646}" type="presParOf" srcId="{974F300E-4386-5845-9047-D2E50BE5B9DF}" destId="{2257407E-2335-6E46-9533-50F1A4869162}" srcOrd="5" destOrd="0" presId="urn:microsoft.com/office/officeart/2005/8/layout/cycle1"/>
    <dgm:cxn modelId="{9C4014AE-28F7-944D-BB3F-3179B0113FAE}" type="presParOf" srcId="{974F300E-4386-5845-9047-D2E50BE5B9DF}" destId="{3467B5D4-61EB-4C46-BB87-881C0920F2D1}" srcOrd="6" destOrd="0" presId="urn:microsoft.com/office/officeart/2005/8/layout/cycle1"/>
    <dgm:cxn modelId="{3322386F-067E-F640-B4F8-3FC7FE922845}" type="presParOf" srcId="{974F300E-4386-5845-9047-D2E50BE5B9DF}" destId="{2467F156-8EB3-F044-8664-8B186FD19D40}" srcOrd="7" destOrd="0" presId="urn:microsoft.com/office/officeart/2005/8/layout/cycle1"/>
    <dgm:cxn modelId="{1D024CD5-3D4A-D041-87A4-D9939D3A5232}" type="presParOf" srcId="{974F300E-4386-5845-9047-D2E50BE5B9DF}" destId="{DC85BF06-3190-2C49-B38C-CC01414F9567}" srcOrd="8" destOrd="0" presId="urn:microsoft.com/office/officeart/2005/8/layout/cycle1"/>
    <dgm:cxn modelId="{4A83A22A-BAB4-A74D-B9A1-277993CD9B1B}" type="presParOf" srcId="{974F300E-4386-5845-9047-D2E50BE5B9DF}" destId="{818521AB-CB19-3245-AC47-32330EC1D05A}" srcOrd="9" destOrd="0" presId="urn:microsoft.com/office/officeart/2005/8/layout/cycle1"/>
    <dgm:cxn modelId="{3D8A8A88-A65B-BA4A-AD2A-9AB624895DED}" type="presParOf" srcId="{974F300E-4386-5845-9047-D2E50BE5B9DF}" destId="{A85B6194-0CD3-0046-9C07-12EA626BEFA3}" srcOrd="10" destOrd="0" presId="urn:microsoft.com/office/officeart/2005/8/layout/cycle1"/>
    <dgm:cxn modelId="{7DAA2BA2-0F2B-F240-815B-05283B869B45}" type="presParOf" srcId="{974F300E-4386-5845-9047-D2E50BE5B9DF}" destId="{76EDA6DC-5A32-7640-86D9-A3D1F65AC2D3}" srcOrd="11" destOrd="0" presId="urn:microsoft.com/office/officeart/2005/8/layout/cycle1"/>
    <dgm:cxn modelId="{8A17765C-7E31-3A44-8E9E-503543AB4610}" type="presParOf" srcId="{974F300E-4386-5845-9047-D2E50BE5B9DF}" destId="{5FEB966B-5E78-494C-B5A1-6F18B3A362B7}" srcOrd="12" destOrd="0" presId="urn:microsoft.com/office/officeart/2005/8/layout/cycle1"/>
    <dgm:cxn modelId="{80460EF2-07A7-714E-A434-EDBAF41E2FAC}" type="presParOf" srcId="{974F300E-4386-5845-9047-D2E50BE5B9DF}" destId="{9BE0E30D-6CC1-3143-BC4A-4FF2C5039316}" srcOrd="13" destOrd="0" presId="urn:microsoft.com/office/officeart/2005/8/layout/cycle1"/>
    <dgm:cxn modelId="{FEC5336B-248B-9349-8769-4F2442479DCD}" type="presParOf" srcId="{974F300E-4386-5845-9047-D2E50BE5B9DF}" destId="{37E24780-EDFC-1D4D-B756-C90BE821441B}" srcOrd="14" destOrd="0" presId="urn:microsoft.com/office/officeart/2005/8/layout/cycle1"/>
    <dgm:cxn modelId="{727F96A2-509C-7745-9814-06FF65B22805}" type="presParOf" srcId="{974F300E-4386-5845-9047-D2E50BE5B9DF}" destId="{788B510C-5C6F-7E4F-BD2A-4B0F37349509}" srcOrd="15" destOrd="0" presId="urn:microsoft.com/office/officeart/2005/8/layout/cycle1"/>
    <dgm:cxn modelId="{759954AC-E95B-A549-94DB-A4D91E9A0543}" type="presParOf" srcId="{974F300E-4386-5845-9047-D2E50BE5B9DF}" destId="{BF6C208F-01F8-574D-980A-D40F886CF760}" srcOrd="16" destOrd="0" presId="urn:microsoft.com/office/officeart/2005/8/layout/cycle1"/>
    <dgm:cxn modelId="{F1082015-C9D4-1243-B757-64870C09996E}" type="presParOf" srcId="{974F300E-4386-5845-9047-D2E50BE5B9DF}" destId="{DAE7F6D9-575B-6C47-9F2C-6177EB4BA541}" srcOrd="17" destOrd="0" presId="urn:microsoft.com/office/officeart/2005/8/layout/cycle1"/>
    <dgm:cxn modelId="{C90BA963-AAFF-9C4F-8F41-D6F3FB087F67}" type="presParOf" srcId="{974F300E-4386-5845-9047-D2E50BE5B9DF}" destId="{3AD74439-13B4-6B4C-A74C-96BE28333D49}" srcOrd="18" destOrd="0" presId="urn:microsoft.com/office/officeart/2005/8/layout/cycle1"/>
    <dgm:cxn modelId="{9F2E6412-469C-034F-A54D-6CA9C5B5C95F}" type="presParOf" srcId="{974F300E-4386-5845-9047-D2E50BE5B9DF}" destId="{B4CE740F-E5F8-1040-9068-3C0CA6A81D60}" srcOrd="19" destOrd="0" presId="urn:microsoft.com/office/officeart/2005/8/layout/cycle1"/>
    <dgm:cxn modelId="{A3F627BF-3A54-9542-9454-23D2C0A7FADB}" type="presParOf" srcId="{974F300E-4386-5845-9047-D2E50BE5B9DF}" destId="{7D368AA8-A897-6A44-B2ED-5420DBBF55CD}" srcOrd="20" destOrd="0" presId="urn:microsoft.com/office/officeart/2005/8/layout/cycle1"/>
    <dgm:cxn modelId="{7A172A0C-6C2B-8D4B-9E64-181746527C1C}" type="presParOf" srcId="{974F300E-4386-5845-9047-D2E50BE5B9DF}" destId="{256A8A82-B1CB-EF43-AB66-A3D1C8A54B59}" srcOrd="21" destOrd="0" presId="urn:microsoft.com/office/officeart/2005/8/layout/cycle1"/>
    <dgm:cxn modelId="{45B5B03E-2770-6844-AADD-833FA02054EB}" type="presParOf" srcId="{974F300E-4386-5845-9047-D2E50BE5B9DF}" destId="{36444405-91CC-BC45-909E-8AE477F1EC7C}" srcOrd="22" destOrd="0" presId="urn:microsoft.com/office/officeart/2005/8/layout/cycle1"/>
    <dgm:cxn modelId="{D85173C0-8488-304D-94E4-B1F9AB0DDC24}" type="presParOf" srcId="{974F300E-4386-5845-9047-D2E50BE5B9DF}" destId="{0EBEA1BD-8C57-A847-A4A1-BD492A397D4A}" srcOrd="23" destOrd="0" presId="urn:microsoft.com/office/officeart/2005/8/layout/cycle1"/>
    <dgm:cxn modelId="{357CA9F9-0A8F-8A4D-BA3F-D4EDA8807196}" type="presParOf" srcId="{974F300E-4386-5845-9047-D2E50BE5B9DF}" destId="{A1257670-91AA-B74E-AFCB-48382C466D43}" srcOrd="24" destOrd="0" presId="urn:microsoft.com/office/officeart/2005/8/layout/cycle1"/>
    <dgm:cxn modelId="{7BAB3381-086A-BC47-A9AB-AD653B38AE85}" type="presParOf" srcId="{974F300E-4386-5845-9047-D2E50BE5B9DF}" destId="{19DCBC3D-EF34-4444-B52C-E59D1C44CC9D}" srcOrd="25" destOrd="0" presId="urn:microsoft.com/office/officeart/2005/8/layout/cycle1"/>
    <dgm:cxn modelId="{66E5D935-9FB4-ED4B-8545-3476E0BEE08A}" type="presParOf" srcId="{974F300E-4386-5845-9047-D2E50BE5B9DF}" destId="{CDA9BE8C-41E5-BF45-BAB4-5B91BDDEFF8D}" srcOrd="26" destOrd="0" presId="urn:microsoft.com/office/officeart/2005/8/layout/cycle1"/>
    <dgm:cxn modelId="{7AA539BC-AD61-CF45-932C-54FEAD01DE9C}" type="presParOf" srcId="{974F300E-4386-5845-9047-D2E50BE5B9DF}" destId="{731680F6-F070-374C-97C4-FB0156E03231}" srcOrd="27" destOrd="0" presId="urn:microsoft.com/office/officeart/2005/8/layout/cycle1"/>
    <dgm:cxn modelId="{F5521629-31B1-8B4E-A41F-F92ADEE5DAB8}" type="presParOf" srcId="{974F300E-4386-5845-9047-D2E50BE5B9DF}" destId="{12C576B8-5B2D-B04B-98C4-29D5E499FD83}" srcOrd="28" destOrd="0" presId="urn:microsoft.com/office/officeart/2005/8/layout/cycle1"/>
    <dgm:cxn modelId="{F3387576-E56C-B047-A78B-B7619CF07DC5}" type="presParOf" srcId="{974F300E-4386-5845-9047-D2E50BE5B9DF}" destId="{C4FE94AE-AFAE-8743-9525-171FDA850E0F}" srcOrd="29" destOrd="0" presId="urn:microsoft.com/office/officeart/2005/8/layout/cycle1"/>
    <dgm:cxn modelId="{BA342F35-AC86-1B41-8BDE-C4588CECF398}" type="presParOf" srcId="{974F300E-4386-5845-9047-D2E50BE5B9DF}" destId="{FBD4D212-3E98-9843-8795-297F9EDDD657}" srcOrd="30" destOrd="0" presId="urn:microsoft.com/office/officeart/2005/8/layout/cycle1"/>
    <dgm:cxn modelId="{08260787-5945-EE42-B812-932F85A3820C}" type="presParOf" srcId="{974F300E-4386-5845-9047-D2E50BE5B9DF}" destId="{54CDBF4B-9D09-3242-A1D5-0506BD1712C5}" srcOrd="31" destOrd="0" presId="urn:microsoft.com/office/officeart/2005/8/layout/cycle1"/>
    <dgm:cxn modelId="{713AFCA1-06EF-874F-BFB0-73916FA40F6D}" type="presParOf" srcId="{974F300E-4386-5845-9047-D2E50BE5B9DF}" destId="{49452468-AA65-834B-B75D-72A0A7810E13}" srcOrd="32" destOrd="0" presId="urn:microsoft.com/office/officeart/2005/8/layout/cycle1"/>
    <dgm:cxn modelId="{A78C78BC-3DB7-F743-8286-DCDDEA76801D}" type="presParOf" srcId="{974F300E-4386-5845-9047-D2E50BE5B9DF}" destId="{B0C742D0-6463-FF41-BE88-36D0AF1ED5D5}" srcOrd="33" destOrd="0" presId="urn:microsoft.com/office/officeart/2005/8/layout/cycle1"/>
    <dgm:cxn modelId="{B72FA170-0EC0-7045-8C13-6019FBD0779B}" type="presParOf" srcId="{974F300E-4386-5845-9047-D2E50BE5B9DF}" destId="{CE064FAD-9527-C04A-986D-ADE7F29D4AAF}" srcOrd="34" destOrd="0" presId="urn:microsoft.com/office/officeart/2005/8/layout/cycle1"/>
    <dgm:cxn modelId="{C0239C2E-2EB4-C447-B187-1B960AAE1A9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BDF2406-0C03-9246-9957-49449C035ABF}" type="presOf" srcId="{12600BCB-5734-3F4B-9543-0CB09A3EC940}" destId="{92DA8A36-05F4-4B4C-B207-6FB4CBC9688F}" srcOrd="0" destOrd="0" presId="urn:microsoft.com/office/officeart/2005/8/layout/cycle1"/>
    <dgm:cxn modelId="{70F7611B-1517-D44A-990B-A37BCB489A8F}" type="presOf" srcId="{D805A741-31F4-6D45-A082-4AD4C7B066F1}" destId="{7D368AA8-A897-6A44-B2ED-5420DBBF55CD}" srcOrd="0" destOrd="0" presId="urn:microsoft.com/office/officeart/2005/8/layout/cycle1"/>
    <dgm:cxn modelId="{E4F18824-9262-7446-B671-48105BAEF8DB}" type="presOf" srcId="{8E1255C9-F847-A440-83FF-7AA254CCB896}" destId="{974F300E-4386-5845-9047-D2E50BE5B9D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F944527-E531-AF41-ACF5-55351615EC00}" type="presOf" srcId="{C62D126D-D94F-0A45-AAB3-A4A2804A9AA5}" destId="{49452468-AA65-834B-B75D-72A0A7810E13}" srcOrd="0" destOrd="0" presId="urn:microsoft.com/office/officeart/2005/8/layout/cycle1"/>
    <dgm:cxn modelId="{75BC762A-80AA-AA45-97CB-086805139F7D}"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B83EB83B-1F76-CF48-B70A-829627A62D35}" type="presOf" srcId="{B7792F1E-795A-8A40-9AF9-CBB036406804}" destId="{0EBEA1BD-8C57-A847-A4A1-BD492A397D4A}"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8E80749-9CA4-0649-BB57-3E7FF55EE985}" type="presOf" srcId="{931AD6AD-68AD-1F4D-802F-C6CD780A0CDB}" destId="{19DCBC3D-EF34-4444-B52C-E59D1C44CC9D}" srcOrd="0" destOrd="0" presId="urn:microsoft.com/office/officeart/2005/8/layout/cycle1"/>
    <dgm:cxn modelId="{A8B69251-68ED-2B48-9EE7-E51602285449}" type="presOf" srcId="{55E743FA-081E-B447-B4F2-DEEACC6857BC}" destId="{36444405-91CC-BC45-909E-8AE477F1EC7C}" srcOrd="0" destOrd="0" presId="urn:microsoft.com/office/officeart/2005/8/layout/cycle1"/>
    <dgm:cxn modelId="{2433F06C-9CB3-7347-9C4B-7DCEACB1691A}" type="presOf" srcId="{580AAA11-E1E4-FC4E-A546-63E521F462A7}" destId="{DAE7F6D9-575B-6C47-9F2C-6177EB4BA541}" srcOrd="0" destOrd="0" presId="urn:microsoft.com/office/officeart/2005/8/layout/cycle1"/>
    <dgm:cxn modelId="{EB3A8F75-4C15-E346-BF35-64A40C5CAAF1}" type="presOf" srcId="{610909C5-6334-264F-93E0-189A71FB6993}" destId="{54CDBF4B-9D09-3242-A1D5-0506BD1712C5}" srcOrd="0" destOrd="0" presId="urn:microsoft.com/office/officeart/2005/8/layout/cycle1"/>
    <dgm:cxn modelId="{7C83737E-1E9F-DD45-91D7-D39B4B4FE6DC}" type="presOf" srcId="{55B5CCF6-1B65-AC49-B1EC-CD09807E71EF}" destId="{76EDA6DC-5A32-7640-86D9-A3D1F65AC2D3}" srcOrd="0" destOrd="0" presId="urn:microsoft.com/office/officeart/2005/8/layout/cycle1"/>
    <dgm:cxn modelId="{F4EFBB87-E0D2-1948-A287-CDB34AB2F96F}" type="presOf" srcId="{D548EBB6-B1A8-4E4A-94F3-38AFF917AA13}" destId="{A85B6194-0CD3-0046-9C07-12EA626BEFA3}" srcOrd="0" destOrd="0" presId="urn:microsoft.com/office/officeart/2005/8/layout/cycle1"/>
    <dgm:cxn modelId="{4892208D-B8A6-AD46-801A-F201079A31BD}" type="presOf" srcId="{F73B3211-1799-3F44-92B6-7CEE57ECB2D3}" destId="{BF6C208F-01F8-574D-980A-D40F886CF760}" srcOrd="0" destOrd="0" presId="urn:microsoft.com/office/officeart/2005/8/layout/cycle1"/>
    <dgm:cxn modelId="{6063A28F-1963-6E46-A459-CB650884A79F}" type="presOf" srcId="{A9914442-2057-0542-A0EA-F935FCA28993}" destId="{B4CE740F-E5F8-1040-9068-3C0CA6A81D6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DCFB191-EB71-3642-A52F-B915FDA32348}" type="presOf" srcId="{81D20D5D-F15B-B844-BCE7-07FE2E88C5B6}" destId="{2467F156-8EB3-F044-8664-8B186FD19D40}" srcOrd="0" destOrd="0" presId="urn:microsoft.com/office/officeart/2005/8/layout/cycle1"/>
    <dgm:cxn modelId="{36F83498-F8C1-8547-B216-598D0CB0BBD4}" type="presOf" srcId="{0858D728-97B0-1A41-82DA-1572CE14754F}" destId="{9BE0E30D-6CC1-3143-BC4A-4FF2C5039316}" srcOrd="0" destOrd="0" presId="urn:microsoft.com/office/officeart/2005/8/layout/cycle1"/>
    <dgm:cxn modelId="{1227CD9D-F066-354C-AD66-D5AFBB34477D}"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B33F0A9-1082-8A46-ACCE-2C85EAF57273}" type="presOf" srcId="{591E9484-33B2-714C-AA5D-D47E80DA12F9}" destId="{CDA9BE8C-41E5-BF45-BAB4-5B91BDDEFF8D}" srcOrd="0" destOrd="0" presId="urn:microsoft.com/office/officeart/2005/8/layout/cycle1"/>
    <dgm:cxn modelId="{DDA723B1-B910-0549-9C32-0C32BCC6E893}"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37E34CC4-0792-FA44-8314-84C321F0879F}" type="presOf" srcId="{CCCC52AB-CFB4-904A-B94C-E1998826B4F9}" destId="{7C0589C6-43EC-854D-966B-B0C5FE9A8192}" srcOrd="0" destOrd="0" presId="urn:microsoft.com/office/officeart/2005/8/layout/cycle1"/>
    <dgm:cxn modelId="{5BAFF9C4-4814-9B47-8E4B-2489C08BF7B3}" type="presOf" srcId="{6533DBF9-2933-D44A-B9F0-8FC24EC06F20}" destId="{C4FE94AE-AFAE-8743-9525-171FDA850E0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126B3EB-08A0-D045-8905-12B45CAD9A39}" type="presOf" srcId="{54471214-3ABC-B64E-8935-4F53AC7091F5}" destId="{2257407E-2335-6E46-9533-50F1A4869162}" srcOrd="0" destOrd="0" presId="urn:microsoft.com/office/officeart/2005/8/layout/cycle1"/>
    <dgm:cxn modelId="{AE969AF2-21BC-B64E-BC7D-7051C7D34A58}" type="presOf" srcId="{527799A3-6798-F14C-9108-A99B044124B3}" destId="{CE064FAD-9527-C04A-986D-ADE7F29D4AAF}" srcOrd="0" destOrd="0" presId="urn:microsoft.com/office/officeart/2005/8/layout/cycle1"/>
    <dgm:cxn modelId="{7C847AF4-8D05-E442-86E1-E9CBAF74DE19}" type="presOf" srcId="{63159F5F-19C4-974F-B4D9-6A8388E3A179}" destId="{DC85BF06-3190-2C49-B38C-CC01414F9567}" srcOrd="0" destOrd="0" presId="urn:microsoft.com/office/officeart/2005/8/layout/cycle1"/>
    <dgm:cxn modelId="{A58ED8F6-3E2D-CA41-AA28-FF900E708B30}" type="presOf" srcId="{D7E87DE1-03EB-D748-89C5-D76845DF9F58}" destId="{12C576B8-5B2D-B04B-98C4-29D5E499FD83}" srcOrd="0" destOrd="0" presId="urn:microsoft.com/office/officeart/2005/8/layout/cycle1"/>
    <dgm:cxn modelId="{6C2E7CBE-B7AF-F64E-B2AC-6C868AE1AB2D}" type="presParOf" srcId="{974F300E-4386-5845-9047-D2E50BE5B9DF}" destId="{BF1A72C0-4F23-214E-B2C0-EC3432C35438}" srcOrd="0" destOrd="0" presId="urn:microsoft.com/office/officeart/2005/8/layout/cycle1"/>
    <dgm:cxn modelId="{E4AD3FC7-FBEF-B24B-A2A8-C698AB5DC25C}" type="presParOf" srcId="{974F300E-4386-5845-9047-D2E50BE5B9DF}" destId="{92DA8A36-05F4-4B4C-B207-6FB4CBC9688F}" srcOrd="1" destOrd="0" presId="urn:microsoft.com/office/officeart/2005/8/layout/cycle1"/>
    <dgm:cxn modelId="{DF8C393B-B6D8-A24E-947D-46C7185FE018}" type="presParOf" srcId="{974F300E-4386-5845-9047-D2E50BE5B9DF}" destId="{2990F259-A510-7044-A15A-189FB55AE5CB}" srcOrd="2" destOrd="0" presId="urn:microsoft.com/office/officeart/2005/8/layout/cycle1"/>
    <dgm:cxn modelId="{7042E3CB-E5FA-9C4D-8B24-69A5BA97D128}" type="presParOf" srcId="{974F300E-4386-5845-9047-D2E50BE5B9DF}" destId="{A7A1548F-03D0-7F43-8C4C-631804CE4126}" srcOrd="3" destOrd="0" presId="urn:microsoft.com/office/officeart/2005/8/layout/cycle1"/>
    <dgm:cxn modelId="{275BCC55-99FF-F742-89A6-D1E06D48A121}" type="presParOf" srcId="{974F300E-4386-5845-9047-D2E50BE5B9DF}" destId="{EAEA7D1D-8D8A-4A4B-812D-D24179AFED27}" srcOrd="4" destOrd="0" presId="urn:microsoft.com/office/officeart/2005/8/layout/cycle1"/>
    <dgm:cxn modelId="{0EBD712D-6B3A-2643-BD06-6A5ECE32CD99}" type="presParOf" srcId="{974F300E-4386-5845-9047-D2E50BE5B9DF}" destId="{2257407E-2335-6E46-9533-50F1A4869162}" srcOrd="5" destOrd="0" presId="urn:microsoft.com/office/officeart/2005/8/layout/cycle1"/>
    <dgm:cxn modelId="{08BFB4EB-4EA9-4943-ACEF-7C16E0865C6F}" type="presParOf" srcId="{974F300E-4386-5845-9047-D2E50BE5B9DF}" destId="{3467B5D4-61EB-4C46-BB87-881C0920F2D1}" srcOrd="6" destOrd="0" presId="urn:microsoft.com/office/officeart/2005/8/layout/cycle1"/>
    <dgm:cxn modelId="{86306E39-97CF-2E4C-B5B6-AE3E5507417F}" type="presParOf" srcId="{974F300E-4386-5845-9047-D2E50BE5B9DF}" destId="{2467F156-8EB3-F044-8664-8B186FD19D40}" srcOrd="7" destOrd="0" presId="urn:microsoft.com/office/officeart/2005/8/layout/cycle1"/>
    <dgm:cxn modelId="{B087DEDC-98E8-214F-8CBB-1D78F25D2E56}" type="presParOf" srcId="{974F300E-4386-5845-9047-D2E50BE5B9DF}" destId="{DC85BF06-3190-2C49-B38C-CC01414F9567}" srcOrd="8" destOrd="0" presId="urn:microsoft.com/office/officeart/2005/8/layout/cycle1"/>
    <dgm:cxn modelId="{61B3EC4A-3DD9-7E45-A216-B596CBBC8F25}" type="presParOf" srcId="{974F300E-4386-5845-9047-D2E50BE5B9DF}" destId="{818521AB-CB19-3245-AC47-32330EC1D05A}" srcOrd="9" destOrd="0" presId="urn:microsoft.com/office/officeart/2005/8/layout/cycle1"/>
    <dgm:cxn modelId="{4A072AF5-4190-FC4A-B3D8-3F2DBEC110DC}" type="presParOf" srcId="{974F300E-4386-5845-9047-D2E50BE5B9DF}" destId="{A85B6194-0CD3-0046-9C07-12EA626BEFA3}" srcOrd="10" destOrd="0" presId="urn:microsoft.com/office/officeart/2005/8/layout/cycle1"/>
    <dgm:cxn modelId="{08725B47-9EA8-DF4C-B381-A5BE7C12452C}" type="presParOf" srcId="{974F300E-4386-5845-9047-D2E50BE5B9DF}" destId="{76EDA6DC-5A32-7640-86D9-A3D1F65AC2D3}" srcOrd="11" destOrd="0" presId="urn:microsoft.com/office/officeart/2005/8/layout/cycle1"/>
    <dgm:cxn modelId="{814B94CF-B6D1-674A-85BB-393172EC7E53}" type="presParOf" srcId="{974F300E-4386-5845-9047-D2E50BE5B9DF}" destId="{5FEB966B-5E78-494C-B5A1-6F18B3A362B7}" srcOrd="12" destOrd="0" presId="urn:microsoft.com/office/officeart/2005/8/layout/cycle1"/>
    <dgm:cxn modelId="{CA12DADE-AE30-3C4B-829D-7CB1D960EF3F}" type="presParOf" srcId="{974F300E-4386-5845-9047-D2E50BE5B9DF}" destId="{9BE0E30D-6CC1-3143-BC4A-4FF2C5039316}" srcOrd="13" destOrd="0" presId="urn:microsoft.com/office/officeart/2005/8/layout/cycle1"/>
    <dgm:cxn modelId="{5267F10A-E0D6-834D-8645-22B2C73F8F59}" type="presParOf" srcId="{974F300E-4386-5845-9047-D2E50BE5B9DF}" destId="{37E24780-EDFC-1D4D-B756-C90BE821441B}" srcOrd="14" destOrd="0" presId="urn:microsoft.com/office/officeart/2005/8/layout/cycle1"/>
    <dgm:cxn modelId="{684FD4FD-1B0D-3D4F-950D-0DAFB480B314}" type="presParOf" srcId="{974F300E-4386-5845-9047-D2E50BE5B9DF}" destId="{788B510C-5C6F-7E4F-BD2A-4B0F37349509}" srcOrd="15" destOrd="0" presId="urn:microsoft.com/office/officeart/2005/8/layout/cycle1"/>
    <dgm:cxn modelId="{74ACDA6A-A3A7-E145-8696-AB21E502ED95}" type="presParOf" srcId="{974F300E-4386-5845-9047-D2E50BE5B9DF}" destId="{BF6C208F-01F8-574D-980A-D40F886CF760}" srcOrd="16" destOrd="0" presId="urn:microsoft.com/office/officeart/2005/8/layout/cycle1"/>
    <dgm:cxn modelId="{2099D646-3D12-1940-B622-8359D994F58A}" type="presParOf" srcId="{974F300E-4386-5845-9047-D2E50BE5B9DF}" destId="{DAE7F6D9-575B-6C47-9F2C-6177EB4BA541}" srcOrd="17" destOrd="0" presId="urn:microsoft.com/office/officeart/2005/8/layout/cycle1"/>
    <dgm:cxn modelId="{818A88E8-3834-0044-A7ED-4A5D56058839}" type="presParOf" srcId="{974F300E-4386-5845-9047-D2E50BE5B9DF}" destId="{3AD74439-13B4-6B4C-A74C-96BE28333D49}" srcOrd="18" destOrd="0" presId="urn:microsoft.com/office/officeart/2005/8/layout/cycle1"/>
    <dgm:cxn modelId="{6DC13FB5-A38C-6C45-BD9F-41FB43B838E5}" type="presParOf" srcId="{974F300E-4386-5845-9047-D2E50BE5B9DF}" destId="{B4CE740F-E5F8-1040-9068-3C0CA6A81D60}" srcOrd="19" destOrd="0" presId="urn:microsoft.com/office/officeart/2005/8/layout/cycle1"/>
    <dgm:cxn modelId="{D85E419A-6671-624C-A028-9D40A85B7402}" type="presParOf" srcId="{974F300E-4386-5845-9047-D2E50BE5B9DF}" destId="{7D368AA8-A897-6A44-B2ED-5420DBBF55CD}" srcOrd="20" destOrd="0" presId="urn:microsoft.com/office/officeart/2005/8/layout/cycle1"/>
    <dgm:cxn modelId="{0842936F-B7F1-2545-A10A-91540B6338DA}" type="presParOf" srcId="{974F300E-4386-5845-9047-D2E50BE5B9DF}" destId="{256A8A82-B1CB-EF43-AB66-A3D1C8A54B59}" srcOrd="21" destOrd="0" presId="urn:microsoft.com/office/officeart/2005/8/layout/cycle1"/>
    <dgm:cxn modelId="{9DF483BE-B6CD-6042-A7BC-F9D5F360595A}" type="presParOf" srcId="{974F300E-4386-5845-9047-D2E50BE5B9DF}" destId="{36444405-91CC-BC45-909E-8AE477F1EC7C}" srcOrd="22" destOrd="0" presId="urn:microsoft.com/office/officeart/2005/8/layout/cycle1"/>
    <dgm:cxn modelId="{0CA9F840-9E02-1344-84BA-63A0A3B0B4A6}" type="presParOf" srcId="{974F300E-4386-5845-9047-D2E50BE5B9DF}" destId="{0EBEA1BD-8C57-A847-A4A1-BD492A397D4A}" srcOrd="23" destOrd="0" presId="urn:microsoft.com/office/officeart/2005/8/layout/cycle1"/>
    <dgm:cxn modelId="{ABE7CA5A-FB7D-7B42-A44C-3F4802576578}" type="presParOf" srcId="{974F300E-4386-5845-9047-D2E50BE5B9DF}" destId="{A1257670-91AA-B74E-AFCB-48382C466D43}" srcOrd="24" destOrd="0" presId="urn:microsoft.com/office/officeart/2005/8/layout/cycle1"/>
    <dgm:cxn modelId="{F507AA22-AD73-0448-AC48-73D304DC3987}" type="presParOf" srcId="{974F300E-4386-5845-9047-D2E50BE5B9DF}" destId="{19DCBC3D-EF34-4444-B52C-E59D1C44CC9D}" srcOrd="25" destOrd="0" presId="urn:microsoft.com/office/officeart/2005/8/layout/cycle1"/>
    <dgm:cxn modelId="{7B99BAB2-66CF-1046-8F32-613627FA5FA4}" type="presParOf" srcId="{974F300E-4386-5845-9047-D2E50BE5B9DF}" destId="{CDA9BE8C-41E5-BF45-BAB4-5B91BDDEFF8D}" srcOrd="26" destOrd="0" presId="urn:microsoft.com/office/officeart/2005/8/layout/cycle1"/>
    <dgm:cxn modelId="{BFCECFDF-37E8-A943-B84E-C39780D2641F}" type="presParOf" srcId="{974F300E-4386-5845-9047-D2E50BE5B9DF}" destId="{731680F6-F070-374C-97C4-FB0156E03231}" srcOrd="27" destOrd="0" presId="urn:microsoft.com/office/officeart/2005/8/layout/cycle1"/>
    <dgm:cxn modelId="{4D3D366F-4BFC-A84F-A0EB-9BB6100E93DA}" type="presParOf" srcId="{974F300E-4386-5845-9047-D2E50BE5B9DF}" destId="{12C576B8-5B2D-B04B-98C4-29D5E499FD83}" srcOrd="28" destOrd="0" presId="urn:microsoft.com/office/officeart/2005/8/layout/cycle1"/>
    <dgm:cxn modelId="{2F683E78-8E17-7649-8414-B3589BFB1602}" type="presParOf" srcId="{974F300E-4386-5845-9047-D2E50BE5B9DF}" destId="{C4FE94AE-AFAE-8743-9525-171FDA850E0F}" srcOrd="29" destOrd="0" presId="urn:microsoft.com/office/officeart/2005/8/layout/cycle1"/>
    <dgm:cxn modelId="{97C38DC9-6D59-7049-8A89-D864214E808C}" type="presParOf" srcId="{974F300E-4386-5845-9047-D2E50BE5B9DF}" destId="{FBD4D212-3E98-9843-8795-297F9EDDD657}" srcOrd="30" destOrd="0" presId="urn:microsoft.com/office/officeart/2005/8/layout/cycle1"/>
    <dgm:cxn modelId="{6E92DDEA-8D1C-CE4C-B992-4E052CA1D321}" type="presParOf" srcId="{974F300E-4386-5845-9047-D2E50BE5B9DF}" destId="{54CDBF4B-9D09-3242-A1D5-0506BD1712C5}" srcOrd="31" destOrd="0" presId="urn:microsoft.com/office/officeart/2005/8/layout/cycle1"/>
    <dgm:cxn modelId="{1E244765-5EF9-4E4C-92B1-180F4A376721}" type="presParOf" srcId="{974F300E-4386-5845-9047-D2E50BE5B9DF}" destId="{49452468-AA65-834B-B75D-72A0A7810E13}" srcOrd="32" destOrd="0" presId="urn:microsoft.com/office/officeart/2005/8/layout/cycle1"/>
    <dgm:cxn modelId="{31C691D6-81E8-0642-AEEE-7D87017785AC}" type="presParOf" srcId="{974F300E-4386-5845-9047-D2E50BE5B9DF}" destId="{B0C742D0-6463-FF41-BE88-36D0AF1ED5D5}" srcOrd="33" destOrd="0" presId="urn:microsoft.com/office/officeart/2005/8/layout/cycle1"/>
    <dgm:cxn modelId="{0DA0BE7A-1D43-D24C-93B3-D41B233777EB}" type="presParOf" srcId="{974F300E-4386-5845-9047-D2E50BE5B9DF}" destId="{CE064FAD-9527-C04A-986D-ADE7F29D4AAF}" srcOrd="34" destOrd="0" presId="urn:microsoft.com/office/officeart/2005/8/layout/cycle1"/>
    <dgm:cxn modelId="{E2F99CBD-B927-744E-A0A8-BBD1B9A263A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DC14C10-A2BA-9A44-B204-4C79D598D75F}"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B96BD25-954F-8F49-9494-FFDAAFB2F698}"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DD003638-746D-8447-B272-06333245AFF4}" type="presOf" srcId="{19401D75-4FA1-2642-9C39-67D34D8AB9EC}" destId="{37E24780-EDFC-1D4D-B756-C90BE821441B}" srcOrd="0" destOrd="0" presId="urn:microsoft.com/office/officeart/2005/8/layout/cycle1"/>
    <dgm:cxn modelId="{26332D39-5DF5-634A-83F1-38BBCA8B811D}" type="presOf" srcId="{8E1255C9-F847-A440-83FF-7AA254CCB896}" destId="{974F300E-4386-5845-9047-D2E50BE5B9D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FA98947-3CD8-5545-B55F-7C6AED5952F4}"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513BD54-57EE-644F-9DED-65E977E8DDA1}" type="presOf" srcId="{D805A741-31F4-6D45-A082-4AD4C7B066F1}" destId="{7D368AA8-A897-6A44-B2ED-5420DBBF55CD}" srcOrd="0" destOrd="0" presId="urn:microsoft.com/office/officeart/2005/8/layout/cycle1"/>
    <dgm:cxn modelId="{3B84EA59-A727-B940-87F1-13C3D1FF2ECC}" type="presOf" srcId="{A9914442-2057-0542-A0EA-F935FCA28993}" destId="{B4CE740F-E5F8-1040-9068-3C0CA6A81D60}" srcOrd="0" destOrd="0" presId="urn:microsoft.com/office/officeart/2005/8/layout/cycle1"/>
    <dgm:cxn modelId="{4A57775E-237C-0D49-B727-FF1471235204}" type="presOf" srcId="{55B5CCF6-1B65-AC49-B1EC-CD09807E71EF}" destId="{76EDA6DC-5A32-7640-86D9-A3D1F65AC2D3}" srcOrd="0" destOrd="0" presId="urn:microsoft.com/office/officeart/2005/8/layout/cycle1"/>
    <dgm:cxn modelId="{7DE3ED66-4765-BC41-81E9-8A11FF5F54F1}" type="presOf" srcId="{0858D728-97B0-1A41-82DA-1572CE14754F}" destId="{9BE0E30D-6CC1-3143-BC4A-4FF2C5039316}" srcOrd="0" destOrd="0" presId="urn:microsoft.com/office/officeart/2005/8/layout/cycle1"/>
    <dgm:cxn modelId="{EFD19B68-8011-494B-9F92-B01A5143F8F2}" type="presOf" srcId="{325DB5A0-FE7A-8245-9663-7B515E4DF4C8}" destId="{EAEA7D1D-8D8A-4A4B-812D-D24179AFED27}" srcOrd="0" destOrd="0" presId="urn:microsoft.com/office/officeart/2005/8/layout/cycle1"/>
    <dgm:cxn modelId="{D37B2772-2ADB-E04D-9119-254B938C4A30}" type="presOf" srcId="{591E9484-33B2-714C-AA5D-D47E80DA12F9}" destId="{CDA9BE8C-41E5-BF45-BAB4-5B91BDDEFF8D}" srcOrd="0" destOrd="0" presId="urn:microsoft.com/office/officeart/2005/8/layout/cycle1"/>
    <dgm:cxn modelId="{AEE23373-4BC7-C64E-9E57-B912A3B8C7B1}" type="presOf" srcId="{81D20D5D-F15B-B844-BCE7-07FE2E88C5B6}" destId="{2467F156-8EB3-F044-8664-8B186FD19D40}" srcOrd="0" destOrd="0" presId="urn:microsoft.com/office/officeart/2005/8/layout/cycle1"/>
    <dgm:cxn modelId="{47D0F575-7995-A347-9BB6-0D2D302DB54F}" type="presOf" srcId="{C62D126D-D94F-0A45-AAB3-A4A2804A9AA5}" destId="{49452468-AA65-834B-B75D-72A0A7810E13}" srcOrd="0" destOrd="0" presId="urn:microsoft.com/office/officeart/2005/8/layout/cycle1"/>
    <dgm:cxn modelId="{FA782A82-D318-BC46-B041-5FB9A75BED97}" type="presOf" srcId="{B6065800-F57E-6842-B73C-614AFBC2DE05}" destId="{2990F259-A510-7044-A15A-189FB55AE5CB}" srcOrd="0" destOrd="0" presId="urn:microsoft.com/office/officeart/2005/8/layout/cycle1"/>
    <dgm:cxn modelId="{BB198688-70F1-B747-9449-B1A784946CF8}" type="presOf" srcId="{6533DBF9-2933-D44A-B9F0-8FC24EC06F20}" destId="{C4FE94AE-AFAE-8743-9525-171FDA850E0F}" srcOrd="0" destOrd="0" presId="urn:microsoft.com/office/officeart/2005/8/layout/cycle1"/>
    <dgm:cxn modelId="{8605E789-9D06-DD4A-83E0-14A7FB22EBA5}" type="presOf" srcId="{12600BCB-5734-3F4B-9543-0CB09A3EC940}" destId="{92DA8A36-05F4-4B4C-B207-6FB4CBC9688F}" srcOrd="0" destOrd="0" presId="urn:microsoft.com/office/officeart/2005/8/layout/cycle1"/>
    <dgm:cxn modelId="{E0FF818C-CFF6-BB46-B608-5AB3FF4AB862}" type="presOf" srcId="{63159F5F-19C4-974F-B4D9-6A8388E3A179}" destId="{DC85BF06-3190-2C49-B38C-CC01414F9567}"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497C1A4-2015-AB45-995E-961D2E06ED83}"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9CB59A9-926B-8644-AB38-A71F5928341B}" type="presOf" srcId="{580AAA11-E1E4-FC4E-A546-63E521F462A7}" destId="{DAE7F6D9-575B-6C47-9F2C-6177EB4BA541}" srcOrd="0" destOrd="0" presId="urn:microsoft.com/office/officeart/2005/8/layout/cycle1"/>
    <dgm:cxn modelId="{1F2103AA-1D0F-DE48-870C-C2E76D81DE98}"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8C7ECDDA-5A2A-974E-9D1C-FBB27AF81B97}" type="presOf" srcId="{931AD6AD-68AD-1F4D-802F-C6CD780A0CDB}" destId="{19DCBC3D-EF34-4444-B52C-E59D1C44CC9D}"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351988E3-BA4D-6543-A7A3-2EE38E47D9CF}" type="presOf" srcId="{54471214-3ABC-B64E-8935-4F53AC7091F5}" destId="{2257407E-2335-6E46-9533-50F1A4869162}" srcOrd="0" destOrd="0" presId="urn:microsoft.com/office/officeart/2005/8/layout/cycle1"/>
    <dgm:cxn modelId="{727057EB-C824-994F-AD65-219332C46D7A}" type="presOf" srcId="{610909C5-6334-264F-93E0-189A71FB6993}" destId="{54CDBF4B-9D09-3242-A1D5-0506BD1712C5}" srcOrd="0" destOrd="0" presId="urn:microsoft.com/office/officeart/2005/8/layout/cycle1"/>
    <dgm:cxn modelId="{402074EB-A711-8B4F-87F2-6E67D23E4983}" type="presOf" srcId="{D7E87DE1-03EB-D748-89C5-D76845DF9F58}" destId="{12C576B8-5B2D-B04B-98C4-29D5E499FD83}" srcOrd="0" destOrd="0" presId="urn:microsoft.com/office/officeart/2005/8/layout/cycle1"/>
    <dgm:cxn modelId="{E4B96CF8-D4A4-B44B-94B0-3FDEA12A6B5C}" type="presOf" srcId="{527799A3-6798-F14C-9108-A99B044124B3}" destId="{CE064FAD-9527-C04A-986D-ADE7F29D4AAF}" srcOrd="0" destOrd="0" presId="urn:microsoft.com/office/officeart/2005/8/layout/cycle1"/>
    <dgm:cxn modelId="{070A0F8C-9E78-7D40-A142-BDADE882105B}" type="presParOf" srcId="{974F300E-4386-5845-9047-D2E50BE5B9DF}" destId="{BF1A72C0-4F23-214E-B2C0-EC3432C35438}" srcOrd="0" destOrd="0" presId="urn:microsoft.com/office/officeart/2005/8/layout/cycle1"/>
    <dgm:cxn modelId="{35EB00AB-BB7D-0840-9501-0AFEEFCD0E89}" type="presParOf" srcId="{974F300E-4386-5845-9047-D2E50BE5B9DF}" destId="{92DA8A36-05F4-4B4C-B207-6FB4CBC9688F}" srcOrd="1" destOrd="0" presId="urn:microsoft.com/office/officeart/2005/8/layout/cycle1"/>
    <dgm:cxn modelId="{9C3C46E9-DDA6-F34E-B277-B2B3F64F32FE}" type="presParOf" srcId="{974F300E-4386-5845-9047-D2E50BE5B9DF}" destId="{2990F259-A510-7044-A15A-189FB55AE5CB}" srcOrd="2" destOrd="0" presId="urn:microsoft.com/office/officeart/2005/8/layout/cycle1"/>
    <dgm:cxn modelId="{CF94DE92-11D0-064B-92F7-8E6560F1899C}" type="presParOf" srcId="{974F300E-4386-5845-9047-D2E50BE5B9DF}" destId="{A7A1548F-03D0-7F43-8C4C-631804CE4126}" srcOrd="3" destOrd="0" presId="urn:microsoft.com/office/officeart/2005/8/layout/cycle1"/>
    <dgm:cxn modelId="{62D87920-51F8-9A42-A6DC-572E1AA1AAF4}" type="presParOf" srcId="{974F300E-4386-5845-9047-D2E50BE5B9DF}" destId="{EAEA7D1D-8D8A-4A4B-812D-D24179AFED27}" srcOrd="4" destOrd="0" presId="urn:microsoft.com/office/officeart/2005/8/layout/cycle1"/>
    <dgm:cxn modelId="{D714C1BC-4394-5441-9387-875E60756BEC}" type="presParOf" srcId="{974F300E-4386-5845-9047-D2E50BE5B9DF}" destId="{2257407E-2335-6E46-9533-50F1A4869162}" srcOrd="5" destOrd="0" presId="urn:microsoft.com/office/officeart/2005/8/layout/cycle1"/>
    <dgm:cxn modelId="{FD51CA33-BDE7-9744-96AF-9B82C16414D7}" type="presParOf" srcId="{974F300E-4386-5845-9047-D2E50BE5B9DF}" destId="{3467B5D4-61EB-4C46-BB87-881C0920F2D1}" srcOrd="6" destOrd="0" presId="urn:microsoft.com/office/officeart/2005/8/layout/cycle1"/>
    <dgm:cxn modelId="{B1EF2ACE-5C07-E344-A3C1-25137BEF002C}" type="presParOf" srcId="{974F300E-4386-5845-9047-D2E50BE5B9DF}" destId="{2467F156-8EB3-F044-8664-8B186FD19D40}" srcOrd="7" destOrd="0" presId="urn:microsoft.com/office/officeart/2005/8/layout/cycle1"/>
    <dgm:cxn modelId="{6DE63EED-F370-A14D-9CE5-AF2D37CF3D1F}" type="presParOf" srcId="{974F300E-4386-5845-9047-D2E50BE5B9DF}" destId="{DC85BF06-3190-2C49-B38C-CC01414F9567}" srcOrd="8" destOrd="0" presId="urn:microsoft.com/office/officeart/2005/8/layout/cycle1"/>
    <dgm:cxn modelId="{9F726FA3-ADD8-0141-B843-0E180FF853BB}" type="presParOf" srcId="{974F300E-4386-5845-9047-D2E50BE5B9DF}" destId="{818521AB-CB19-3245-AC47-32330EC1D05A}" srcOrd="9" destOrd="0" presId="urn:microsoft.com/office/officeart/2005/8/layout/cycle1"/>
    <dgm:cxn modelId="{E4808E56-3229-8E4D-9C1E-C3E899826BB7}" type="presParOf" srcId="{974F300E-4386-5845-9047-D2E50BE5B9DF}" destId="{A85B6194-0CD3-0046-9C07-12EA626BEFA3}" srcOrd="10" destOrd="0" presId="urn:microsoft.com/office/officeart/2005/8/layout/cycle1"/>
    <dgm:cxn modelId="{00BE7E39-3889-204E-9519-394AE8F415B5}" type="presParOf" srcId="{974F300E-4386-5845-9047-D2E50BE5B9DF}" destId="{76EDA6DC-5A32-7640-86D9-A3D1F65AC2D3}" srcOrd="11" destOrd="0" presId="urn:microsoft.com/office/officeart/2005/8/layout/cycle1"/>
    <dgm:cxn modelId="{3906879F-403E-2C40-A625-6AC150F48281}" type="presParOf" srcId="{974F300E-4386-5845-9047-D2E50BE5B9DF}" destId="{5FEB966B-5E78-494C-B5A1-6F18B3A362B7}" srcOrd="12" destOrd="0" presId="urn:microsoft.com/office/officeart/2005/8/layout/cycle1"/>
    <dgm:cxn modelId="{B3EC64AA-172C-534D-8C60-212C0DFEBB12}" type="presParOf" srcId="{974F300E-4386-5845-9047-D2E50BE5B9DF}" destId="{9BE0E30D-6CC1-3143-BC4A-4FF2C5039316}" srcOrd="13" destOrd="0" presId="urn:microsoft.com/office/officeart/2005/8/layout/cycle1"/>
    <dgm:cxn modelId="{73CD49E3-1BDB-A44D-B3EB-6572EC978103}" type="presParOf" srcId="{974F300E-4386-5845-9047-D2E50BE5B9DF}" destId="{37E24780-EDFC-1D4D-B756-C90BE821441B}" srcOrd="14" destOrd="0" presId="urn:microsoft.com/office/officeart/2005/8/layout/cycle1"/>
    <dgm:cxn modelId="{BC3D7236-39BF-3F47-817E-FA37834CF3DA}" type="presParOf" srcId="{974F300E-4386-5845-9047-D2E50BE5B9DF}" destId="{788B510C-5C6F-7E4F-BD2A-4B0F37349509}" srcOrd="15" destOrd="0" presId="urn:microsoft.com/office/officeart/2005/8/layout/cycle1"/>
    <dgm:cxn modelId="{891ACE34-69B0-A145-A1B3-77FB8FFC0930}" type="presParOf" srcId="{974F300E-4386-5845-9047-D2E50BE5B9DF}" destId="{BF6C208F-01F8-574D-980A-D40F886CF760}" srcOrd="16" destOrd="0" presId="urn:microsoft.com/office/officeart/2005/8/layout/cycle1"/>
    <dgm:cxn modelId="{BA4B95B2-02EB-D346-8FDC-681935A59F27}" type="presParOf" srcId="{974F300E-4386-5845-9047-D2E50BE5B9DF}" destId="{DAE7F6D9-575B-6C47-9F2C-6177EB4BA541}" srcOrd="17" destOrd="0" presId="urn:microsoft.com/office/officeart/2005/8/layout/cycle1"/>
    <dgm:cxn modelId="{9D370016-F172-C246-BAF4-9437AF53A4CD}" type="presParOf" srcId="{974F300E-4386-5845-9047-D2E50BE5B9DF}" destId="{3AD74439-13B4-6B4C-A74C-96BE28333D49}" srcOrd="18" destOrd="0" presId="urn:microsoft.com/office/officeart/2005/8/layout/cycle1"/>
    <dgm:cxn modelId="{7A2D32DF-467A-5A46-8B3C-178DEF0F1E4A}" type="presParOf" srcId="{974F300E-4386-5845-9047-D2E50BE5B9DF}" destId="{B4CE740F-E5F8-1040-9068-3C0CA6A81D60}" srcOrd="19" destOrd="0" presId="urn:microsoft.com/office/officeart/2005/8/layout/cycle1"/>
    <dgm:cxn modelId="{967ED1A1-3E6C-034B-8999-44B71F631224}" type="presParOf" srcId="{974F300E-4386-5845-9047-D2E50BE5B9DF}" destId="{7D368AA8-A897-6A44-B2ED-5420DBBF55CD}" srcOrd="20" destOrd="0" presId="urn:microsoft.com/office/officeart/2005/8/layout/cycle1"/>
    <dgm:cxn modelId="{BC7246C5-23A1-CA41-9FB8-804CFDD20F49}" type="presParOf" srcId="{974F300E-4386-5845-9047-D2E50BE5B9DF}" destId="{256A8A82-B1CB-EF43-AB66-A3D1C8A54B59}" srcOrd="21" destOrd="0" presId="urn:microsoft.com/office/officeart/2005/8/layout/cycle1"/>
    <dgm:cxn modelId="{735B1EEF-7191-C348-804F-1CC1CBC2CC56}" type="presParOf" srcId="{974F300E-4386-5845-9047-D2E50BE5B9DF}" destId="{36444405-91CC-BC45-909E-8AE477F1EC7C}" srcOrd="22" destOrd="0" presId="urn:microsoft.com/office/officeart/2005/8/layout/cycle1"/>
    <dgm:cxn modelId="{24F93287-6E2F-0E49-81EF-02A8762DE88D}" type="presParOf" srcId="{974F300E-4386-5845-9047-D2E50BE5B9DF}" destId="{0EBEA1BD-8C57-A847-A4A1-BD492A397D4A}" srcOrd="23" destOrd="0" presId="urn:microsoft.com/office/officeart/2005/8/layout/cycle1"/>
    <dgm:cxn modelId="{AF628FB4-D34B-9D46-92EE-ABB9F5BDA7A7}" type="presParOf" srcId="{974F300E-4386-5845-9047-D2E50BE5B9DF}" destId="{A1257670-91AA-B74E-AFCB-48382C466D43}" srcOrd="24" destOrd="0" presId="urn:microsoft.com/office/officeart/2005/8/layout/cycle1"/>
    <dgm:cxn modelId="{000F456D-5EB1-D94D-8D2F-8BE81ED0A6D0}" type="presParOf" srcId="{974F300E-4386-5845-9047-D2E50BE5B9DF}" destId="{19DCBC3D-EF34-4444-B52C-E59D1C44CC9D}" srcOrd="25" destOrd="0" presId="urn:microsoft.com/office/officeart/2005/8/layout/cycle1"/>
    <dgm:cxn modelId="{47A27181-0933-6347-9AFA-94EB7B810CD8}" type="presParOf" srcId="{974F300E-4386-5845-9047-D2E50BE5B9DF}" destId="{CDA9BE8C-41E5-BF45-BAB4-5B91BDDEFF8D}" srcOrd="26" destOrd="0" presId="urn:microsoft.com/office/officeart/2005/8/layout/cycle1"/>
    <dgm:cxn modelId="{0CA4CAF5-3AF8-CE43-9522-A0A89991E56A}" type="presParOf" srcId="{974F300E-4386-5845-9047-D2E50BE5B9DF}" destId="{731680F6-F070-374C-97C4-FB0156E03231}" srcOrd="27" destOrd="0" presId="urn:microsoft.com/office/officeart/2005/8/layout/cycle1"/>
    <dgm:cxn modelId="{3AE58686-4974-FD49-91C9-57FDA9E093DB}" type="presParOf" srcId="{974F300E-4386-5845-9047-D2E50BE5B9DF}" destId="{12C576B8-5B2D-B04B-98C4-29D5E499FD83}" srcOrd="28" destOrd="0" presId="urn:microsoft.com/office/officeart/2005/8/layout/cycle1"/>
    <dgm:cxn modelId="{1DCFAB23-C5D8-8D4E-93A9-D234A520977C}" type="presParOf" srcId="{974F300E-4386-5845-9047-D2E50BE5B9DF}" destId="{C4FE94AE-AFAE-8743-9525-171FDA850E0F}" srcOrd="29" destOrd="0" presId="urn:microsoft.com/office/officeart/2005/8/layout/cycle1"/>
    <dgm:cxn modelId="{56B7D99B-E3CC-2847-AC51-F425DC62669C}" type="presParOf" srcId="{974F300E-4386-5845-9047-D2E50BE5B9DF}" destId="{FBD4D212-3E98-9843-8795-297F9EDDD657}" srcOrd="30" destOrd="0" presId="urn:microsoft.com/office/officeart/2005/8/layout/cycle1"/>
    <dgm:cxn modelId="{3D756D83-5ADB-3D4B-A032-C70DD90AD18D}" type="presParOf" srcId="{974F300E-4386-5845-9047-D2E50BE5B9DF}" destId="{54CDBF4B-9D09-3242-A1D5-0506BD1712C5}" srcOrd="31" destOrd="0" presId="urn:microsoft.com/office/officeart/2005/8/layout/cycle1"/>
    <dgm:cxn modelId="{DA98EBC3-8D76-744A-912E-93EDC9B7937F}" type="presParOf" srcId="{974F300E-4386-5845-9047-D2E50BE5B9DF}" destId="{49452468-AA65-834B-B75D-72A0A7810E13}" srcOrd="32" destOrd="0" presId="urn:microsoft.com/office/officeart/2005/8/layout/cycle1"/>
    <dgm:cxn modelId="{5B7A5CAE-9381-B94C-848A-86F79E58FF3F}" type="presParOf" srcId="{974F300E-4386-5845-9047-D2E50BE5B9DF}" destId="{B0C742D0-6463-FF41-BE88-36D0AF1ED5D5}" srcOrd="33" destOrd="0" presId="urn:microsoft.com/office/officeart/2005/8/layout/cycle1"/>
    <dgm:cxn modelId="{0A6E4DEE-DC79-464B-95EF-9A6EFCA1F8AF}" type="presParOf" srcId="{974F300E-4386-5845-9047-D2E50BE5B9DF}" destId="{CE064FAD-9527-C04A-986D-ADE7F29D4AAF}" srcOrd="34" destOrd="0" presId="urn:microsoft.com/office/officeart/2005/8/layout/cycle1"/>
    <dgm:cxn modelId="{28EDCFE2-EA13-BF46-A086-6F9437AE85D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CE17A09-1091-2748-A1F0-0D7F891777EF}" type="presOf" srcId="{54471214-3ABC-B64E-8935-4F53AC7091F5}" destId="{2257407E-2335-6E46-9533-50F1A4869162}" srcOrd="0" destOrd="0" presId="urn:microsoft.com/office/officeart/2005/8/layout/cycle1"/>
    <dgm:cxn modelId="{84CCE60A-6DC5-8F4E-9AEA-87A16131D803}" type="presOf" srcId="{C62D126D-D94F-0A45-AAB3-A4A2804A9AA5}" destId="{49452468-AA65-834B-B75D-72A0A7810E13}" srcOrd="0" destOrd="0" presId="urn:microsoft.com/office/officeart/2005/8/layout/cycle1"/>
    <dgm:cxn modelId="{D619BE18-FF93-8E45-B228-EE39AF8C44B2}" type="presOf" srcId="{0858D728-97B0-1A41-82DA-1572CE14754F}" destId="{9BE0E30D-6CC1-3143-BC4A-4FF2C5039316}" srcOrd="0" destOrd="0" presId="urn:microsoft.com/office/officeart/2005/8/layout/cycle1"/>
    <dgm:cxn modelId="{F136621B-3873-C749-AB6B-A2874650F05A}" type="presOf" srcId="{580AAA11-E1E4-FC4E-A546-63E521F462A7}" destId="{DAE7F6D9-575B-6C47-9F2C-6177EB4BA541}" srcOrd="0" destOrd="0" presId="urn:microsoft.com/office/officeart/2005/8/layout/cycle1"/>
    <dgm:cxn modelId="{FF31631D-40DE-1A4E-925B-A31AE98167A3}" type="presOf" srcId="{610909C5-6334-264F-93E0-189A71FB6993}" destId="{54CDBF4B-9D09-3242-A1D5-0506BD1712C5}" srcOrd="0" destOrd="0" presId="urn:microsoft.com/office/officeart/2005/8/layout/cycle1"/>
    <dgm:cxn modelId="{4E3DEA23-789D-284D-8F51-F9617B1C3BEC}"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FAEE22F-DE9A-A94C-8700-4E9202B19421}" type="presOf" srcId="{D7E87DE1-03EB-D748-89C5-D76845DF9F58}" destId="{12C576B8-5B2D-B04B-98C4-29D5E499FD8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0FCA7943-EE70-7748-AF8B-2296A7F2F195}"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7B370D4C-D7D0-E042-BDEA-6370B53CFE5D}" type="presOf" srcId="{55E743FA-081E-B447-B4F2-DEEACC6857BC}" destId="{36444405-91CC-BC45-909E-8AE477F1EC7C}" srcOrd="0" destOrd="0" presId="urn:microsoft.com/office/officeart/2005/8/layout/cycle1"/>
    <dgm:cxn modelId="{74A0D64D-2E27-5C49-A7F4-355193F9EB26}" type="presOf" srcId="{527799A3-6798-F14C-9108-A99B044124B3}" destId="{CE064FAD-9527-C04A-986D-ADE7F29D4AAF}" srcOrd="0" destOrd="0" presId="urn:microsoft.com/office/officeart/2005/8/layout/cycle1"/>
    <dgm:cxn modelId="{BD14F34D-332D-6041-B2C7-2ABCB01A6CC6}" type="presOf" srcId="{591E9484-33B2-714C-AA5D-D47E80DA12F9}" destId="{CDA9BE8C-41E5-BF45-BAB4-5B91BDDEFF8D}" srcOrd="0" destOrd="0" presId="urn:microsoft.com/office/officeart/2005/8/layout/cycle1"/>
    <dgm:cxn modelId="{209E8153-AF97-FA40-A9D6-86F3C39DBCD0}" type="presOf" srcId="{63159F5F-19C4-974F-B4D9-6A8388E3A179}" destId="{DC85BF06-3190-2C49-B38C-CC01414F9567}" srcOrd="0" destOrd="0" presId="urn:microsoft.com/office/officeart/2005/8/layout/cycle1"/>
    <dgm:cxn modelId="{4C00E261-4671-AA4F-AAD5-3CB1A01447F8}" type="presOf" srcId="{55B5CCF6-1B65-AC49-B1EC-CD09807E71EF}" destId="{76EDA6DC-5A32-7640-86D9-A3D1F65AC2D3}" srcOrd="0" destOrd="0" presId="urn:microsoft.com/office/officeart/2005/8/layout/cycle1"/>
    <dgm:cxn modelId="{805FF073-8C09-DC4C-96A9-A5A722809134}" type="presOf" srcId="{F73B3211-1799-3F44-92B6-7CEE57ECB2D3}" destId="{BF6C208F-01F8-574D-980A-D40F886CF760}" srcOrd="0" destOrd="0" presId="urn:microsoft.com/office/officeart/2005/8/layout/cycle1"/>
    <dgm:cxn modelId="{D4F6828B-F1DC-A141-A52F-EA541AC3B87D}" type="presOf" srcId="{D805A741-31F4-6D45-A082-4AD4C7B066F1}" destId="{7D368AA8-A897-6A44-B2ED-5420DBBF55C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A1C0692-C9B1-294D-B0D2-94B66EC27D05}" type="presOf" srcId="{B6065800-F57E-6842-B73C-614AFBC2DE05}" destId="{2990F259-A510-7044-A15A-189FB55AE5CB}" srcOrd="0" destOrd="0" presId="urn:microsoft.com/office/officeart/2005/8/layout/cycle1"/>
    <dgm:cxn modelId="{C7DBFCA2-3D91-8A41-A563-C2151D01E80F}" type="presOf" srcId="{D548EBB6-B1A8-4E4A-94F3-38AFF917AA13}" destId="{A85B6194-0CD3-0046-9C07-12EA626BEFA3}" srcOrd="0" destOrd="0" presId="urn:microsoft.com/office/officeart/2005/8/layout/cycle1"/>
    <dgm:cxn modelId="{EFB085A6-8B59-F14E-8A1B-217BC4EF2C0E}" type="presOf" srcId="{CCCC52AB-CFB4-904A-B94C-E1998826B4F9}" destId="{7C0589C6-43EC-854D-966B-B0C5FE9A819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D1FA06BC-878D-AB49-9250-D678356E2DE0}" type="presOf" srcId="{81D20D5D-F15B-B844-BCE7-07FE2E88C5B6}" destId="{2467F156-8EB3-F044-8664-8B186FD19D40}" srcOrd="0" destOrd="0" presId="urn:microsoft.com/office/officeart/2005/8/layout/cycle1"/>
    <dgm:cxn modelId="{725E48C0-E1F5-7B47-8A45-36F51C325047}" type="presOf" srcId="{931AD6AD-68AD-1F4D-802F-C6CD780A0CDB}" destId="{19DCBC3D-EF34-4444-B52C-E59D1C44CC9D}" srcOrd="0" destOrd="0" presId="urn:microsoft.com/office/officeart/2005/8/layout/cycle1"/>
    <dgm:cxn modelId="{3B9F24C3-2CCA-254A-8EBF-8A268B570F57}"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C13748D7-F672-C548-9924-A9BAAE901A92}" type="presOf" srcId="{19401D75-4FA1-2642-9C39-67D34D8AB9EC}" destId="{37E24780-EDFC-1D4D-B756-C90BE821441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1DF837E4-05A5-D246-B2D2-F4E71550F624}" type="presOf" srcId="{325DB5A0-FE7A-8245-9663-7B515E4DF4C8}" destId="{EAEA7D1D-8D8A-4A4B-812D-D24179AFED27}" srcOrd="0" destOrd="0" presId="urn:microsoft.com/office/officeart/2005/8/layout/cycle1"/>
    <dgm:cxn modelId="{26F51EE5-4FB6-954A-880B-4214D8F8DDFD}" type="presOf" srcId="{A9914442-2057-0542-A0EA-F935FCA28993}" destId="{B4CE740F-E5F8-1040-9068-3C0CA6A81D60}" srcOrd="0" destOrd="0" presId="urn:microsoft.com/office/officeart/2005/8/layout/cycle1"/>
    <dgm:cxn modelId="{F3CC5FEA-55A1-D342-AE71-35757B88DCEB}" type="presOf" srcId="{6533DBF9-2933-D44A-B9F0-8FC24EC06F20}" destId="{C4FE94AE-AFAE-8743-9525-171FDA850E0F}" srcOrd="0" destOrd="0" presId="urn:microsoft.com/office/officeart/2005/8/layout/cycle1"/>
    <dgm:cxn modelId="{A0BD2C87-3203-FC41-9E7E-CE61CF930F4B}" type="presParOf" srcId="{974F300E-4386-5845-9047-D2E50BE5B9DF}" destId="{BF1A72C0-4F23-214E-B2C0-EC3432C35438}" srcOrd="0" destOrd="0" presId="urn:microsoft.com/office/officeart/2005/8/layout/cycle1"/>
    <dgm:cxn modelId="{276D7918-0982-934C-97E0-454E21EC8B86}" type="presParOf" srcId="{974F300E-4386-5845-9047-D2E50BE5B9DF}" destId="{92DA8A36-05F4-4B4C-B207-6FB4CBC9688F}" srcOrd="1" destOrd="0" presId="urn:microsoft.com/office/officeart/2005/8/layout/cycle1"/>
    <dgm:cxn modelId="{A577AFE2-3D24-974C-B595-9E331A3C2DAC}" type="presParOf" srcId="{974F300E-4386-5845-9047-D2E50BE5B9DF}" destId="{2990F259-A510-7044-A15A-189FB55AE5CB}" srcOrd="2" destOrd="0" presId="urn:microsoft.com/office/officeart/2005/8/layout/cycle1"/>
    <dgm:cxn modelId="{5097CAF4-0F90-4B43-8251-2CE3B127F337}" type="presParOf" srcId="{974F300E-4386-5845-9047-D2E50BE5B9DF}" destId="{A7A1548F-03D0-7F43-8C4C-631804CE4126}" srcOrd="3" destOrd="0" presId="urn:microsoft.com/office/officeart/2005/8/layout/cycle1"/>
    <dgm:cxn modelId="{3A8CDFAA-0D9D-1D47-967D-B72E40877F52}" type="presParOf" srcId="{974F300E-4386-5845-9047-D2E50BE5B9DF}" destId="{EAEA7D1D-8D8A-4A4B-812D-D24179AFED27}" srcOrd="4" destOrd="0" presId="urn:microsoft.com/office/officeart/2005/8/layout/cycle1"/>
    <dgm:cxn modelId="{7E31DE9A-ECF9-CB42-9ADE-B2F608F517E6}" type="presParOf" srcId="{974F300E-4386-5845-9047-D2E50BE5B9DF}" destId="{2257407E-2335-6E46-9533-50F1A4869162}" srcOrd="5" destOrd="0" presId="urn:microsoft.com/office/officeart/2005/8/layout/cycle1"/>
    <dgm:cxn modelId="{340DB9BB-A8BD-2141-9DC3-F67ABE2D0443}" type="presParOf" srcId="{974F300E-4386-5845-9047-D2E50BE5B9DF}" destId="{3467B5D4-61EB-4C46-BB87-881C0920F2D1}" srcOrd="6" destOrd="0" presId="urn:microsoft.com/office/officeart/2005/8/layout/cycle1"/>
    <dgm:cxn modelId="{A869CF76-607F-3241-BE57-AD0623C1438F}" type="presParOf" srcId="{974F300E-4386-5845-9047-D2E50BE5B9DF}" destId="{2467F156-8EB3-F044-8664-8B186FD19D40}" srcOrd="7" destOrd="0" presId="urn:microsoft.com/office/officeart/2005/8/layout/cycle1"/>
    <dgm:cxn modelId="{92EC69DF-CB67-4D43-BD19-DCFC7BFEC0F9}" type="presParOf" srcId="{974F300E-4386-5845-9047-D2E50BE5B9DF}" destId="{DC85BF06-3190-2C49-B38C-CC01414F9567}" srcOrd="8" destOrd="0" presId="urn:microsoft.com/office/officeart/2005/8/layout/cycle1"/>
    <dgm:cxn modelId="{335660E3-B668-A044-A0FE-57178B5EDA0B}" type="presParOf" srcId="{974F300E-4386-5845-9047-D2E50BE5B9DF}" destId="{818521AB-CB19-3245-AC47-32330EC1D05A}" srcOrd="9" destOrd="0" presId="urn:microsoft.com/office/officeart/2005/8/layout/cycle1"/>
    <dgm:cxn modelId="{8228A306-8E33-4346-B681-F692C5FAB1EF}" type="presParOf" srcId="{974F300E-4386-5845-9047-D2E50BE5B9DF}" destId="{A85B6194-0CD3-0046-9C07-12EA626BEFA3}" srcOrd="10" destOrd="0" presId="urn:microsoft.com/office/officeart/2005/8/layout/cycle1"/>
    <dgm:cxn modelId="{92D25206-158F-3049-B4BA-8DE8AC204BAF}" type="presParOf" srcId="{974F300E-4386-5845-9047-D2E50BE5B9DF}" destId="{76EDA6DC-5A32-7640-86D9-A3D1F65AC2D3}" srcOrd="11" destOrd="0" presId="urn:microsoft.com/office/officeart/2005/8/layout/cycle1"/>
    <dgm:cxn modelId="{6F9E124B-5F4B-C443-99BA-1863A4C2BCD7}" type="presParOf" srcId="{974F300E-4386-5845-9047-D2E50BE5B9DF}" destId="{5FEB966B-5E78-494C-B5A1-6F18B3A362B7}" srcOrd="12" destOrd="0" presId="urn:microsoft.com/office/officeart/2005/8/layout/cycle1"/>
    <dgm:cxn modelId="{1A55F226-DF92-0645-91D1-E0A687610EE8}" type="presParOf" srcId="{974F300E-4386-5845-9047-D2E50BE5B9DF}" destId="{9BE0E30D-6CC1-3143-BC4A-4FF2C5039316}" srcOrd="13" destOrd="0" presId="urn:microsoft.com/office/officeart/2005/8/layout/cycle1"/>
    <dgm:cxn modelId="{150CD970-970A-6F45-A062-47321EB484BD}" type="presParOf" srcId="{974F300E-4386-5845-9047-D2E50BE5B9DF}" destId="{37E24780-EDFC-1D4D-B756-C90BE821441B}" srcOrd="14" destOrd="0" presId="urn:microsoft.com/office/officeart/2005/8/layout/cycle1"/>
    <dgm:cxn modelId="{308DF75D-52FA-D046-A97B-042CBF33E408}" type="presParOf" srcId="{974F300E-4386-5845-9047-D2E50BE5B9DF}" destId="{788B510C-5C6F-7E4F-BD2A-4B0F37349509}" srcOrd="15" destOrd="0" presId="urn:microsoft.com/office/officeart/2005/8/layout/cycle1"/>
    <dgm:cxn modelId="{C18EA4AE-FA4A-794E-825F-5B993C6BE976}" type="presParOf" srcId="{974F300E-4386-5845-9047-D2E50BE5B9DF}" destId="{BF6C208F-01F8-574D-980A-D40F886CF760}" srcOrd="16" destOrd="0" presId="urn:microsoft.com/office/officeart/2005/8/layout/cycle1"/>
    <dgm:cxn modelId="{C0623E2F-F20C-7446-BDC0-9A9A1C41E3CE}" type="presParOf" srcId="{974F300E-4386-5845-9047-D2E50BE5B9DF}" destId="{DAE7F6D9-575B-6C47-9F2C-6177EB4BA541}" srcOrd="17" destOrd="0" presId="urn:microsoft.com/office/officeart/2005/8/layout/cycle1"/>
    <dgm:cxn modelId="{EC2D1C7D-AB2E-AB4D-8402-81CCFE85CBF9}" type="presParOf" srcId="{974F300E-4386-5845-9047-D2E50BE5B9DF}" destId="{3AD74439-13B4-6B4C-A74C-96BE28333D49}" srcOrd="18" destOrd="0" presId="urn:microsoft.com/office/officeart/2005/8/layout/cycle1"/>
    <dgm:cxn modelId="{A816FFE6-F81A-6240-9AE8-8CF503070C15}" type="presParOf" srcId="{974F300E-4386-5845-9047-D2E50BE5B9DF}" destId="{B4CE740F-E5F8-1040-9068-3C0CA6A81D60}" srcOrd="19" destOrd="0" presId="urn:microsoft.com/office/officeart/2005/8/layout/cycle1"/>
    <dgm:cxn modelId="{8B3DD005-B8F4-6847-9571-F40F5478084B}" type="presParOf" srcId="{974F300E-4386-5845-9047-D2E50BE5B9DF}" destId="{7D368AA8-A897-6A44-B2ED-5420DBBF55CD}" srcOrd="20" destOrd="0" presId="urn:microsoft.com/office/officeart/2005/8/layout/cycle1"/>
    <dgm:cxn modelId="{E6065083-8182-774B-98FF-6C32D23F0512}" type="presParOf" srcId="{974F300E-4386-5845-9047-D2E50BE5B9DF}" destId="{256A8A82-B1CB-EF43-AB66-A3D1C8A54B59}" srcOrd="21" destOrd="0" presId="urn:microsoft.com/office/officeart/2005/8/layout/cycle1"/>
    <dgm:cxn modelId="{91D68F5F-EF70-B941-AEDD-0CD4EC706200}" type="presParOf" srcId="{974F300E-4386-5845-9047-D2E50BE5B9DF}" destId="{36444405-91CC-BC45-909E-8AE477F1EC7C}" srcOrd="22" destOrd="0" presId="urn:microsoft.com/office/officeart/2005/8/layout/cycle1"/>
    <dgm:cxn modelId="{C9B89024-E835-2E45-8C13-C89519F9E50C}" type="presParOf" srcId="{974F300E-4386-5845-9047-D2E50BE5B9DF}" destId="{0EBEA1BD-8C57-A847-A4A1-BD492A397D4A}" srcOrd="23" destOrd="0" presId="urn:microsoft.com/office/officeart/2005/8/layout/cycle1"/>
    <dgm:cxn modelId="{E61A6B52-EC9C-4B41-BC70-0AF348A81A0F}" type="presParOf" srcId="{974F300E-4386-5845-9047-D2E50BE5B9DF}" destId="{A1257670-91AA-B74E-AFCB-48382C466D43}" srcOrd="24" destOrd="0" presId="urn:microsoft.com/office/officeart/2005/8/layout/cycle1"/>
    <dgm:cxn modelId="{AEC2C827-9EE1-4745-8FFF-63C5C3815349}" type="presParOf" srcId="{974F300E-4386-5845-9047-D2E50BE5B9DF}" destId="{19DCBC3D-EF34-4444-B52C-E59D1C44CC9D}" srcOrd="25" destOrd="0" presId="urn:microsoft.com/office/officeart/2005/8/layout/cycle1"/>
    <dgm:cxn modelId="{B2254159-4E40-3746-92AA-7650337B150A}" type="presParOf" srcId="{974F300E-4386-5845-9047-D2E50BE5B9DF}" destId="{CDA9BE8C-41E5-BF45-BAB4-5B91BDDEFF8D}" srcOrd="26" destOrd="0" presId="urn:microsoft.com/office/officeart/2005/8/layout/cycle1"/>
    <dgm:cxn modelId="{67C63A11-73B5-FF4D-BBEB-CF032051C315}" type="presParOf" srcId="{974F300E-4386-5845-9047-D2E50BE5B9DF}" destId="{731680F6-F070-374C-97C4-FB0156E03231}" srcOrd="27" destOrd="0" presId="urn:microsoft.com/office/officeart/2005/8/layout/cycle1"/>
    <dgm:cxn modelId="{2AABB7A1-B29C-D04C-8685-0232CE7A147D}" type="presParOf" srcId="{974F300E-4386-5845-9047-D2E50BE5B9DF}" destId="{12C576B8-5B2D-B04B-98C4-29D5E499FD83}" srcOrd="28" destOrd="0" presId="urn:microsoft.com/office/officeart/2005/8/layout/cycle1"/>
    <dgm:cxn modelId="{390733B7-46FE-4F4E-8E7B-0F02BB2143B6}" type="presParOf" srcId="{974F300E-4386-5845-9047-D2E50BE5B9DF}" destId="{C4FE94AE-AFAE-8743-9525-171FDA850E0F}" srcOrd="29" destOrd="0" presId="urn:microsoft.com/office/officeart/2005/8/layout/cycle1"/>
    <dgm:cxn modelId="{A0C6106D-901A-8F4C-AD11-42D75C531363}" type="presParOf" srcId="{974F300E-4386-5845-9047-D2E50BE5B9DF}" destId="{FBD4D212-3E98-9843-8795-297F9EDDD657}" srcOrd="30" destOrd="0" presId="urn:microsoft.com/office/officeart/2005/8/layout/cycle1"/>
    <dgm:cxn modelId="{DE4036B6-4A14-5A48-AAD4-42ECFDC3E012}" type="presParOf" srcId="{974F300E-4386-5845-9047-D2E50BE5B9DF}" destId="{54CDBF4B-9D09-3242-A1D5-0506BD1712C5}" srcOrd="31" destOrd="0" presId="urn:microsoft.com/office/officeart/2005/8/layout/cycle1"/>
    <dgm:cxn modelId="{5A8D3E54-DF84-3341-B7DB-C680EFB7E44B}" type="presParOf" srcId="{974F300E-4386-5845-9047-D2E50BE5B9DF}" destId="{49452468-AA65-834B-B75D-72A0A7810E13}" srcOrd="32" destOrd="0" presId="urn:microsoft.com/office/officeart/2005/8/layout/cycle1"/>
    <dgm:cxn modelId="{76F80534-15E1-9343-880E-F2CD7B84890A}" type="presParOf" srcId="{974F300E-4386-5845-9047-D2E50BE5B9DF}" destId="{B0C742D0-6463-FF41-BE88-36D0AF1ED5D5}" srcOrd="33" destOrd="0" presId="urn:microsoft.com/office/officeart/2005/8/layout/cycle1"/>
    <dgm:cxn modelId="{62FF1541-B945-A044-9D12-FB7A0DEACCF4}" type="presParOf" srcId="{974F300E-4386-5845-9047-D2E50BE5B9DF}" destId="{CE064FAD-9527-C04A-986D-ADE7F29D4AAF}" srcOrd="34" destOrd="0" presId="urn:microsoft.com/office/officeart/2005/8/layout/cycle1"/>
    <dgm:cxn modelId="{CD6730B6-E7B3-5A4F-8B79-AB23FE4B419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57FE008-9A5B-5B47-9095-A08A4F23A73B}" type="presOf" srcId="{0858D728-97B0-1A41-82DA-1572CE14754F}" destId="{9BE0E30D-6CC1-3143-BC4A-4FF2C5039316}" srcOrd="0" destOrd="0" presId="urn:microsoft.com/office/officeart/2005/8/layout/cycle1"/>
    <dgm:cxn modelId="{3938B20F-7BF9-A44A-B555-B07CE9B0D932}" type="presOf" srcId="{610909C5-6334-264F-93E0-189A71FB6993}" destId="{54CDBF4B-9D09-3242-A1D5-0506BD1712C5}" srcOrd="0" destOrd="0" presId="urn:microsoft.com/office/officeart/2005/8/layout/cycle1"/>
    <dgm:cxn modelId="{B665471A-DD2C-674E-9354-AA2C5E769EAB}" type="presOf" srcId="{D805A741-31F4-6D45-A082-4AD4C7B066F1}" destId="{7D368AA8-A897-6A44-B2ED-5420DBBF55CD}" srcOrd="0" destOrd="0" presId="urn:microsoft.com/office/officeart/2005/8/layout/cycle1"/>
    <dgm:cxn modelId="{23A11224-510A-2C4C-961F-11FA6C59330D}" type="presOf" srcId="{6533DBF9-2933-D44A-B9F0-8FC24EC06F20}" destId="{C4FE94AE-AFAE-8743-9525-171FDA850E0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A988425-C2DC-2A48-9726-2B7BEA1BDAED}" type="presOf" srcId="{55B5CCF6-1B65-AC49-B1EC-CD09807E71EF}" destId="{76EDA6DC-5A32-7640-86D9-A3D1F65AC2D3}" srcOrd="0" destOrd="0" presId="urn:microsoft.com/office/officeart/2005/8/layout/cycle1"/>
    <dgm:cxn modelId="{5822FC25-BCEB-D046-B757-C16980B222BB}" type="presOf" srcId="{325DB5A0-FE7A-8245-9663-7B515E4DF4C8}" destId="{EAEA7D1D-8D8A-4A4B-812D-D24179AFED27}" srcOrd="0" destOrd="0" presId="urn:microsoft.com/office/officeart/2005/8/layout/cycle1"/>
    <dgm:cxn modelId="{CD74942F-EE95-2444-B63A-B5C5B58C96AB}" type="presOf" srcId="{D548EBB6-B1A8-4E4A-94F3-38AFF917AA13}" destId="{A85B6194-0CD3-0046-9C07-12EA626BEFA3}" srcOrd="0" destOrd="0" presId="urn:microsoft.com/office/officeart/2005/8/layout/cycle1"/>
    <dgm:cxn modelId="{B7D18730-F183-EE49-B5A1-1FB8F0D4FFFA}"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1EA2B73F-F18F-504E-9FD0-5543AE5AED28}"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9F2BB63-51A0-0844-A10F-AB8D96C609FF}" type="presOf" srcId="{81D20D5D-F15B-B844-BCE7-07FE2E88C5B6}" destId="{2467F156-8EB3-F044-8664-8B186FD19D40}" srcOrd="0" destOrd="0" presId="urn:microsoft.com/office/officeart/2005/8/layout/cycle1"/>
    <dgm:cxn modelId="{4EF3E176-6C3F-C34F-850D-35205B923BA8}" type="presOf" srcId="{527799A3-6798-F14C-9108-A99B044124B3}" destId="{CE064FAD-9527-C04A-986D-ADE7F29D4AAF}" srcOrd="0" destOrd="0" presId="urn:microsoft.com/office/officeart/2005/8/layout/cycle1"/>
    <dgm:cxn modelId="{3855B579-13BD-F54C-98C3-04D8B6B7DABA}" type="presOf" srcId="{63159F5F-19C4-974F-B4D9-6A8388E3A179}" destId="{DC85BF06-3190-2C49-B38C-CC01414F9567}" srcOrd="0" destOrd="0" presId="urn:microsoft.com/office/officeart/2005/8/layout/cycle1"/>
    <dgm:cxn modelId="{FCB6707A-E054-DE41-8029-A2FC897D0975}" type="presOf" srcId="{C62D126D-D94F-0A45-AAB3-A4A2804A9AA5}" destId="{49452468-AA65-834B-B75D-72A0A7810E13}" srcOrd="0" destOrd="0" presId="urn:microsoft.com/office/officeart/2005/8/layout/cycle1"/>
    <dgm:cxn modelId="{C7D6F58E-4A52-684C-B8EF-5EDBFC3E13AA}"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66C1A9A-43C4-4044-899F-E84161D8C0AF}" type="presOf" srcId="{55E743FA-081E-B447-B4F2-DEEACC6857BC}" destId="{36444405-91CC-BC45-909E-8AE477F1EC7C}" srcOrd="0" destOrd="0" presId="urn:microsoft.com/office/officeart/2005/8/layout/cycle1"/>
    <dgm:cxn modelId="{C216CD9D-6C05-614B-BB22-4AD2B885D6D4}"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916B2AD-2B68-F44D-9055-86A31238D70F}" type="presOf" srcId="{580AAA11-E1E4-FC4E-A546-63E521F462A7}" destId="{DAE7F6D9-575B-6C47-9F2C-6177EB4BA541}" srcOrd="0" destOrd="0" presId="urn:microsoft.com/office/officeart/2005/8/layout/cycle1"/>
    <dgm:cxn modelId="{D4DE10B7-856D-224F-86AB-C5582B6DDC50}"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65453BE-218D-D441-9327-51CA8D5D908D}" type="presOf" srcId="{12600BCB-5734-3F4B-9543-0CB09A3EC940}" destId="{92DA8A36-05F4-4B4C-B207-6FB4CBC9688F}" srcOrd="0" destOrd="0" presId="urn:microsoft.com/office/officeart/2005/8/layout/cycle1"/>
    <dgm:cxn modelId="{89289EC2-251F-1044-B489-301F2FEB2A07}"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A98D58CC-4D65-DC48-A7A1-8E9711243822}" type="presOf" srcId="{B7792F1E-795A-8A40-9AF9-CBB036406804}" destId="{0EBEA1BD-8C57-A847-A4A1-BD492A397D4A}" srcOrd="0" destOrd="0" presId="urn:microsoft.com/office/officeart/2005/8/layout/cycle1"/>
    <dgm:cxn modelId="{74FE07D0-AEE3-A343-AD7D-2E3350CE22F3}" type="presOf" srcId="{54471214-3ABC-B64E-8935-4F53AC7091F5}" destId="{2257407E-2335-6E46-9533-50F1A486916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8B6638E1-E400-BB43-8B7F-BA5FA2288225}" type="presOf" srcId="{F73B3211-1799-3F44-92B6-7CEE57ECB2D3}" destId="{BF6C208F-01F8-574D-980A-D40F886CF760}" srcOrd="0" destOrd="0" presId="urn:microsoft.com/office/officeart/2005/8/layout/cycle1"/>
    <dgm:cxn modelId="{2B8263E3-5900-2442-9336-FF80A85E51F6}" type="presOf" srcId="{19401D75-4FA1-2642-9C39-67D34D8AB9EC}" destId="{37E24780-EDFC-1D4D-B756-C90BE821441B}" srcOrd="0" destOrd="0" presId="urn:microsoft.com/office/officeart/2005/8/layout/cycle1"/>
    <dgm:cxn modelId="{961C33F3-8C6F-A64E-A5E7-4A4E33C01033}" type="presOf" srcId="{931AD6AD-68AD-1F4D-802F-C6CD780A0CDB}" destId="{19DCBC3D-EF34-4444-B52C-E59D1C44CC9D}" srcOrd="0" destOrd="0" presId="urn:microsoft.com/office/officeart/2005/8/layout/cycle1"/>
    <dgm:cxn modelId="{59758493-72FF-EF4F-8748-CFAB01FBF133}" type="presParOf" srcId="{974F300E-4386-5845-9047-D2E50BE5B9DF}" destId="{BF1A72C0-4F23-214E-B2C0-EC3432C35438}" srcOrd="0" destOrd="0" presId="urn:microsoft.com/office/officeart/2005/8/layout/cycle1"/>
    <dgm:cxn modelId="{46D9CC2D-6E69-014A-98C6-4224EF38CDC7}" type="presParOf" srcId="{974F300E-4386-5845-9047-D2E50BE5B9DF}" destId="{92DA8A36-05F4-4B4C-B207-6FB4CBC9688F}" srcOrd="1" destOrd="0" presId="urn:microsoft.com/office/officeart/2005/8/layout/cycle1"/>
    <dgm:cxn modelId="{6FB817C7-ACB8-6B43-AE86-3B89CA721FAD}" type="presParOf" srcId="{974F300E-4386-5845-9047-D2E50BE5B9DF}" destId="{2990F259-A510-7044-A15A-189FB55AE5CB}" srcOrd="2" destOrd="0" presId="urn:microsoft.com/office/officeart/2005/8/layout/cycle1"/>
    <dgm:cxn modelId="{F0010A5D-614A-044F-9C0D-2E4175CCB7A4}" type="presParOf" srcId="{974F300E-4386-5845-9047-D2E50BE5B9DF}" destId="{A7A1548F-03D0-7F43-8C4C-631804CE4126}" srcOrd="3" destOrd="0" presId="urn:microsoft.com/office/officeart/2005/8/layout/cycle1"/>
    <dgm:cxn modelId="{D82586B9-C469-6A41-98BA-A3ADB66D8BAE}" type="presParOf" srcId="{974F300E-4386-5845-9047-D2E50BE5B9DF}" destId="{EAEA7D1D-8D8A-4A4B-812D-D24179AFED27}" srcOrd="4" destOrd="0" presId="urn:microsoft.com/office/officeart/2005/8/layout/cycle1"/>
    <dgm:cxn modelId="{CD2C7595-19F3-724C-B91C-FE280F8D001E}" type="presParOf" srcId="{974F300E-4386-5845-9047-D2E50BE5B9DF}" destId="{2257407E-2335-6E46-9533-50F1A4869162}" srcOrd="5" destOrd="0" presId="urn:microsoft.com/office/officeart/2005/8/layout/cycle1"/>
    <dgm:cxn modelId="{2D255006-331D-D345-ADCD-74C1C025ECC2}" type="presParOf" srcId="{974F300E-4386-5845-9047-D2E50BE5B9DF}" destId="{3467B5D4-61EB-4C46-BB87-881C0920F2D1}" srcOrd="6" destOrd="0" presId="urn:microsoft.com/office/officeart/2005/8/layout/cycle1"/>
    <dgm:cxn modelId="{F1D5F8AA-144D-E04D-B426-C8AAEAF9E92A}" type="presParOf" srcId="{974F300E-4386-5845-9047-D2E50BE5B9DF}" destId="{2467F156-8EB3-F044-8664-8B186FD19D40}" srcOrd="7" destOrd="0" presId="urn:microsoft.com/office/officeart/2005/8/layout/cycle1"/>
    <dgm:cxn modelId="{89CF8F29-6D9D-864C-9601-F306537D35B0}" type="presParOf" srcId="{974F300E-4386-5845-9047-D2E50BE5B9DF}" destId="{DC85BF06-3190-2C49-B38C-CC01414F9567}" srcOrd="8" destOrd="0" presId="urn:microsoft.com/office/officeart/2005/8/layout/cycle1"/>
    <dgm:cxn modelId="{E2A5B3E1-8783-C547-BE7F-F7C94904BE13}" type="presParOf" srcId="{974F300E-4386-5845-9047-D2E50BE5B9DF}" destId="{818521AB-CB19-3245-AC47-32330EC1D05A}" srcOrd="9" destOrd="0" presId="urn:microsoft.com/office/officeart/2005/8/layout/cycle1"/>
    <dgm:cxn modelId="{38B22737-4272-1247-AABC-7420C891A37A}" type="presParOf" srcId="{974F300E-4386-5845-9047-D2E50BE5B9DF}" destId="{A85B6194-0CD3-0046-9C07-12EA626BEFA3}" srcOrd="10" destOrd="0" presId="urn:microsoft.com/office/officeart/2005/8/layout/cycle1"/>
    <dgm:cxn modelId="{F2F33C9D-3ACF-3841-BCBA-1D81DA0ACF42}" type="presParOf" srcId="{974F300E-4386-5845-9047-D2E50BE5B9DF}" destId="{76EDA6DC-5A32-7640-86D9-A3D1F65AC2D3}" srcOrd="11" destOrd="0" presId="urn:microsoft.com/office/officeart/2005/8/layout/cycle1"/>
    <dgm:cxn modelId="{CA570B01-9D7E-D94C-843F-5E95CAB1F89F}" type="presParOf" srcId="{974F300E-4386-5845-9047-D2E50BE5B9DF}" destId="{5FEB966B-5E78-494C-B5A1-6F18B3A362B7}" srcOrd="12" destOrd="0" presId="urn:microsoft.com/office/officeart/2005/8/layout/cycle1"/>
    <dgm:cxn modelId="{B3B2F34B-869D-9641-8A8A-2C0288CB0236}" type="presParOf" srcId="{974F300E-4386-5845-9047-D2E50BE5B9DF}" destId="{9BE0E30D-6CC1-3143-BC4A-4FF2C5039316}" srcOrd="13" destOrd="0" presId="urn:microsoft.com/office/officeart/2005/8/layout/cycle1"/>
    <dgm:cxn modelId="{0100AB35-CE4F-D348-BDE3-AF178F1D0135}" type="presParOf" srcId="{974F300E-4386-5845-9047-D2E50BE5B9DF}" destId="{37E24780-EDFC-1D4D-B756-C90BE821441B}" srcOrd="14" destOrd="0" presId="urn:microsoft.com/office/officeart/2005/8/layout/cycle1"/>
    <dgm:cxn modelId="{36D8BB85-A514-C84B-8150-248EA062DD3F}" type="presParOf" srcId="{974F300E-4386-5845-9047-D2E50BE5B9DF}" destId="{788B510C-5C6F-7E4F-BD2A-4B0F37349509}" srcOrd="15" destOrd="0" presId="urn:microsoft.com/office/officeart/2005/8/layout/cycle1"/>
    <dgm:cxn modelId="{123D22B1-11AC-9C42-9454-956D7F065149}" type="presParOf" srcId="{974F300E-4386-5845-9047-D2E50BE5B9DF}" destId="{BF6C208F-01F8-574D-980A-D40F886CF760}" srcOrd="16" destOrd="0" presId="urn:microsoft.com/office/officeart/2005/8/layout/cycle1"/>
    <dgm:cxn modelId="{7D6EF05F-1D66-1443-AD68-541FA108D7F0}" type="presParOf" srcId="{974F300E-4386-5845-9047-D2E50BE5B9DF}" destId="{DAE7F6D9-575B-6C47-9F2C-6177EB4BA541}" srcOrd="17" destOrd="0" presId="urn:microsoft.com/office/officeart/2005/8/layout/cycle1"/>
    <dgm:cxn modelId="{2B09A4BB-A8A4-174B-BE6B-7715A555CA0C}" type="presParOf" srcId="{974F300E-4386-5845-9047-D2E50BE5B9DF}" destId="{3AD74439-13B4-6B4C-A74C-96BE28333D49}" srcOrd="18" destOrd="0" presId="urn:microsoft.com/office/officeart/2005/8/layout/cycle1"/>
    <dgm:cxn modelId="{32887D8E-D38F-FE4A-88EF-0D1B5F345D4B}" type="presParOf" srcId="{974F300E-4386-5845-9047-D2E50BE5B9DF}" destId="{B4CE740F-E5F8-1040-9068-3C0CA6A81D60}" srcOrd="19" destOrd="0" presId="urn:microsoft.com/office/officeart/2005/8/layout/cycle1"/>
    <dgm:cxn modelId="{E9956341-CC37-E149-9F61-5B0D632C1EE9}" type="presParOf" srcId="{974F300E-4386-5845-9047-D2E50BE5B9DF}" destId="{7D368AA8-A897-6A44-B2ED-5420DBBF55CD}" srcOrd="20" destOrd="0" presId="urn:microsoft.com/office/officeart/2005/8/layout/cycle1"/>
    <dgm:cxn modelId="{947B320B-C57B-824A-9E59-8AF031C5721A}" type="presParOf" srcId="{974F300E-4386-5845-9047-D2E50BE5B9DF}" destId="{256A8A82-B1CB-EF43-AB66-A3D1C8A54B59}" srcOrd="21" destOrd="0" presId="urn:microsoft.com/office/officeart/2005/8/layout/cycle1"/>
    <dgm:cxn modelId="{A2CE19FC-8FAF-3941-ABA5-1322D27F5370}" type="presParOf" srcId="{974F300E-4386-5845-9047-D2E50BE5B9DF}" destId="{36444405-91CC-BC45-909E-8AE477F1EC7C}" srcOrd="22" destOrd="0" presId="urn:microsoft.com/office/officeart/2005/8/layout/cycle1"/>
    <dgm:cxn modelId="{B9615C80-348A-FC43-9E93-187830B7E92D}" type="presParOf" srcId="{974F300E-4386-5845-9047-D2E50BE5B9DF}" destId="{0EBEA1BD-8C57-A847-A4A1-BD492A397D4A}" srcOrd="23" destOrd="0" presId="urn:microsoft.com/office/officeart/2005/8/layout/cycle1"/>
    <dgm:cxn modelId="{43808787-E6B5-A947-B667-4EEBCB2E72A4}" type="presParOf" srcId="{974F300E-4386-5845-9047-D2E50BE5B9DF}" destId="{A1257670-91AA-B74E-AFCB-48382C466D43}" srcOrd="24" destOrd="0" presId="urn:microsoft.com/office/officeart/2005/8/layout/cycle1"/>
    <dgm:cxn modelId="{AF764A8E-44FB-204F-B203-C668E15D234C}" type="presParOf" srcId="{974F300E-4386-5845-9047-D2E50BE5B9DF}" destId="{19DCBC3D-EF34-4444-B52C-E59D1C44CC9D}" srcOrd="25" destOrd="0" presId="urn:microsoft.com/office/officeart/2005/8/layout/cycle1"/>
    <dgm:cxn modelId="{D513758D-CE9C-B245-A5DB-E7E157831C55}" type="presParOf" srcId="{974F300E-4386-5845-9047-D2E50BE5B9DF}" destId="{CDA9BE8C-41E5-BF45-BAB4-5B91BDDEFF8D}" srcOrd="26" destOrd="0" presId="urn:microsoft.com/office/officeart/2005/8/layout/cycle1"/>
    <dgm:cxn modelId="{7E6FD654-81F3-9246-A03A-678D784CE223}" type="presParOf" srcId="{974F300E-4386-5845-9047-D2E50BE5B9DF}" destId="{731680F6-F070-374C-97C4-FB0156E03231}" srcOrd="27" destOrd="0" presId="urn:microsoft.com/office/officeart/2005/8/layout/cycle1"/>
    <dgm:cxn modelId="{6462A929-0F01-9E48-9705-B2A56BCB2ACE}" type="presParOf" srcId="{974F300E-4386-5845-9047-D2E50BE5B9DF}" destId="{12C576B8-5B2D-B04B-98C4-29D5E499FD83}" srcOrd="28" destOrd="0" presId="urn:microsoft.com/office/officeart/2005/8/layout/cycle1"/>
    <dgm:cxn modelId="{2C95E8DB-3B63-5D43-AB37-AA39F46FB427}" type="presParOf" srcId="{974F300E-4386-5845-9047-D2E50BE5B9DF}" destId="{C4FE94AE-AFAE-8743-9525-171FDA850E0F}" srcOrd="29" destOrd="0" presId="urn:microsoft.com/office/officeart/2005/8/layout/cycle1"/>
    <dgm:cxn modelId="{4987CF4E-5C1F-224E-B9C7-9DFF2335FA66}" type="presParOf" srcId="{974F300E-4386-5845-9047-D2E50BE5B9DF}" destId="{FBD4D212-3E98-9843-8795-297F9EDDD657}" srcOrd="30" destOrd="0" presId="urn:microsoft.com/office/officeart/2005/8/layout/cycle1"/>
    <dgm:cxn modelId="{E5CC3651-13B9-5347-9E6B-843ED4ED0389}" type="presParOf" srcId="{974F300E-4386-5845-9047-D2E50BE5B9DF}" destId="{54CDBF4B-9D09-3242-A1D5-0506BD1712C5}" srcOrd="31" destOrd="0" presId="urn:microsoft.com/office/officeart/2005/8/layout/cycle1"/>
    <dgm:cxn modelId="{48FCE851-4F19-B247-AA2D-FB8230988034}" type="presParOf" srcId="{974F300E-4386-5845-9047-D2E50BE5B9DF}" destId="{49452468-AA65-834B-B75D-72A0A7810E13}" srcOrd="32" destOrd="0" presId="urn:microsoft.com/office/officeart/2005/8/layout/cycle1"/>
    <dgm:cxn modelId="{7802CA3B-C8B2-9641-920A-792A4FDC406B}" type="presParOf" srcId="{974F300E-4386-5845-9047-D2E50BE5B9DF}" destId="{B0C742D0-6463-FF41-BE88-36D0AF1ED5D5}" srcOrd="33" destOrd="0" presId="urn:microsoft.com/office/officeart/2005/8/layout/cycle1"/>
    <dgm:cxn modelId="{D1ADD2C5-9A44-A444-B4A9-988D97227AFA}" type="presParOf" srcId="{974F300E-4386-5845-9047-D2E50BE5B9DF}" destId="{CE064FAD-9527-C04A-986D-ADE7F29D4AAF}" srcOrd="34" destOrd="0" presId="urn:microsoft.com/office/officeart/2005/8/layout/cycle1"/>
    <dgm:cxn modelId="{F8287FD4-67C3-7740-855E-29D770E3E8A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544850D-2E83-1D43-A8C1-7937B69A77E5}" type="presOf" srcId="{19401D75-4FA1-2642-9C39-67D34D8AB9EC}" destId="{37E24780-EDFC-1D4D-B756-C90BE821441B}" srcOrd="0" destOrd="0" presId="urn:microsoft.com/office/officeart/2005/8/layout/cycle1"/>
    <dgm:cxn modelId="{119E441E-FC1E-364E-85A8-A01F194DA5DC}"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390152A-B591-264E-8080-2D6F7D06E94A}" type="presOf" srcId="{55E743FA-081E-B447-B4F2-DEEACC6857BC}" destId="{36444405-91CC-BC45-909E-8AE477F1EC7C}"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52EAA849-C42A-BE4F-B093-972EAD7A8F6B}" type="presOf" srcId="{D805A741-31F4-6D45-A082-4AD4C7B066F1}" destId="{7D368AA8-A897-6A44-B2ED-5420DBBF55CD}" srcOrd="0" destOrd="0" presId="urn:microsoft.com/office/officeart/2005/8/layout/cycle1"/>
    <dgm:cxn modelId="{80DFA54A-4DC6-1442-9E6D-7A3EF9E4A117}" type="presOf" srcId="{580AAA11-E1E4-FC4E-A546-63E521F462A7}" destId="{DAE7F6D9-575B-6C47-9F2C-6177EB4BA541}" srcOrd="0" destOrd="0" presId="urn:microsoft.com/office/officeart/2005/8/layout/cycle1"/>
    <dgm:cxn modelId="{8EC2915D-FDB8-1744-9EF8-8710ACB74C38}" type="presOf" srcId="{B6065800-F57E-6842-B73C-614AFBC2DE05}" destId="{2990F259-A510-7044-A15A-189FB55AE5CB}" srcOrd="0" destOrd="0" presId="urn:microsoft.com/office/officeart/2005/8/layout/cycle1"/>
    <dgm:cxn modelId="{27B65974-FCE8-A644-91F8-4B341782C36A}"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34DB5D9B-BEC8-5C45-A516-8167EC615C1A}" type="presOf" srcId="{12600BCB-5734-3F4B-9543-0CB09A3EC940}" destId="{92DA8A36-05F4-4B4C-B207-6FB4CBC9688F}" srcOrd="0" destOrd="0" presId="urn:microsoft.com/office/officeart/2005/8/layout/cycle1"/>
    <dgm:cxn modelId="{64CDD79D-F1D5-204C-A18F-33B8537A7983}" type="presOf" srcId="{C62D126D-D94F-0A45-AAB3-A4A2804A9AA5}" destId="{49452468-AA65-834B-B75D-72A0A7810E13}" srcOrd="0" destOrd="0" presId="urn:microsoft.com/office/officeart/2005/8/layout/cycle1"/>
    <dgm:cxn modelId="{86FE219E-D8EB-B64F-A43F-A2B767DBFDFD}" type="presOf" srcId="{B7792F1E-795A-8A40-9AF9-CBB036406804}" destId="{0EBEA1BD-8C57-A847-A4A1-BD492A397D4A}" srcOrd="0" destOrd="0" presId="urn:microsoft.com/office/officeart/2005/8/layout/cycle1"/>
    <dgm:cxn modelId="{9A5081A0-522D-FA49-84D7-35F358B4F44B}" type="presOf" srcId="{54471214-3ABC-B64E-8935-4F53AC7091F5}" destId="{2257407E-2335-6E46-9533-50F1A4869162}" srcOrd="0" destOrd="0" presId="urn:microsoft.com/office/officeart/2005/8/layout/cycle1"/>
    <dgm:cxn modelId="{5C1A57A3-1A66-1E42-ABB3-25EC6F104FB0}"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9ED58CA9-8A2D-8F41-AEF0-F1E7EC5367CC}" type="presOf" srcId="{CCCC52AB-CFB4-904A-B94C-E1998826B4F9}" destId="{7C0589C6-43EC-854D-966B-B0C5FE9A8192}" srcOrd="0" destOrd="0" presId="urn:microsoft.com/office/officeart/2005/8/layout/cycle1"/>
    <dgm:cxn modelId="{5DA176B0-534D-DE42-B1CC-8FF9A4F3768E}" type="presOf" srcId="{527799A3-6798-F14C-9108-A99B044124B3}" destId="{CE064FAD-9527-C04A-986D-ADE7F29D4AAF}" srcOrd="0" destOrd="0" presId="urn:microsoft.com/office/officeart/2005/8/layout/cycle1"/>
    <dgm:cxn modelId="{604385B7-7331-7F43-AAB5-3BADFF97CC1C}" type="presOf" srcId="{D548EBB6-B1A8-4E4A-94F3-38AFF917AA13}" destId="{A85B6194-0CD3-0046-9C07-12EA626BEFA3}" srcOrd="0" destOrd="0" presId="urn:microsoft.com/office/officeart/2005/8/layout/cycle1"/>
    <dgm:cxn modelId="{4A14C4B8-19C4-E448-BD1B-BB5646AAB64E}"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14535BC-C5E8-7144-83E5-4502662D4666}" type="presOf" srcId="{81D20D5D-F15B-B844-BCE7-07FE2E88C5B6}" destId="{2467F156-8EB3-F044-8664-8B186FD19D40}" srcOrd="0" destOrd="0" presId="urn:microsoft.com/office/officeart/2005/8/layout/cycle1"/>
    <dgm:cxn modelId="{F60027C4-C758-6143-9DC2-C456A969246D}"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88FDA2D1-965C-B845-A819-1FCE6D8AA6A0}"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141B1DD-49B8-4547-9F70-E890A504899C}" type="presOf" srcId="{325DB5A0-FE7A-8245-9663-7B515E4DF4C8}" destId="{EAEA7D1D-8D8A-4A4B-812D-D24179AFED27}" srcOrd="0" destOrd="0" presId="urn:microsoft.com/office/officeart/2005/8/layout/cycle1"/>
    <dgm:cxn modelId="{8EE2EDEA-3E2E-9C4F-A36F-F3FCD8265904}" type="presOf" srcId="{591E9484-33B2-714C-AA5D-D47E80DA12F9}" destId="{CDA9BE8C-41E5-BF45-BAB4-5B91BDDEFF8D}" srcOrd="0" destOrd="0" presId="urn:microsoft.com/office/officeart/2005/8/layout/cycle1"/>
    <dgm:cxn modelId="{A28E2AEC-EC69-A942-820B-E12175F09D2E}" type="presOf" srcId="{931AD6AD-68AD-1F4D-802F-C6CD780A0CDB}" destId="{19DCBC3D-EF34-4444-B52C-E59D1C44CC9D}" srcOrd="0" destOrd="0" presId="urn:microsoft.com/office/officeart/2005/8/layout/cycle1"/>
    <dgm:cxn modelId="{86ADFAEE-E847-E244-A869-ECB9AE38461B}" type="presOf" srcId="{0858D728-97B0-1A41-82DA-1572CE14754F}" destId="{9BE0E30D-6CC1-3143-BC4A-4FF2C5039316}" srcOrd="0" destOrd="0" presId="urn:microsoft.com/office/officeart/2005/8/layout/cycle1"/>
    <dgm:cxn modelId="{97B1EDF8-2265-174C-867D-6E4182D4A825}" type="presOf" srcId="{6533DBF9-2933-D44A-B9F0-8FC24EC06F20}" destId="{C4FE94AE-AFAE-8743-9525-171FDA850E0F}" srcOrd="0" destOrd="0" presId="urn:microsoft.com/office/officeart/2005/8/layout/cycle1"/>
    <dgm:cxn modelId="{A43728FF-DF79-9C4B-A797-90FD847B4B37}" type="presOf" srcId="{A9914442-2057-0542-A0EA-F935FCA28993}" destId="{B4CE740F-E5F8-1040-9068-3C0CA6A81D60}" srcOrd="0" destOrd="0" presId="urn:microsoft.com/office/officeart/2005/8/layout/cycle1"/>
    <dgm:cxn modelId="{1D3277D7-CF1A-1944-8541-DA402F3E9F1C}" type="presParOf" srcId="{974F300E-4386-5845-9047-D2E50BE5B9DF}" destId="{BF1A72C0-4F23-214E-B2C0-EC3432C35438}" srcOrd="0" destOrd="0" presId="urn:microsoft.com/office/officeart/2005/8/layout/cycle1"/>
    <dgm:cxn modelId="{535E05AE-66F8-6348-A527-0DC91F5C1A3B}" type="presParOf" srcId="{974F300E-4386-5845-9047-D2E50BE5B9DF}" destId="{92DA8A36-05F4-4B4C-B207-6FB4CBC9688F}" srcOrd="1" destOrd="0" presId="urn:microsoft.com/office/officeart/2005/8/layout/cycle1"/>
    <dgm:cxn modelId="{3E95FC49-5071-4447-97F8-22EDB12F4A5C}" type="presParOf" srcId="{974F300E-4386-5845-9047-D2E50BE5B9DF}" destId="{2990F259-A510-7044-A15A-189FB55AE5CB}" srcOrd="2" destOrd="0" presId="urn:microsoft.com/office/officeart/2005/8/layout/cycle1"/>
    <dgm:cxn modelId="{AF5A9D10-42F7-B946-8AB9-908971343775}" type="presParOf" srcId="{974F300E-4386-5845-9047-D2E50BE5B9DF}" destId="{A7A1548F-03D0-7F43-8C4C-631804CE4126}" srcOrd="3" destOrd="0" presId="urn:microsoft.com/office/officeart/2005/8/layout/cycle1"/>
    <dgm:cxn modelId="{93E05482-A36C-9D47-8589-04ED1D73D76E}" type="presParOf" srcId="{974F300E-4386-5845-9047-D2E50BE5B9DF}" destId="{EAEA7D1D-8D8A-4A4B-812D-D24179AFED27}" srcOrd="4" destOrd="0" presId="urn:microsoft.com/office/officeart/2005/8/layout/cycle1"/>
    <dgm:cxn modelId="{BC26A1CF-0FD9-C04F-A1CB-9ED9FA42F8E0}" type="presParOf" srcId="{974F300E-4386-5845-9047-D2E50BE5B9DF}" destId="{2257407E-2335-6E46-9533-50F1A4869162}" srcOrd="5" destOrd="0" presId="urn:microsoft.com/office/officeart/2005/8/layout/cycle1"/>
    <dgm:cxn modelId="{44BF5335-0B41-9042-8BB6-F60A2EAF3E07}" type="presParOf" srcId="{974F300E-4386-5845-9047-D2E50BE5B9DF}" destId="{3467B5D4-61EB-4C46-BB87-881C0920F2D1}" srcOrd="6" destOrd="0" presId="urn:microsoft.com/office/officeart/2005/8/layout/cycle1"/>
    <dgm:cxn modelId="{55980664-37F0-B04B-A46D-A9C897B406FD}" type="presParOf" srcId="{974F300E-4386-5845-9047-D2E50BE5B9DF}" destId="{2467F156-8EB3-F044-8664-8B186FD19D40}" srcOrd="7" destOrd="0" presId="urn:microsoft.com/office/officeart/2005/8/layout/cycle1"/>
    <dgm:cxn modelId="{C22A2B00-D6C8-1243-9DD4-4C62D4734F08}" type="presParOf" srcId="{974F300E-4386-5845-9047-D2E50BE5B9DF}" destId="{DC85BF06-3190-2C49-B38C-CC01414F9567}" srcOrd="8" destOrd="0" presId="urn:microsoft.com/office/officeart/2005/8/layout/cycle1"/>
    <dgm:cxn modelId="{CD8786C0-52A4-9946-ABDF-83CBDBC2DE04}" type="presParOf" srcId="{974F300E-4386-5845-9047-D2E50BE5B9DF}" destId="{818521AB-CB19-3245-AC47-32330EC1D05A}" srcOrd="9" destOrd="0" presId="urn:microsoft.com/office/officeart/2005/8/layout/cycle1"/>
    <dgm:cxn modelId="{A5AC702E-2914-3B42-86B4-E1EFA0A730A7}" type="presParOf" srcId="{974F300E-4386-5845-9047-D2E50BE5B9DF}" destId="{A85B6194-0CD3-0046-9C07-12EA626BEFA3}" srcOrd="10" destOrd="0" presId="urn:microsoft.com/office/officeart/2005/8/layout/cycle1"/>
    <dgm:cxn modelId="{621C9B10-3E04-584B-8C7F-CE95A2E029D2}" type="presParOf" srcId="{974F300E-4386-5845-9047-D2E50BE5B9DF}" destId="{76EDA6DC-5A32-7640-86D9-A3D1F65AC2D3}" srcOrd="11" destOrd="0" presId="urn:microsoft.com/office/officeart/2005/8/layout/cycle1"/>
    <dgm:cxn modelId="{81EA9534-DF5B-8F48-A46A-C0612162E2B2}" type="presParOf" srcId="{974F300E-4386-5845-9047-D2E50BE5B9DF}" destId="{5FEB966B-5E78-494C-B5A1-6F18B3A362B7}" srcOrd="12" destOrd="0" presId="urn:microsoft.com/office/officeart/2005/8/layout/cycle1"/>
    <dgm:cxn modelId="{091A7235-F873-614D-BBC2-DBBC387FCEED}" type="presParOf" srcId="{974F300E-4386-5845-9047-D2E50BE5B9DF}" destId="{9BE0E30D-6CC1-3143-BC4A-4FF2C5039316}" srcOrd="13" destOrd="0" presId="urn:microsoft.com/office/officeart/2005/8/layout/cycle1"/>
    <dgm:cxn modelId="{7CBFAF4E-1839-2543-8B6C-1DC9F395B1DF}" type="presParOf" srcId="{974F300E-4386-5845-9047-D2E50BE5B9DF}" destId="{37E24780-EDFC-1D4D-B756-C90BE821441B}" srcOrd="14" destOrd="0" presId="urn:microsoft.com/office/officeart/2005/8/layout/cycle1"/>
    <dgm:cxn modelId="{8221C14F-41D6-8B47-9EE1-D431D65F6C8D}" type="presParOf" srcId="{974F300E-4386-5845-9047-D2E50BE5B9DF}" destId="{788B510C-5C6F-7E4F-BD2A-4B0F37349509}" srcOrd="15" destOrd="0" presId="urn:microsoft.com/office/officeart/2005/8/layout/cycle1"/>
    <dgm:cxn modelId="{A0D50C70-260C-234D-9E82-D1D8D345B759}" type="presParOf" srcId="{974F300E-4386-5845-9047-D2E50BE5B9DF}" destId="{BF6C208F-01F8-574D-980A-D40F886CF760}" srcOrd="16" destOrd="0" presId="urn:microsoft.com/office/officeart/2005/8/layout/cycle1"/>
    <dgm:cxn modelId="{C1CF7CBD-DBA2-3741-989C-A39D631BD8F9}" type="presParOf" srcId="{974F300E-4386-5845-9047-D2E50BE5B9DF}" destId="{DAE7F6D9-575B-6C47-9F2C-6177EB4BA541}" srcOrd="17" destOrd="0" presId="urn:microsoft.com/office/officeart/2005/8/layout/cycle1"/>
    <dgm:cxn modelId="{105282ED-6522-7449-BD14-68F284875328}" type="presParOf" srcId="{974F300E-4386-5845-9047-D2E50BE5B9DF}" destId="{3AD74439-13B4-6B4C-A74C-96BE28333D49}" srcOrd="18" destOrd="0" presId="urn:microsoft.com/office/officeart/2005/8/layout/cycle1"/>
    <dgm:cxn modelId="{C9294680-4437-704F-B48B-F4271A6189A8}" type="presParOf" srcId="{974F300E-4386-5845-9047-D2E50BE5B9DF}" destId="{B4CE740F-E5F8-1040-9068-3C0CA6A81D60}" srcOrd="19" destOrd="0" presId="urn:microsoft.com/office/officeart/2005/8/layout/cycle1"/>
    <dgm:cxn modelId="{02C80457-E603-1049-8E90-380F30EFE753}" type="presParOf" srcId="{974F300E-4386-5845-9047-D2E50BE5B9DF}" destId="{7D368AA8-A897-6A44-B2ED-5420DBBF55CD}" srcOrd="20" destOrd="0" presId="urn:microsoft.com/office/officeart/2005/8/layout/cycle1"/>
    <dgm:cxn modelId="{A21D87E1-5966-694C-BA45-7013638DA3DE}" type="presParOf" srcId="{974F300E-4386-5845-9047-D2E50BE5B9DF}" destId="{256A8A82-B1CB-EF43-AB66-A3D1C8A54B59}" srcOrd="21" destOrd="0" presId="urn:microsoft.com/office/officeart/2005/8/layout/cycle1"/>
    <dgm:cxn modelId="{9463DF47-5D19-7344-8A99-24B74943878E}" type="presParOf" srcId="{974F300E-4386-5845-9047-D2E50BE5B9DF}" destId="{36444405-91CC-BC45-909E-8AE477F1EC7C}" srcOrd="22" destOrd="0" presId="urn:microsoft.com/office/officeart/2005/8/layout/cycle1"/>
    <dgm:cxn modelId="{516D8969-A2C5-B643-9E68-08B3D6139D71}" type="presParOf" srcId="{974F300E-4386-5845-9047-D2E50BE5B9DF}" destId="{0EBEA1BD-8C57-A847-A4A1-BD492A397D4A}" srcOrd="23" destOrd="0" presId="urn:microsoft.com/office/officeart/2005/8/layout/cycle1"/>
    <dgm:cxn modelId="{E7C14E30-1AB8-E649-81D9-C3C893EA208A}" type="presParOf" srcId="{974F300E-4386-5845-9047-D2E50BE5B9DF}" destId="{A1257670-91AA-B74E-AFCB-48382C466D43}" srcOrd="24" destOrd="0" presId="urn:microsoft.com/office/officeart/2005/8/layout/cycle1"/>
    <dgm:cxn modelId="{45A9A813-225A-8E4D-A84C-9514FBA5E4F3}" type="presParOf" srcId="{974F300E-4386-5845-9047-D2E50BE5B9DF}" destId="{19DCBC3D-EF34-4444-B52C-E59D1C44CC9D}" srcOrd="25" destOrd="0" presId="urn:microsoft.com/office/officeart/2005/8/layout/cycle1"/>
    <dgm:cxn modelId="{ECEC3976-32D5-1844-BB37-456BCB498F03}" type="presParOf" srcId="{974F300E-4386-5845-9047-D2E50BE5B9DF}" destId="{CDA9BE8C-41E5-BF45-BAB4-5B91BDDEFF8D}" srcOrd="26" destOrd="0" presId="urn:microsoft.com/office/officeart/2005/8/layout/cycle1"/>
    <dgm:cxn modelId="{B3291266-1309-604E-9C78-235D9AEC2841}" type="presParOf" srcId="{974F300E-4386-5845-9047-D2E50BE5B9DF}" destId="{731680F6-F070-374C-97C4-FB0156E03231}" srcOrd="27" destOrd="0" presId="urn:microsoft.com/office/officeart/2005/8/layout/cycle1"/>
    <dgm:cxn modelId="{1164E31C-E3F5-4C4F-9720-E6F985C188A9}" type="presParOf" srcId="{974F300E-4386-5845-9047-D2E50BE5B9DF}" destId="{12C576B8-5B2D-B04B-98C4-29D5E499FD83}" srcOrd="28" destOrd="0" presId="urn:microsoft.com/office/officeart/2005/8/layout/cycle1"/>
    <dgm:cxn modelId="{90E89DEC-1D79-5449-B676-BBFF6B27302C}" type="presParOf" srcId="{974F300E-4386-5845-9047-D2E50BE5B9DF}" destId="{C4FE94AE-AFAE-8743-9525-171FDA850E0F}" srcOrd="29" destOrd="0" presId="urn:microsoft.com/office/officeart/2005/8/layout/cycle1"/>
    <dgm:cxn modelId="{555932D4-71ED-5A41-A277-455E0D0A18A3}" type="presParOf" srcId="{974F300E-4386-5845-9047-D2E50BE5B9DF}" destId="{FBD4D212-3E98-9843-8795-297F9EDDD657}" srcOrd="30" destOrd="0" presId="urn:microsoft.com/office/officeart/2005/8/layout/cycle1"/>
    <dgm:cxn modelId="{9A0A7EC8-D81A-8542-819C-DE9D4413A943}" type="presParOf" srcId="{974F300E-4386-5845-9047-D2E50BE5B9DF}" destId="{54CDBF4B-9D09-3242-A1D5-0506BD1712C5}" srcOrd="31" destOrd="0" presId="urn:microsoft.com/office/officeart/2005/8/layout/cycle1"/>
    <dgm:cxn modelId="{89278F4F-8449-3147-99C9-F8B2AA1B46EC}" type="presParOf" srcId="{974F300E-4386-5845-9047-D2E50BE5B9DF}" destId="{49452468-AA65-834B-B75D-72A0A7810E13}" srcOrd="32" destOrd="0" presId="urn:microsoft.com/office/officeart/2005/8/layout/cycle1"/>
    <dgm:cxn modelId="{9C2148EE-E3A7-0644-8D3E-1A7932BBCE7D}" type="presParOf" srcId="{974F300E-4386-5845-9047-D2E50BE5B9DF}" destId="{B0C742D0-6463-FF41-BE88-36D0AF1ED5D5}" srcOrd="33" destOrd="0" presId="urn:microsoft.com/office/officeart/2005/8/layout/cycle1"/>
    <dgm:cxn modelId="{8BBAD74A-7FAA-4F44-B01C-FBB75A4CCC94}" type="presParOf" srcId="{974F300E-4386-5845-9047-D2E50BE5B9DF}" destId="{CE064FAD-9527-C04A-986D-ADE7F29D4AAF}" srcOrd="34" destOrd="0" presId="urn:microsoft.com/office/officeart/2005/8/layout/cycle1"/>
    <dgm:cxn modelId="{E32868DF-7F0E-8A40-B608-8645EBC7AF9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C77905-2E90-0141-B31E-36DE63B2CD6B}" type="presOf" srcId="{591E9484-33B2-714C-AA5D-D47E80DA12F9}" destId="{CDA9BE8C-41E5-BF45-BAB4-5B91BDDEFF8D}" srcOrd="0" destOrd="0" presId="urn:microsoft.com/office/officeart/2005/8/layout/cycle1"/>
    <dgm:cxn modelId="{538E000F-E395-004E-8A46-AFE3DD3F56A3}" type="presOf" srcId="{81D20D5D-F15B-B844-BCE7-07FE2E88C5B6}" destId="{2467F156-8EB3-F044-8664-8B186FD19D4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BF78930-41E0-CF40-B566-C13D48752B35}" type="presOf" srcId="{931AD6AD-68AD-1F4D-802F-C6CD780A0CDB}" destId="{19DCBC3D-EF34-4444-B52C-E59D1C44CC9D}"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7077D73A-6A17-0D47-A539-23824BCA2D49}" type="presOf" srcId="{D805A741-31F4-6D45-A082-4AD4C7B066F1}" destId="{7D368AA8-A897-6A44-B2ED-5420DBBF55CD}" srcOrd="0" destOrd="0" presId="urn:microsoft.com/office/officeart/2005/8/layout/cycle1"/>
    <dgm:cxn modelId="{F4F02D3D-7762-9E4A-8315-B304221B5E8D}" type="presOf" srcId="{55E743FA-081E-B447-B4F2-DEEACC6857BC}" destId="{36444405-91CC-BC45-909E-8AE477F1EC7C}" srcOrd="0" destOrd="0" presId="urn:microsoft.com/office/officeart/2005/8/layout/cycle1"/>
    <dgm:cxn modelId="{7B0FFE46-D261-2F47-A82D-694ED0E13E62}" type="presOf" srcId="{55B5CCF6-1B65-AC49-B1EC-CD09807E71EF}" destId="{76EDA6DC-5A32-7640-86D9-A3D1F65AC2D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0427FC4E-3EE9-244A-AA42-5CCFCE40BCF0}" type="presOf" srcId="{19401D75-4FA1-2642-9C39-67D34D8AB9EC}" destId="{37E24780-EDFC-1D4D-B756-C90BE821441B}" srcOrd="0" destOrd="0" presId="urn:microsoft.com/office/officeart/2005/8/layout/cycle1"/>
    <dgm:cxn modelId="{CA3F925A-1190-DA4A-B2E4-8302D9CE16D7}" type="presOf" srcId="{580AAA11-E1E4-FC4E-A546-63E521F462A7}" destId="{DAE7F6D9-575B-6C47-9F2C-6177EB4BA541}" srcOrd="0" destOrd="0" presId="urn:microsoft.com/office/officeart/2005/8/layout/cycle1"/>
    <dgm:cxn modelId="{1A41A076-99DD-794D-BB3E-BE8CAC586E05}" type="presOf" srcId="{C62D126D-D94F-0A45-AAB3-A4A2804A9AA5}" destId="{49452468-AA65-834B-B75D-72A0A7810E13}" srcOrd="0" destOrd="0" presId="urn:microsoft.com/office/officeart/2005/8/layout/cycle1"/>
    <dgm:cxn modelId="{7A74BF82-F7DD-3541-B5DA-72E048AAD983}" type="presOf" srcId="{527799A3-6798-F14C-9108-A99B044124B3}" destId="{CE064FAD-9527-C04A-986D-ADE7F29D4AAF}" srcOrd="0" destOrd="0" presId="urn:microsoft.com/office/officeart/2005/8/layout/cycle1"/>
    <dgm:cxn modelId="{6BB1228D-A983-D349-BEE0-1FF611BBF946}" type="presOf" srcId="{63159F5F-19C4-974F-B4D9-6A8388E3A179}" destId="{DC85BF06-3190-2C49-B38C-CC01414F9567}" srcOrd="0" destOrd="0" presId="urn:microsoft.com/office/officeart/2005/8/layout/cycle1"/>
    <dgm:cxn modelId="{EE67908D-8841-0540-9735-9EA6309A4049}"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E81396-D5AC-BD4E-8807-39DDBEA3D78D}" type="presOf" srcId="{610909C5-6334-264F-93E0-189A71FB6993}" destId="{54CDBF4B-9D09-3242-A1D5-0506BD1712C5}" srcOrd="0" destOrd="0" presId="urn:microsoft.com/office/officeart/2005/8/layout/cycle1"/>
    <dgm:cxn modelId="{A2B58BA4-4F55-C04D-8BA2-0C3286DBA693}"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13DA20C1-3F5B-FE4A-A3F3-1039175D807C}" type="presOf" srcId="{D7E87DE1-03EB-D748-89C5-D76845DF9F58}" destId="{12C576B8-5B2D-B04B-98C4-29D5E499FD83}" srcOrd="0" destOrd="0" presId="urn:microsoft.com/office/officeart/2005/8/layout/cycle1"/>
    <dgm:cxn modelId="{7968D8C1-3EF5-DB48-AA10-FF21E94DBF28}"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389CE3D0-35B7-844C-B9BB-05CB6FD97F7D}" type="presOf" srcId="{CCCC52AB-CFB4-904A-B94C-E1998826B4F9}" destId="{7C0589C6-43EC-854D-966B-B0C5FE9A819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5EA3AE0-9091-A441-BC44-11AFB50AEDAD}" type="presOf" srcId="{0858D728-97B0-1A41-82DA-1572CE14754F}" destId="{9BE0E30D-6CC1-3143-BC4A-4FF2C5039316}" srcOrd="0" destOrd="0" presId="urn:microsoft.com/office/officeart/2005/8/layout/cycle1"/>
    <dgm:cxn modelId="{6E2802E1-EC73-664F-9411-B95D8CB59AF3}" type="presOf" srcId="{8E1255C9-F847-A440-83FF-7AA254CCB896}" destId="{974F300E-4386-5845-9047-D2E50BE5B9DF}" srcOrd="0" destOrd="0" presId="urn:microsoft.com/office/officeart/2005/8/layout/cycle1"/>
    <dgm:cxn modelId="{AF2229E9-C3AB-1242-A937-271117E04E9F}" type="presOf" srcId="{D548EBB6-B1A8-4E4A-94F3-38AFF917AA13}" destId="{A85B6194-0CD3-0046-9C07-12EA626BEFA3}" srcOrd="0" destOrd="0" presId="urn:microsoft.com/office/officeart/2005/8/layout/cycle1"/>
    <dgm:cxn modelId="{27A02BEE-E51A-574F-8CD9-AD276EB3D0C6}" type="presOf" srcId="{B6065800-F57E-6842-B73C-614AFBC2DE05}" destId="{2990F259-A510-7044-A15A-189FB55AE5CB}" srcOrd="0" destOrd="0" presId="urn:microsoft.com/office/officeart/2005/8/layout/cycle1"/>
    <dgm:cxn modelId="{7B985FF6-8F33-5D45-8E9B-BC961D1EE1B9}" type="presOf" srcId="{325DB5A0-FE7A-8245-9663-7B515E4DF4C8}" destId="{EAEA7D1D-8D8A-4A4B-812D-D24179AFED27}" srcOrd="0" destOrd="0" presId="urn:microsoft.com/office/officeart/2005/8/layout/cycle1"/>
    <dgm:cxn modelId="{5F3BF0F6-6204-1047-B4DB-4A34838F6083}" type="presOf" srcId="{B7792F1E-795A-8A40-9AF9-CBB036406804}" destId="{0EBEA1BD-8C57-A847-A4A1-BD492A397D4A}" srcOrd="0" destOrd="0" presId="urn:microsoft.com/office/officeart/2005/8/layout/cycle1"/>
    <dgm:cxn modelId="{88F104F7-BB61-724E-B2BA-BC27D05C9AFC}" type="presOf" srcId="{F73B3211-1799-3F44-92B6-7CEE57ECB2D3}" destId="{BF6C208F-01F8-574D-980A-D40F886CF760}" srcOrd="0" destOrd="0" presId="urn:microsoft.com/office/officeart/2005/8/layout/cycle1"/>
    <dgm:cxn modelId="{C3AEA1FE-6C1E-794A-A3BC-59B5EA2DEDB9}" type="presOf" srcId="{6533DBF9-2933-D44A-B9F0-8FC24EC06F20}" destId="{C4FE94AE-AFAE-8743-9525-171FDA850E0F}" srcOrd="0" destOrd="0" presId="urn:microsoft.com/office/officeart/2005/8/layout/cycle1"/>
    <dgm:cxn modelId="{87EF9A38-B219-284A-8B4F-76C6B3D5AD0B}" type="presParOf" srcId="{974F300E-4386-5845-9047-D2E50BE5B9DF}" destId="{BF1A72C0-4F23-214E-B2C0-EC3432C35438}" srcOrd="0" destOrd="0" presId="urn:microsoft.com/office/officeart/2005/8/layout/cycle1"/>
    <dgm:cxn modelId="{111D10E6-52F5-5842-9B70-5368FFE6A982}" type="presParOf" srcId="{974F300E-4386-5845-9047-D2E50BE5B9DF}" destId="{92DA8A36-05F4-4B4C-B207-6FB4CBC9688F}" srcOrd="1" destOrd="0" presId="urn:microsoft.com/office/officeart/2005/8/layout/cycle1"/>
    <dgm:cxn modelId="{CF3CFE47-662A-4F47-A5B8-4206FB206244}" type="presParOf" srcId="{974F300E-4386-5845-9047-D2E50BE5B9DF}" destId="{2990F259-A510-7044-A15A-189FB55AE5CB}" srcOrd="2" destOrd="0" presId="urn:microsoft.com/office/officeart/2005/8/layout/cycle1"/>
    <dgm:cxn modelId="{33204214-41E8-5A42-ADAC-F68D16B601AD}" type="presParOf" srcId="{974F300E-4386-5845-9047-D2E50BE5B9DF}" destId="{A7A1548F-03D0-7F43-8C4C-631804CE4126}" srcOrd="3" destOrd="0" presId="urn:microsoft.com/office/officeart/2005/8/layout/cycle1"/>
    <dgm:cxn modelId="{21695615-E8B4-7C4E-8DBC-E0883741D6CF}" type="presParOf" srcId="{974F300E-4386-5845-9047-D2E50BE5B9DF}" destId="{EAEA7D1D-8D8A-4A4B-812D-D24179AFED27}" srcOrd="4" destOrd="0" presId="urn:microsoft.com/office/officeart/2005/8/layout/cycle1"/>
    <dgm:cxn modelId="{D22D48F0-B3DC-E84C-A2C6-5DAA5243801F}" type="presParOf" srcId="{974F300E-4386-5845-9047-D2E50BE5B9DF}" destId="{2257407E-2335-6E46-9533-50F1A4869162}" srcOrd="5" destOrd="0" presId="urn:microsoft.com/office/officeart/2005/8/layout/cycle1"/>
    <dgm:cxn modelId="{EE7BFCD2-431B-314C-9FDC-580DEEF6C406}" type="presParOf" srcId="{974F300E-4386-5845-9047-D2E50BE5B9DF}" destId="{3467B5D4-61EB-4C46-BB87-881C0920F2D1}" srcOrd="6" destOrd="0" presId="urn:microsoft.com/office/officeart/2005/8/layout/cycle1"/>
    <dgm:cxn modelId="{A7F9445B-4632-6742-B9C1-94AE55F2A155}" type="presParOf" srcId="{974F300E-4386-5845-9047-D2E50BE5B9DF}" destId="{2467F156-8EB3-F044-8664-8B186FD19D40}" srcOrd="7" destOrd="0" presId="urn:microsoft.com/office/officeart/2005/8/layout/cycle1"/>
    <dgm:cxn modelId="{FDC6AA0F-18C0-6241-AD15-544C29D81401}" type="presParOf" srcId="{974F300E-4386-5845-9047-D2E50BE5B9DF}" destId="{DC85BF06-3190-2C49-B38C-CC01414F9567}" srcOrd="8" destOrd="0" presId="urn:microsoft.com/office/officeart/2005/8/layout/cycle1"/>
    <dgm:cxn modelId="{49797ABA-2CE2-5147-B8C4-2439B042CC57}" type="presParOf" srcId="{974F300E-4386-5845-9047-D2E50BE5B9DF}" destId="{818521AB-CB19-3245-AC47-32330EC1D05A}" srcOrd="9" destOrd="0" presId="urn:microsoft.com/office/officeart/2005/8/layout/cycle1"/>
    <dgm:cxn modelId="{C83BEA01-4A50-8948-8B87-62D11BD9E0D7}" type="presParOf" srcId="{974F300E-4386-5845-9047-D2E50BE5B9DF}" destId="{A85B6194-0CD3-0046-9C07-12EA626BEFA3}" srcOrd="10" destOrd="0" presId="urn:microsoft.com/office/officeart/2005/8/layout/cycle1"/>
    <dgm:cxn modelId="{DE4DB70A-10CB-174E-8309-87243E212A16}" type="presParOf" srcId="{974F300E-4386-5845-9047-D2E50BE5B9DF}" destId="{76EDA6DC-5A32-7640-86D9-A3D1F65AC2D3}" srcOrd="11" destOrd="0" presId="urn:microsoft.com/office/officeart/2005/8/layout/cycle1"/>
    <dgm:cxn modelId="{3E95BC31-0BEC-C24D-A6A2-709F74481B2C}" type="presParOf" srcId="{974F300E-4386-5845-9047-D2E50BE5B9DF}" destId="{5FEB966B-5E78-494C-B5A1-6F18B3A362B7}" srcOrd="12" destOrd="0" presId="urn:microsoft.com/office/officeart/2005/8/layout/cycle1"/>
    <dgm:cxn modelId="{6AC8B47C-32E3-B14B-8B72-5E9E5B7198FA}" type="presParOf" srcId="{974F300E-4386-5845-9047-D2E50BE5B9DF}" destId="{9BE0E30D-6CC1-3143-BC4A-4FF2C5039316}" srcOrd="13" destOrd="0" presId="urn:microsoft.com/office/officeart/2005/8/layout/cycle1"/>
    <dgm:cxn modelId="{4AA0E033-3787-6447-A934-D0634AA15154}" type="presParOf" srcId="{974F300E-4386-5845-9047-D2E50BE5B9DF}" destId="{37E24780-EDFC-1D4D-B756-C90BE821441B}" srcOrd="14" destOrd="0" presId="urn:microsoft.com/office/officeart/2005/8/layout/cycle1"/>
    <dgm:cxn modelId="{B0E77CA4-52BC-984F-BAF2-F26A029F8200}" type="presParOf" srcId="{974F300E-4386-5845-9047-D2E50BE5B9DF}" destId="{788B510C-5C6F-7E4F-BD2A-4B0F37349509}" srcOrd="15" destOrd="0" presId="urn:microsoft.com/office/officeart/2005/8/layout/cycle1"/>
    <dgm:cxn modelId="{8740A474-145C-5B41-BDA0-2196D154C089}" type="presParOf" srcId="{974F300E-4386-5845-9047-D2E50BE5B9DF}" destId="{BF6C208F-01F8-574D-980A-D40F886CF760}" srcOrd="16" destOrd="0" presId="urn:microsoft.com/office/officeart/2005/8/layout/cycle1"/>
    <dgm:cxn modelId="{3DC8CD70-5045-A74C-A41A-780D9C24D8E2}" type="presParOf" srcId="{974F300E-4386-5845-9047-D2E50BE5B9DF}" destId="{DAE7F6D9-575B-6C47-9F2C-6177EB4BA541}" srcOrd="17" destOrd="0" presId="urn:microsoft.com/office/officeart/2005/8/layout/cycle1"/>
    <dgm:cxn modelId="{0C47E8B9-7A24-3E42-920E-71367B65F67C}" type="presParOf" srcId="{974F300E-4386-5845-9047-D2E50BE5B9DF}" destId="{3AD74439-13B4-6B4C-A74C-96BE28333D49}" srcOrd="18" destOrd="0" presId="urn:microsoft.com/office/officeart/2005/8/layout/cycle1"/>
    <dgm:cxn modelId="{5090A651-A6AE-1D4C-B214-58DF1BFC4521}" type="presParOf" srcId="{974F300E-4386-5845-9047-D2E50BE5B9DF}" destId="{B4CE740F-E5F8-1040-9068-3C0CA6A81D60}" srcOrd="19" destOrd="0" presId="urn:microsoft.com/office/officeart/2005/8/layout/cycle1"/>
    <dgm:cxn modelId="{C89591FE-3129-544A-9658-0DB6C71A4F9F}" type="presParOf" srcId="{974F300E-4386-5845-9047-D2E50BE5B9DF}" destId="{7D368AA8-A897-6A44-B2ED-5420DBBF55CD}" srcOrd="20" destOrd="0" presId="urn:microsoft.com/office/officeart/2005/8/layout/cycle1"/>
    <dgm:cxn modelId="{F2AB6DA9-9F96-1A48-8974-84586F752021}" type="presParOf" srcId="{974F300E-4386-5845-9047-D2E50BE5B9DF}" destId="{256A8A82-B1CB-EF43-AB66-A3D1C8A54B59}" srcOrd="21" destOrd="0" presId="urn:microsoft.com/office/officeart/2005/8/layout/cycle1"/>
    <dgm:cxn modelId="{F2F65D95-EDFE-DC49-96F7-B18D65380FF6}" type="presParOf" srcId="{974F300E-4386-5845-9047-D2E50BE5B9DF}" destId="{36444405-91CC-BC45-909E-8AE477F1EC7C}" srcOrd="22" destOrd="0" presId="urn:microsoft.com/office/officeart/2005/8/layout/cycle1"/>
    <dgm:cxn modelId="{8EB1D665-0162-3B45-92E7-1DD91B3E875A}" type="presParOf" srcId="{974F300E-4386-5845-9047-D2E50BE5B9DF}" destId="{0EBEA1BD-8C57-A847-A4A1-BD492A397D4A}" srcOrd="23" destOrd="0" presId="urn:microsoft.com/office/officeart/2005/8/layout/cycle1"/>
    <dgm:cxn modelId="{0E791FAF-B2CC-804A-8232-63B1187BD67D}" type="presParOf" srcId="{974F300E-4386-5845-9047-D2E50BE5B9DF}" destId="{A1257670-91AA-B74E-AFCB-48382C466D43}" srcOrd="24" destOrd="0" presId="urn:microsoft.com/office/officeart/2005/8/layout/cycle1"/>
    <dgm:cxn modelId="{B23D9BCD-E4CD-6242-84F1-4292BAE95237}" type="presParOf" srcId="{974F300E-4386-5845-9047-D2E50BE5B9DF}" destId="{19DCBC3D-EF34-4444-B52C-E59D1C44CC9D}" srcOrd="25" destOrd="0" presId="urn:microsoft.com/office/officeart/2005/8/layout/cycle1"/>
    <dgm:cxn modelId="{64495695-3806-4D42-BC8C-5D39BAEBDF6B}" type="presParOf" srcId="{974F300E-4386-5845-9047-D2E50BE5B9DF}" destId="{CDA9BE8C-41E5-BF45-BAB4-5B91BDDEFF8D}" srcOrd="26" destOrd="0" presId="urn:microsoft.com/office/officeart/2005/8/layout/cycle1"/>
    <dgm:cxn modelId="{807BFBFB-00D6-6744-AAFC-8F5E794297D6}" type="presParOf" srcId="{974F300E-4386-5845-9047-D2E50BE5B9DF}" destId="{731680F6-F070-374C-97C4-FB0156E03231}" srcOrd="27" destOrd="0" presId="urn:microsoft.com/office/officeart/2005/8/layout/cycle1"/>
    <dgm:cxn modelId="{F812B1DC-43FE-B545-86EA-F7F1F7A8F704}" type="presParOf" srcId="{974F300E-4386-5845-9047-D2E50BE5B9DF}" destId="{12C576B8-5B2D-B04B-98C4-29D5E499FD83}" srcOrd="28" destOrd="0" presId="urn:microsoft.com/office/officeart/2005/8/layout/cycle1"/>
    <dgm:cxn modelId="{E0D50558-5B6D-9F43-99B9-AC6BB43425CD}" type="presParOf" srcId="{974F300E-4386-5845-9047-D2E50BE5B9DF}" destId="{C4FE94AE-AFAE-8743-9525-171FDA850E0F}" srcOrd="29" destOrd="0" presId="urn:microsoft.com/office/officeart/2005/8/layout/cycle1"/>
    <dgm:cxn modelId="{66001BD6-EC37-9147-BDF3-F69AECDDBD28}" type="presParOf" srcId="{974F300E-4386-5845-9047-D2E50BE5B9DF}" destId="{FBD4D212-3E98-9843-8795-297F9EDDD657}" srcOrd="30" destOrd="0" presId="urn:microsoft.com/office/officeart/2005/8/layout/cycle1"/>
    <dgm:cxn modelId="{F8800CF7-7ED8-F343-9647-0349A8638BEF}" type="presParOf" srcId="{974F300E-4386-5845-9047-D2E50BE5B9DF}" destId="{54CDBF4B-9D09-3242-A1D5-0506BD1712C5}" srcOrd="31" destOrd="0" presId="urn:microsoft.com/office/officeart/2005/8/layout/cycle1"/>
    <dgm:cxn modelId="{68A702F3-34E4-E445-9160-9AB37DC498D6}" type="presParOf" srcId="{974F300E-4386-5845-9047-D2E50BE5B9DF}" destId="{49452468-AA65-834B-B75D-72A0A7810E13}" srcOrd="32" destOrd="0" presId="urn:microsoft.com/office/officeart/2005/8/layout/cycle1"/>
    <dgm:cxn modelId="{128B6CE0-9FDB-A847-A9BA-EAB22A1C7E9D}" type="presParOf" srcId="{974F300E-4386-5845-9047-D2E50BE5B9DF}" destId="{B0C742D0-6463-FF41-BE88-36D0AF1ED5D5}" srcOrd="33" destOrd="0" presId="urn:microsoft.com/office/officeart/2005/8/layout/cycle1"/>
    <dgm:cxn modelId="{2D4C1020-772D-064D-A328-6ABC6E000649}" type="presParOf" srcId="{974F300E-4386-5845-9047-D2E50BE5B9DF}" destId="{CE064FAD-9527-C04A-986D-ADE7F29D4AAF}" srcOrd="34" destOrd="0" presId="urn:microsoft.com/office/officeart/2005/8/layout/cycle1"/>
    <dgm:cxn modelId="{9CCED3EC-322E-804A-953D-05A59021E7F1}"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E25C705-97A1-D447-B856-01FB0472440B}" type="presOf" srcId="{63159F5F-19C4-974F-B4D9-6A8388E3A179}" destId="{DC85BF06-3190-2C49-B38C-CC01414F9567}" srcOrd="0" destOrd="0" presId="urn:microsoft.com/office/officeart/2005/8/layout/cycle1"/>
    <dgm:cxn modelId="{2DB8DE1E-43A1-1045-9A13-A7EF1C21F07E}" type="presOf" srcId="{81D20D5D-F15B-B844-BCE7-07FE2E88C5B6}" destId="{2467F156-8EB3-F044-8664-8B186FD19D40}" srcOrd="0" destOrd="0" presId="urn:microsoft.com/office/officeart/2005/8/layout/cycle1"/>
    <dgm:cxn modelId="{6C4B8420-3922-DE4E-88BA-1D68F4524323}"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0099941-A169-6042-85AA-49202BB0B1FB}" type="presOf" srcId="{55B5CCF6-1B65-AC49-B1EC-CD09807E71EF}" destId="{76EDA6DC-5A32-7640-86D9-A3D1F65AC2D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0310874E-0355-4C46-B496-DF94C5D175ED}" type="presOf" srcId="{A9914442-2057-0542-A0EA-F935FCA28993}" destId="{B4CE740F-E5F8-1040-9068-3C0CA6A81D60}" srcOrd="0" destOrd="0" presId="urn:microsoft.com/office/officeart/2005/8/layout/cycle1"/>
    <dgm:cxn modelId="{A9CE9B52-0439-7343-A780-22AFAE1445C8}" type="presOf" srcId="{325DB5A0-FE7A-8245-9663-7B515E4DF4C8}" destId="{EAEA7D1D-8D8A-4A4B-812D-D24179AFED27}" srcOrd="0" destOrd="0" presId="urn:microsoft.com/office/officeart/2005/8/layout/cycle1"/>
    <dgm:cxn modelId="{64B02859-8D83-1E43-8885-C2CDEF84DA3C}" type="presOf" srcId="{580AAA11-E1E4-FC4E-A546-63E521F462A7}" destId="{DAE7F6D9-575B-6C47-9F2C-6177EB4BA541}" srcOrd="0" destOrd="0" presId="urn:microsoft.com/office/officeart/2005/8/layout/cycle1"/>
    <dgm:cxn modelId="{61499F60-A22F-FC47-AD13-E191B8FA92D5}" type="presOf" srcId="{12600BCB-5734-3F4B-9543-0CB09A3EC940}" destId="{92DA8A36-05F4-4B4C-B207-6FB4CBC9688F}" srcOrd="0" destOrd="0" presId="urn:microsoft.com/office/officeart/2005/8/layout/cycle1"/>
    <dgm:cxn modelId="{77223F71-80BC-964F-BF2F-762553A4AA57}" type="presOf" srcId="{D7E87DE1-03EB-D748-89C5-D76845DF9F58}" destId="{12C576B8-5B2D-B04B-98C4-29D5E499FD83}" srcOrd="0" destOrd="0" presId="urn:microsoft.com/office/officeart/2005/8/layout/cycle1"/>
    <dgm:cxn modelId="{56404886-BF2F-6A48-B9B9-159C4283CBCC}" type="presOf" srcId="{C62D126D-D94F-0A45-AAB3-A4A2804A9AA5}" destId="{49452468-AA65-834B-B75D-72A0A7810E13}" srcOrd="0" destOrd="0" presId="urn:microsoft.com/office/officeart/2005/8/layout/cycle1"/>
    <dgm:cxn modelId="{83E05D88-1FEE-974E-AE6A-73AA36063C84}"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23F2393-98D9-C241-8B34-169B4FD1138F}" type="presOf" srcId="{6533DBF9-2933-D44A-B9F0-8FC24EC06F20}" destId="{C4FE94AE-AFAE-8743-9525-171FDA850E0F}" srcOrd="0" destOrd="0" presId="urn:microsoft.com/office/officeart/2005/8/layout/cycle1"/>
    <dgm:cxn modelId="{510CC695-F95C-0042-8552-F9C77521A4AA}" type="presOf" srcId="{591E9484-33B2-714C-AA5D-D47E80DA12F9}" destId="{CDA9BE8C-41E5-BF45-BAB4-5B91BDDEFF8D}" srcOrd="0" destOrd="0" presId="urn:microsoft.com/office/officeart/2005/8/layout/cycle1"/>
    <dgm:cxn modelId="{D3BE33A5-D555-804E-B51E-08F3F707609F}" type="presOf" srcId="{931AD6AD-68AD-1F4D-802F-C6CD780A0CDB}" destId="{19DCBC3D-EF34-4444-B52C-E59D1C44CC9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44BF8B0-F0E1-8447-B4F1-0CCB59838FD4}" type="presOf" srcId="{19401D75-4FA1-2642-9C39-67D34D8AB9EC}" destId="{37E24780-EDFC-1D4D-B756-C90BE821441B}" srcOrd="0" destOrd="0" presId="urn:microsoft.com/office/officeart/2005/8/layout/cycle1"/>
    <dgm:cxn modelId="{889372B8-910E-E247-8DCF-FF541CBE7331}" type="presOf" srcId="{8E1255C9-F847-A440-83FF-7AA254CCB896}" destId="{974F300E-4386-5845-9047-D2E50BE5B9D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C174CC2-E940-6F4E-9D94-5C6DC7194215}" type="presOf" srcId="{CCCC52AB-CFB4-904A-B94C-E1998826B4F9}" destId="{7C0589C6-43EC-854D-966B-B0C5FE9A8192}" srcOrd="0" destOrd="0" presId="urn:microsoft.com/office/officeart/2005/8/layout/cycle1"/>
    <dgm:cxn modelId="{618E83C3-0099-1D44-B00F-CADB66556465}"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3BC22CA-ACB4-1345-816E-537688B3AA29}" type="presOf" srcId="{610909C5-6334-264F-93E0-189A71FB6993}" destId="{54CDBF4B-9D09-3242-A1D5-0506BD1712C5}" srcOrd="0" destOrd="0" presId="urn:microsoft.com/office/officeart/2005/8/layout/cycle1"/>
    <dgm:cxn modelId="{07EAC5CB-2A14-2944-B391-ED71619326CD}" type="presOf" srcId="{D548EBB6-B1A8-4E4A-94F3-38AFF917AA13}" destId="{A85B6194-0CD3-0046-9C07-12EA626BEFA3}"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B9B7DE2-3A5A-B347-AF88-49F742ACA1EA}" type="presOf" srcId="{55E743FA-081E-B447-B4F2-DEEACC6857BC}" destId="{36444405-91CC-BC45-909E-8AE477F1EC7C}" srcOrd="0" destOrd="0" presId="urn:microsoft.com/office/officeart/2005/8/layout/cycle1"/>
    <dgm:cxn modelId="{D36640E4-65CC-BE41-A006-6EED39780A72}" type="presOf" srcId="{D805A741-31F4-6D45-A082-4AD4C7B066F1}" destId="{7D368AA8-A897-6A44-B2ED-5420DBBF55CD}" srcOrd="0" destOrd="0" presId="urn:microsoft.com/office/officeart/2005/8/layout/cycle1"/>
    <dgm:cxn modelId="{797039E9-755C-4546-A6FF-9F459B203D3C}" type="presOf" srcId="{54471214-3ABC-B64E-8935-4F53AC7091F5}" destId="{2257407E-2335-6E46-9533-50F1A4869162}" srcOrd="0" destOrd="0" presId="urn:microsoft.com/office/officeart/2005/8/layout/cycle1"/>
    <dgm:cxn modelId="{C48E01EE-C10D-6A4B-99FA-5BCF390F996A}" type="presOf" srcId="{0858D728-97B0-1A41-82DA-1572CE14754F}" destId="{9BE0E30D-6CC1-3143-BC4A-4FF2C5039316}" srcOrd="0" destOrd="0" presId="urn:microsoft.com/office/officeart/2005/8/layout/cycle1"/>
    <dgm:cxn modelId="{F2BB93FB-079B-EB4A-AD05-C31F10BF4DF1}" type="presOf" srcId="{B7792F1E-795A-8A40-9AF9-CBB036406804}" destId="{0EBEA1BD-8C57-A847-A4A1-BD492A397D4A}" srcOrd="0" destOrd="0" presId="urn:microsoft.com/office/officeart/2005/8/layout/cycle1"/>
    <dgm:cxn modelId="{6181111B-995D-C24B-9001-40EEFDF11F26}" type="presParOf" srcId="{974F300E-4386-5845-9047-D2E50BE5B9DF}" destId="{BF1A72C0-4F23-214E-B2C0-EC3432C35438}" srcOrd="0" destOrd="0" presId="urn:microsoft.com/office/officeart/2005/8/layout/cycle1"/>
    <dgm:cxn modelId="{32A15585-B3B9-9842-B884-63CF09AEBF8E}" type="presParOf" srcId="{974F300E-4386-5845-9047-D2E50BE5B9DF}" destId="{92DA8A36-05F4-4B4C-B207-6FB4CBC9688F}" srcOrd="1" destOrd="0" presId="urn:microsoft.com/office/officeart/2005/8/layout/cycle1"/>
    <dgm:cxn modelId="{1AB17200-C07D-5B41-A09C-7DF03007812B}" type="presParOf" srcId="{974F300E-4386-5845-9047-D2E50BE5B9DF}" destId="{2990F259-A510-7044-A15A-189FB55AE5CB}" srcOrd="2" destOrd="0" presId="urn:microsoft.com/office/officeart/2005/8/layout/cycle1"/>
    <dgm:cxn modelId="{F5E0A17C-575F-9E46-83CF-8CACFC6EB358}" type="presParOf" srcId="{974F300E-4386-5845-9047-D2E50BE5B9DF}" destId="{A7A1548F-03D0-7F43-8C4C-631804CE4126}" srcOrd="3" destOrd="0" presId="urn:microsoft.com/office/officeart/2005/8/layout/cycle1"/>
    <dgm:cxn modelId="{6A78DAEE-7400-7343-9730-F9A4A4451E57}" type="presParOf" srcId="{974F300E-4386-5845-9047-D2E50BE5B9DF}" destId="{EAEA7D1D-8D8A-4A4B-812D-D24179AFED27}" srcOrd="4" destOrd="0" presId="urn:microsoft.com/office/officeart/2005/8/layout/cycle1"/>
    <dgm:cxn modelId="{FB205F91-3A6D-4C4C-BBEE-C86ED9FE05EF}" type="presParOf" srcId="{974F300E-4386-5845-9047-D2E50BE5B9DF}" destId="{2257407E-2335-6E46-9533-50F1A4869162}" srcOrd="5" destOrd="0" presId="urn:microsoft.com/office/officeart/2005/8/layout/cycle1"/>
    <dgm:cxn modelId="{803910BD-F589-E540-90BE-5E5A0BCBCE40}" type="presParOf" srcId="{974F300E-4386-5845-9047-D2E50BE5B9DF}" destId="{3467B5D4-61EB-4C46-BB87-881C0920F2D1}" srcOrd="6" destOrd="0" presId="urn:microsoft.com/office/officeart/2005/8/layout/cycle1"/>
    <dgm:cxn modelId="{74E97658-651B-EE42-BCCE-B8D66C1A2A8E}" type="presParOf" srcId="{974F300E-4386-5845-9047-D2E50BE5B9DF}" destId="{2467F156-8EB3-F044-8664-8B186FD19D40}" srcOrd="7" destOrd="0" presId="urn:microsoft.com/office/officeart/2005/8/layout/cycle1"/>
    <dgm:cxn modelId="{AFF769C5-91B5-3840-89BD-5A99641DFEB6}" type="presParOf" srcId="{974F300E-4386-5845-9047-D2E50BE5B9DF}" destId="{DC85BF06-3190-2C49-B38C-CC01414F9567}" srcOrd="8" destOrd="0" presId="urn:microsoft.com/office/officeart/2005/8/layout/cycle1"/>
    <dgm:cxn modelId="{904D3705-77C7-F849-8A05-91087AFE7BC6}" type="presParOf" srcId="{974F300E-4386-5845-9047-D2E50BE5B9DF}" destId="{818521AB-CB19-3245-AC47-32330EC1D05A}" srcOrd="9" destOrd="0" presId="urn:microsoft.com/office/officeart/2005/8/layout/cycle1"/>
    <dgm:cxn modelId="{292B891B-B06B-B44E-93C3-9E5D956816CA}" type="presParOf" srcId="{974F300E-4386-5845-9047-D2E50BE5B9DF}" destId="{A85B6194-0CD3-0046-9C07-12EA626BEFA3}" srcOrd="10" destOrd="0" presId="urn:microsoft.com/office/officeart/2005/8/layout/cycle1"/>
    <dgm:cxn modelId="{F6B6E50A-4F9B-F645-ADB3-82984B3D5708}" type="presParOf" srcId="{974F300E-4386-5845-9047-D2E50BE5B9DF}" destId="{76EDA6DC-5A32-7640-86D9-A3D1F65AC2D3}" srcOrd="11" destOrd="0" presId="urn:microsoft.com/office/officeart/2005/8/layout/cycle1"/>
    <dgm:cxn modelId="{80F00B88-0293-A14D-B4B2-FC8782E03485}" type="presParOf" srcId="{974F300E-4386-5845-9047-D2E50BE5B9DF}" destId="{5FEB966B-5E78-494C-B5A1-6F18B3A362B7}" srcOrd="12" destOrd="0" presId="urn:microsoft.com/office/officeart/2005/8/layout/cycle1"/>
    <dgm:cxn modelId="{1B7F7E7E-AA6F-E442-9807-61975454C8D4}" type="presParOf" srcId="{974F300E-4386-5845-9047-D2E50BE5B9DF}" destId="{9BE0E30D-6CC1-3143-BC4A-4FF2C5039316}" srcOrd="13" destOrd="0" presId="urn:microsoft.com/office/officeart/2005/8/layout/cycle1"/>
    <dgm:cxn modelId="{75F13953-507C-CD4C-9EF7-FA1D385EC848}" type="presParOf" srcId="{974F300E-4386-5845-9047-D2E50BE5B9DF}" destId="{37E24780-EDFC-1D4D-B756-C90BE821441B}" srcOrd="14" destOrd="0" presId="urn:microsoft.com/office/officeart/2005/8/layout/cycle1"/>
    <dgm:cxn modelId="{2D8DEB18-4D65-424D-9F2B-98666C1D7E5C}" type="presParOf" srcId="{974F300E-4386-5845-9047-D2E50BE5B9DF}" destId="{788B510C-5C6F-7E4F-BD2A-4B0F37349509}" srcOrd="15" destOrd="0" presId="urn:microsoft.com/office/officeart/2005/8/layout/cycle1"/>
    <dgm:cxn modelId="{86F6989E-A838-8F4C-B0B9-7A39C5D41E65}" type="presParOf" srcId="{974F300E-4386-5845-9047-D2E50BE5B9DF}" destId="{BF6C208F-01F8-574D-980A-D40F886CF760}" srcOrd="16" destOrd="0" presId="urn:microsoft.com/office/officeart/2005/8/layout/cycle1"/>
    <dgm:cxn modelId="{916017CF-D965-7142-8D79-3A93917915F8}" type="presParOf" srcId="{974F300E-4386-5845-9047-D2E50BE5B9DF}" destId="{DAE7F6D9-575B-6C47-9F2C-6177EB4BA541}" srcOrd="17" destOrd="0" presId="urn:microsoft.com/office/officeart/2005/8/layout/cycle1"/>
    <dgm:cxn modelId="{D85C01EA-0CD5-6D4C-8198-80791C002663}" type="presParOf" srcId="{974F300E-4386-5845-9047-D2E50BE5B9DF}" destId="{3AD74439-13B4-6B4C-A74C-96BE28333D49}" srcOrd="18" destOrd="0" presId="urn:microsoft.com/office/officeart/2005/8/layout/cycle1"/>
    <dgm:cxn modelId="{E7903FD6-8C4B-874F-A101-62930D8E6AB7}" type="presParOf" srcId="{974F300E-4386-5845-9047-D2E50BE5B9DF}" destId="{B4CE740F-E5F8-1040-9068-3C0CA6A81D60}" srcOrd="19" destOrd="0" presId="urn:microsoft.com/office/officeart/2005/8/layout/cycle1"/>
    <dgm:cxn modelId="{5A3BFF37-6851-5248-954A-A38E1D5813BF}" type="presParOf" srcId="{974F300E-4386-5845-9047-D2E50BE5B9DF}" destId="{7D368AA8-A897-6A44-B2ED-5420DBBF55CD}" srcOrd="20" destOrd="0" presId="urn:microsoft.com/office/officeart/2005/8/layout/cycle1"/>
    <dgm:cxn modelId="{8A9AF91B-CA57-5A4C-9EDD-2954EA21066C}" type="presParOf" srcId="{974F300E-4386-5845-9047-D2E50BE5B9DF}" destId="{256A8A82-B1CB-EF43-AB66-A3D1C8A54B59}" srcOrd="21" destOrd="0" presId="urn:microsoft.com/office/officeart/2005/8/layout/cycle1"/>
    <dgm:cxn modelId="{48F46876-9AA3-4848-9A01-2A51F66F546A}" type="presParOf" srcId="{974F300E-4386-5845-9047-D2E50BE5B9DF}" destId="{36444405-91CC-BC45-909E-8AE477F1EC7C}" srcOrd="22" destOrd="0" presId="urn:microsoft.com/office/officeart/2005/8/layout/cycle1"/>
    <dgm:cxn modelId="{A5BDCD70-EFDD-3E40-923A-63361DE1D9E3}" type="presParOf" srcId="{974F300E-4386-5845-9047-D2E50BE5B9DF}" destId="{0EBEA1BD-8C57-A847-A4A1-BD492A397D4A}" srcOrd="23" destOrd="0" presId="urn:microsoft.com/office/officeart/2005/8/layout/cycle1"/>
    <dgm:cxn modelId="{3A263766-EB47-E047-A21B-296F4CC2B03A}" type="presParOf" srcId="{974F300E-4386-5845-9047-D2E50BE5B9DF}" destId="{A1257670-91AA-B74E-AFCB-48382C466D43}" srcOrd="24" destOrd="0" presId="urn:microsoft.com/office/officeart/2005/8/layout/cycle1"/>
    <dgm:cxn modelId="{46F65326-1AFF-1540-B22C-7D59528FD2AF}" type="presParOf" srcId="{974F300E-4386-5845-9047-D2E50BE5B9DF}" destId="{19DCBC3D-EF34-4444-B52C-E59D1C44CC9D}" srcOrd="25" destOrd="0" presId="urn:microsoft.com/office/officeart/2005/8/layout/cycle1"/>
    <dgm:cxn modelId="{97110E26-8994-364D-93E2-DE278DBB9C7A}" type="presParOf" srcId="{974F300E-4386-5845-9047-D2E50BE5B9DF}" destId="{CDA9BE8C-41E5-BF45-BAB4-5B91BDDEFF8D}" srcOrd="26" destOrd="0" presId="urn:microsoft.com/office/officeart/2005/8/layout/cycle1"/>
    <dgm:cxn modelId="{18238BE8-AF3F-BE4F-97ED-D7921630AF91}" type="presParOf" srcId="{974F300E-4386-5845-9047-D2E50BE5B9DF}" destId="{731680F6-F070-374C-97C4-FB0156E03231}" srcOrd="27" destOrd="0" presId="urn:microsoft.com/office/officeart/2005/8/layout/cycle1"/>
    <dgm:cxn modelId="{6845B0B2-F206-F64C-AE0F-9327A522C587}" type="presParOf" srcId="{974F300E-4386-5845-9047-D2E50BE5B9DF}" destId="{12C576B8-5B2D-B04B-98C4-29D5E499FD83}" srcOrd="28" destOrd="0" presId="urn:microsoft.com/office/officeart/2005/8/layout/cycle1"/>
    <dgm:cxn modelId="{0D788518-43D9-5C44-9D1E-1C03B2915D67}" type="presParOf" srcId="{974F300E-4386-5845-9047-D2E50BE5B9DF}" destId="{C4FE94AE-AFAE-8743-9525-171FDA850E0F}" srcOrd="29" destOrd="0" presId="urn:microsoft.com/office/officeart/2005/8/layout/cycle1"/>
    <dgm:cxn modelId="{836332E9-9DAB-104F-94EB-DEB8B8EC8855}" type="presParOf" srcId="{974F300E-4386-5845-9047-D2E50BE5B9DF}" destId="{FBD4D212-3E98-9843-8795-297F9EDDD657}" srcOrd="30" destOrd="0" presId="urn:microsoft.com/office/officeart/2005/8/layout/cycle1"/>
    <dgm:cxn modelId="{60A2F8F2-7B01-B941-8E5F-1E047641AD3E}" type="presParOf" srcId="{974F300E-4386-5845-9047-D2E50BE5B9DF}" destId="{54CDBF4B-9D09-3242-A1D5-0506BD1712C5}" srcOrd="31" destOrd="0" presId="urn:microsoft.com/office/officeart/2005/8/layout/cycle1"/>
    <dgm:cxn modelId="{A64B6DBE-3D32-A44B-81D3-A8E7068E0E52}" type="presParOf" srcId="{974F300E-4386-5845-9047-D2E50BE5B9DF}" destId="{49452468-AA65-834B-B75D-72A0A7810E13}" srcOrd="32" destOrd="0" presId="urn:microsoft.com/office/officeart/2005/8/layout/cycle1"/>
    <dgm:cxn modelId="{E7ACAC19-5BE5-534A-A6B1-D46057B5454A}" type="presParOf" srcId="{974F300E-4386-5845-9047-D2E50BE5B9DF}" destId="{B0C742D0-6463-FF41-BE88-36D0AF1ED5D5}" srcOrd="33" destOrd="0" presId="urn:microsoft.com/office/officeart/2005/8/layout/cycle1"/>
    <dgm:cxn modelId="{2F9F2624-0DC8-B346-AC1F-10ED71872496}" type="presParOf" srcId="{974F300E-4386-5845-9047-D2E50BE5B9DF}" destId="{CE064FAD-9527-C04A-986D-ADE7F29D4AAF}" srcOrd="34" destOrd="0" presId="urn:microsoft.com/office/officeart/2005/8/layout/cycle1"/>
    <dgm:cxn modelId="{4D816B1D-AB0F-D948-9777-EB1BF6F18F2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CBF0B15-9F00-0E46-982B-7F369A5887FB}" type="presOf" srcId="{A9914442-2057-0542-A0EA-F935FCA28993}" destId="{B4CE740F-E5F8-1040-9068-3C0CA6A81D60}" srcOrd="0" destOrd="0" presId="urn:microsoft.com/office/officeart/2005/8/layout/cycle1"/>
    <dgm:cxn modelId="{8071B81B-E488-2D46-8B51-96C81C2BD1B4}"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E248928-2A0C-3E47-A51F-68FC1AABD651}" type="presOf" srcId="{C62D126D-D94F-0A45-AAB3-A4A2804A9AA5}" destId="{49452468-AA65-834B-B75D-72A0A7810E13}" srcOrd="0" destOrd="0" presId="urn:microsoft.com/office/officeart/2005/8/layout/cycle1"/>
    <dgm:cxn modelId="{07881D2D-EBD8-3B41-A510-65C94BC41A27}" type="presOf" srcId="{D548EBB6-B1A8-4E4A-94F3-38AFF917AA13}" destId="{A85B6194-0CD3-0046-9C07-12EA626BEFA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99DB9C34-FE80-8D40-99DD-18A1800D7689}" type="presOf" srcId="{12600BCB-5734-3F4B-9543-0CB09A3EC940}" destId="{92DA8A36-05F4-4B4C-B207-6FB4CBC9688F}" srcOrd="0" destOrd="0" presId="urn:microsoft.com/office/officeart/2005/8/layout/cycle1"/>
    <dgm:cxn modelId="{B7F6DD35-4B60-C243-838F-8FCA4EAC5B65}" type="presOf" srcId="{325DB5A0-FE7A-8245-9663-7B515E4DF4C8}" destId="{EAEA7D1D-8D8A-4A4B-812D-D24179AFED27}" srcOrd="0" destOrd="0" presId="urn:microsoft.com/office/officeart/2005/8/layout/cycle1"/>
    <dgm:cxn modelId="{B08ED737-3157-1341-BBBE-CF807C8B2AA1}" type="presOf" srcId="{591E9484-33B2-714C-AA5D-D47E80DA12F9}" destId="{CDA9BE8C-41E5-BF45-BAB4-5B91BDDEFF8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933B447-5618-5347-93DD-5399E85C66DA}" type="presOf" srcId="{63159F5F-19C4-974F-B4D9-6A8388E3A179}" destId="{DC85BF06-3190-2C49-B38C-CC01414F9567}"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1393C4F-8FAF-D34F-A834-892886A034F8}" type="presOf" srcId="{D805A741-31F4-6D45-A082-4AD4C7B066F1}" destId="{7D368AA8-A897-6A44-B2ED-5420DBBF55CD}" srcOrd="0" destOrd="0" presId="urn:microsoft.com/office/officeart/2005/8/layout/cycle1"/>
    <dgm:cxn modelId="{0D41895D-C983-594B-B30E-2708C4350AA8}" type="presOf" srcId="{D7E87DE1-03EB-D748-89C5-D76845DF9F58}" destId="{12C576B8-5B2D-B04B-98C4-29D5E499FD83}" srcOrd="0" destOrd="0" presId="urn:microsoft.com/office/officeart/2005/8/layout/cycle1"/>
    <dgm:cxn modelId="{57ACFC65-5F6B-9C44-A7C7-A7B841C2B853}" type="presOf" srcId="{19401D75-4FA1-2642-9C39-67D34D8AB9EC}" destId="{37E24780-EDFC-1D4D-B756-C90BE821441B}" srcOrd="0" destOrd="0" presId="urn:microsoft.com/office/officeart/2005/8/layout/cycle1"/>
    <dgm:cxn modelId="{1B6A9369-55EA-2344-89E1-EB5A0DC32013}" type="presOf" srcId="{6533DBF9-2933-D44A-B9F0-8FC24EC06F20}" destId="{C4FE94AE-AFAE-8743-9525-171FDA850E0F}" srcOrd="0" destOrd="0" presId="urn:microsoft.com/office/officeart/2005/8/layout/cycle1"/>
    <dgm:cxn modelId="{93DDBC73-A35A-A94D-AD77-5060E191A3D1}" type="presOf" srcId="{610909C5-6334-264F-93E0-189A71FB6993}" destId="{54CDBF4B-9D09-3242-A1D5-0506BD1712C5}" srcOrd="0" destOrd="0" presId="urn:microsoft.com/office/officeart/2005/8/layout/cycle1"/>
    <dgm:cxn modelId="{5E6C9176-3151-D64A-8EF0-C1E7514A1996}" type="presOf" srcId="{F73B3211-1799-3F44-92B6-7CEE57ECB2D3}" destId="{BF6C208F-01F8-574D-980A-D40F886CF760}" srcOrd="0" destOrd="0" presId="urn:microsoft.com/office/officeart/2005/8/layout/cycle1"/>
    <dgm:cxn modelId="{0AD6897B-D7C0-B749-891C-CA4C64A35C32}" type="presOf" srcId="{54471214-3ABC-B64E-8935-4F53AC7091F5}" destId="{2257407E-2335-6E46-9533-50F1A4869162}" srcOrd="0" destOrd="0" presId="urn:microsoft.com/office/officeart/2005/8/layout/cycle1"/>
    <dgm:cxn modelId="{B8B26A7E-858B-6E42-8050-F4D03B772126}" type="presOf" srcId="{527799A3-6798-F14C-9108-A99B044124B3}" destId="{CE064FAD-9527-C04A-986D-ADE7F29D4AAF}" srcOrd="0" destOrd="0" presId="urn:microsoft.com/office/officeart/2005/8/layout/cycle1"/>
    <dgm:cxn modelId="{9CA2278D-07CC-C94C-A1EB-A7532B2EB86F}" type="presOf" srcId="{8E1255C9-F847-A440-83FF-7AA254CCB896}" destId="{974F300E-4386-5845-9047-D2E50BE5B9DF}" srcOrd="0" destOrd="0" presId="urn:microsoft.com/office/officeart/2005/8/layout/cycle1"/>
    <dgm:cxn modelId="{E05E408D-2163-D24C-BB4D-C0CD57E8A9E2}"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2C3FE293-E469-9C46-8403-5268A3A02296}" type="presOf" srcId="{931AD6AD-68AD-1F4D-802F-C6CD780A0CDB}" destId="{19DCBC3D-EF34-4444-B52C-E59D1C44CC9D}" srcOrd="0" destOrd="0" presId="urn:microsoft.com/office/officeart/2005/8/layout/cycle1"/>
    <dgm:cxn modelId="{A42E61A2-39F0-B14D-BF43-EFD105AF9682}" type="presOf" srcId="{CCCC52AB-CFB4-904A-B94C-E1998826B4F9}" destId="{7C0589C6-43EC-854D-966B-B0C5FE9A819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D708AAE-E28F-B24C-800F-0C838A314A8B}" type="presOf" srcId="{55B5CCF6-1B65-AC49-B1EC-CD09807E71EF}" destId="{76EDA6DC-5A32-7640-86D9-A3D1F65AC2D3}"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B84E0C0-FDE6-3C47-B476-0802DA96C465}" type="presOf" srcId="{0858D728-97B0-1A41-82DA-1572CE14754F}" destId="{9BE0E30D-6CC1-3143-BC4A-4FF2C5039316}" srcOrd="0" destOrd="0" presId="urn:microsoft.com/office/officeart/2005/8/layout/cycle1"/>
    <dgm:cxn modelId="{676DFFC2-8D12-404F-960D-C57386107DCC}"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FCCC7EC-C433-CB4F-8065-D4A9D44CB46D}" type="presOf" srcId="{580AAA11-E1E4-FC4E-A546-63E521F462A7}" destId="{DAE7F6D9-575B-6C47-9F2C-6177EB4BA541}" srcOrd="0" destOrd="0" presId="urn:microsoft.com/office/officeart/2005/8/layout/cycle1"/>
    <dgm:cxn modelId="{E76C6EFC-98D9-8D4E-8FA4-EBF72F68B6C1}" type="presOf" srcId="{B7792F1E-795A-8A40-9AF9-CBB036406804}" destId="{0EBEA1BD-8C57-A847-A4A1-BD492A397D4A}" srcOrd="0" destOrd="0" presId="urn:microsoft.com/office/officeart/2005/8/layout/cycle1"/>
    <dgm:cxn modelId="{0FC9E7E9-7E62-E847-A993-C357C6F5FDCD}" type="presParOf" srcId="{974F300E-4386-5845-9047-D2E50BE5B9DF}" destId="{BF1A72C0-4F23-214E-B2C0-EC3432C35438}" srcOrd="0" destOrd="0" presId="urn:microsoft.com/office/officeart/2005/8/layout/cycle1"/>
    <dgm:cxn modelId="{9D2EA0DE-90CD-F847-B4A2-291861064B72}" type="presParOf" srcId="{974F300E-4386-5845-9047-D2E50BE5B9DF}" destId="{92DA8A36-05F4-4B4C-B207-6FB4CBC9688F}" srcOrd="1" destOrd="0" presId="urn:microsoft.com/office/officeart/2005/8/layout/cycle1"/>
    <dgm:cxn modelId="{D19896EE-C6EE-7049-84AE-8665ABB6D9C9}" type="presParOf" srcId="{974F300E-4386-5845-9047-D2E50BE5B9DF}" destId="{2990F259-A510-7044-A15A-189FB55AE5CB}" srcOrd="2" destOrd="0" presId="urn:microsoft.com/office/officeart/2005/8/layout/cycle1"/>
    <dgm:cxn modelId="{5127E515-760E-A249-93AA-48F6FDFAAAB0}" type="presParOf" srcId="{974F300E-4386-5845-9047-D2E50BE5B9DF}" destId="{A7A1548F-03D0-7F43-8C4C-631804CE4126}" srcOrd="3" destOrd="0" presId="urn:microsoft.com/office/officeart/2005/8/layout/cycle1"/>
    <dgm:cxn modelId="{971DB99B-BF0F-FB43-BE70-FB2920A8E50D}" type="presParOf" srcId="{974F300E-4386-5845-9047-D2E50BE5B9DF}" destId="{EAEA7D1D-8D8A-4A4B-812D-D24179AFED27}" srcOrd="4" destOrd="0" presId="urn:microsoft.com/office/officeart/2005/8/layout/cycle1"/>
    <dgm:cxn modelId="{63B15BC5-C69F-AE42-AA1B-F2465A7298E2}" type="presParOf" srcId="{974F300E-4386-5845-9047-D2E50BE5B9DF}" destId="{2257407E-2335-6E46-9533-50F1A4869162}" srcOrd="5" destOrd="0" presId="urn:microsoft.com/office/officeart/2005/8/layout/cycle1"/>
    <dgm:cxn modelId="{90D64099-FEBC-5B4E-B535-F0CB86B0839A}" type="presParOf" srcId="{974F300E-4386-5845-9047-D2E50BE5B9DF}" destId="{3467B5D4-61EB-4C46-BB87-881C0920F2D1}" srcOrd="6" destOrd="0" presId="urn:microsoft.com/office/officeart/2005/8/layout/cycle1"/>
    <dgm:cxn modelId="{35AAE033-C726-214B-95EA-73A881E0D7D8}" type="presParOf" srcId="{974F300E-4386-5845-9047-D2E50BE5B9DF}" destId="{2467F156-8EB3-F044-8664-8B186FD19D40}" srcOrd="7" destOrd="0" presId="urn:microsoft.com/office/officeart/2005/8/layout/cycle1"/>
    <dgm:cxn modelId="{4C8F2A2C-2F95-3D4A-8191-D37DC578C34E}" type="presParOf" srcId="{974F300E-4386-5845-9047-D2E50BE5B9DF}" destId="{DC85BF06-3190-2C49-B38C-CC01414F9567}" srcOrd="8" destOrd="0" presId="urn:microsoft.com/office/officeart/2005/8/layout/cycle1"/>
    <dgm:cxn modelId="{7BFF7FF2-2C1C-6F4D-9F09-58E0719C471F}" type="presParOf" srcId="{974F300E-4386-5845-9047-D2E50BE5B9DF}" destId="{818521AB-CB19-3245-AC47-32330EC1D05A}" srcOrd="9" destOrd="0" presId="urn:microsoft.com/office/officeart/2005/8/layout/cycle1"/>
    <dgm:cxn modelId="{766B5AC0-23A0-C747-AFF5-0E90088EFDE7}" type="presParOf" srcId="{974F300E-4386-5845-9047-D2E50BE5B9DF}" destId="{A85B6194-0CD3-0046-9C07-12EA626BEFA3}" srcOrd="10" destOrd="0" presId="urn:microsoft.com/office/officeart/2005/8/layout/cycle1"/>
    <dgm:cxn modelId="{EC286DEF-4183-F24B-B944-B96017306BB9}" type="presParOf" srcId="{974F300E-4386-5845-9047-D2E50BE5B9DF}" destId="{76EDA6DC-5A32-7640-86D9-A3D1F65AC2D3}" srcOrd="11" destOrd="0" presId="urn:microsoft.com/office/officeart/2005/8/layout/cycle1"/>
    <dgm:cxn modelId="{74FBAAB8-A652-664A-AEB2-62B9070FEC75}" type="presParOf" srcId="{974F300E-4386-5845-9047-D2E50BE5B9DF}" destId="{5FEB966B-5E78-494C-B5A1-6F18B3A362B7}" srcOrd="12" destOrd="0" presId="urn:microsoft.com/office/officeart/2005/8/layout/cycle1"/>
    <dgm:cxn modelId="{E7544FD9-348B-FA4F-912D-51A9E72EB349}" type="presParOf" srcId="{974F300E-4386-5845-9047-D2E50BE5B9DF}" destId="{9BE0E30D-6CC1-3143-BC4A-4FF2C5039316}" srcOrd="13" destOrd="0" presId="urn:microsoft.com/office/officeart/2005/8/layout/cycle1"/>
    <dgm:cxn modelId="{B327CF34-4252-B349-ADF2-8E6DED5BE2C3}" type="presParOf" srcId="{974F300E-4386-5845-9047-D2E50BE5B9DF}" destId="{37E24780-EDFC-1D4D-B756-C90BE821441B}" srcOrd="14" destOrd="0" presId="urn:microsoft.com/office/officeart/2005/8/layout/cycle1"/>
    <dgm:cxn modelId="{B2EF976E-B776-9943-8C27-547294602277}" type="presParOf" srcId="{974F300E-4386-5845-9047-D2E50BE5B9DF}" destId="{788B510C-5C6F-7E4F-BD2A-4B0F37349509}" srcOrd="15" destOrd="0" presId="urn:microsoft.com/office/officeart/2005/8/layout/cycle1"/>
    <dgm:cxn modelId="{EC943B03-33B8-6D43-87AE-6B9D2D3FD636}" type="presParOf" srcId="{974F300E-4386-5845-9047-D2E50BE5B9DF}" destId="{BF6C208F-01F8-574D-980A-D40F886CF760}" srcOrd="16" destOrd="0" presId="urn:microsoft.com/office/officeart/2005/8/layout/cycle1"/>
    <dgm:cxn modelId="{F9E7D166-C8FA-104F-B0A6-2621E85E6D26}" type="presParOf" srcId="{974F300E-4386-5845-9047-D2E50BE5B9DF}" destId="{DAE7F6D9-575B-6C47-9F2C-6177EB4BA541}" srcOrd="17" destOrd="0" presId="urn:microsoft.com/office/officeart/2005/8/layout/cycle1"/>
    <dgm:cxn modelId="{679E3F98-C40B-A34B-968E-C0D10B9EB342}" type="presParOf" srcId="{974F300E-4386-5845-9047-D2E50BE5B9DF}" destId="{3AD74439-13B4-6B4C-A74C-96BE28333D49}" srcOrd="18" destOrd="0" presId="urn:microsoft.com/office/officeart/2005/8/layout/cycle1"/>
    <dgm:cxn modelId="{C6298643-3ED1-FC41-9F17-B182B00A43B7}" type="presParOf" srcId="{974F300E-4386-5845-9047-D2E50BE5B9DF}" destId="{B4CE740F-E5F8-1040-9068-3C0CA6A81D60}" srcOrd="19" destOrd="0" presId="urn:microsoft.com/office/officeart/2005/8/layout/cycle1"/>
    <dgm:cxn modelId="{6900FD27-D174-B748-822B-468DAFBF33A5}" type="presParOf" srcId="{974F300E-4386-5845-9047-D2E50BE5B9DF}" destId="{7D368AA8-A897-6A44-B2ED-5420DBBF55CD}" srcOrd="20" destOrd="0" presId="urn:microsoft.com/office/officeart/2005/8/layout/cycle1"/>
    <dgm:cxn modelId="{B6FD2C24-CF6B-F64C-840D-1B23EDB19680}" type="presParOf" srcId="{974F300E-4386-5845-9047-D2E50BE5B9DF}" destId="{256A8A82-B1CB-EF43-AB66-A3D1C8A54B59}" srcOrd="21" destOrd="0" presId="urn:microsoft.com/office/officeart/2005/8/layout/cycle1"/>
    <dgm:cxn modelId="{15FF9AB9-2906-434B-A516-1303369B2645}" type="presParOf" srcId="{974F300E-4386-5845-9047-D2E50BE5B9DF}" destId="{36444405-91CC-BC45-909E-8AE477F1EC7C}" srcOrd="22" destOrd="0" presId="urn:microsoft.com/office/officeart/2005/8/layout/cycle1"/>
    <dgm:cxn modelId="{18CB2EF7-7AEA-2E41-BDE2-8C76924355C6}" type="presParOf" srcId="{974F300E-4386-5845-9047-D2E50BE5B9DF}" destId="{0EBEA1BD-8C57-A847-A4A1-BD492A397D4A}" srcOrd="23" destOrd="0" presId="urn:microsoft.com/office/officeart/2005/8/layout/cycle1"/>
    <dgm:cxn modelId="{A77633AC-1B63-AC41-9D94-E63A7E21382F}" type="presParOf" srcId="{974F300E-4386-5845-9047-D2E50BE5B9DF}" destId="{A1257670-91AA-B74E-AFCB-48382C466D43}" srcOrd="24" destOrd="0" presId="urn:microsoft.com/office/officeart/2005/8/layout/cycle1"/>
    <dgm:cxn modelId="{18F5DE01-AC5D-3142-82B6-310AA7BE4734}" type="presParOf" srcId="{974F300E-4386-5845-9047-D2E50BE5B9DF}" destId="{19DCBC3D-EF34-4444-B52C-E59D1C44CC9D}" srcOrd="25" destOrd="0" presId="urn:microsoft.com/office/officeart/2005/8/layout/cycle1"/>
    <dgm:cxn modelId="{41536A19-3498-7144-8EEC-ED5BA38EE09D}" type="presParOf" srcId="{974F300E-4386-5845-9047-D2E50BE5B9DF}" destId="{CDA9BE8C-41E5-BF45-BAB4-5B91BDDEFF8D}" srcOrd="26" destOrd="0" presId="urn:microsoft.com/office/officeart/2005/8/layout/cycle1"/>
    <dgm:cxn modelId="{157C592A-BC9A-0F43-851C-032DC5A1BECC}" type="presParOf" srcId="{974F300E-4386-5845-9047-D2E50BE5B9DF}" destId="{731680F6-F070-374C-97C4-FB0156E03231}" srcOrd="27" destOrd="0" presId="urn:microsoft.com/office/officeart/2005/8/layout/cycle1"/>
    <dgm:cxn modelId="{1BAF78FC-0336-1C4B-BE40-08BE13206873}" type="presParOf" srcId="{974F300E-4386-5845-9047-D2E50BE5B9DF}" destId="{12C576B8-5B2D-B04B-98C4-29D5E499FD83}" srcOrd="28" destOrd="0" presId="urn:microsoft.com/office/officeart/2005/8/layout/cycle1"/>
    <dgm:cxn modelId="{0F7BD38A-EA37-6A42-859D-8DD5D1936EAC}" type="presParOf" srcId="{974F300E-4386-5845-9047-D2E50BE5B9DF}" destId="{C4FE94AE-AFAE-8743-9525-171FDA850E0F}" srcOrd="29" destOrd="0" presId="urn:microsoft.com/office/officeart/2005/8/layout/cycle1"/>
    <dgm:cxn modelId="{2F42D35F-8318-D947-A167-CCC1D684E82F}" type="presParOf" srcId="{974F300E-4386-5845-9047-D2E50BE5B9DF}" destId="{FBD4D212-3E98-9843-8795-297F9EDDD657}" srcOrd="30" destOrd="0" presId="urn:microsoft.com/office/officeart/2005/8/layout/cycle1"/>
    <dgm:cxn modelId="{55AEF7B2-650C-8549-BC2E-2A70668679BF}" type="presParOf" srcId="{974F300E-4386-5845-9047-D2E50BE5B9DF}" destId="{54CDBF4B-9D09-3242-A1D5-0506BD1712C5}" srcOrd="31" destOrd="0" presId="urn:microsoft.com/office/officeart/2005/8/layout/cycle1"/>
    <dgm:cxn modelId="{08DC7F6F-D6F3-0F45-944D-CC34D4BD7BA0}" type="presParOf" srcId="{974F300E-4386-5845-9047-D2E50BE5B9DF}" destId="{49452468-AA65-834B-B75D-72A0A7810E13}" srcOrd="32" destOrd="0" presId="urn:microsoft.com/office/officeart/2005/8/layout/cycle1"/>
    <dgm:cxn modelId="{28C792B5-F6AD-7646-9F3A-BD00ECFB2E99}" type="presParOf" srcId="{974F300E-4386-5845-9047-D2E50BE5B9DF}" destId="{B0C742D0-6463-FF41-BE88-36D0AF1ED5D5}" srcOrd="33" destOrd="0" presId="urn:microsoft.com/office/officeart/2005/8/layout/cycle1"/>
    <dgm:cxn modelId="{FCDC146E-56D6-8A46-94D8-496FDE68F41B}" type="presParOf" srcId="{974F300E-4386-5845-9047-D2E50BE5B9DF}" destId="{CE064FAD-9527-C04A-986D-ADE7F29D4AAF}" srcOrd="34" destOrd="0" presId="urn:microsoft.com/office/officeart/2005/8/layout/cycle1"/>
    <dgm:cxn modelId="{73CCE65D-6CF0-F442-ABEA-E9E332680C2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 hot drink soon becomes cold without a source to continually heat it, so our natural tendency is to grow cool towards God. This happened to Israel even after experiencing their amazing deliverance from Egypt—so renewal was needed. </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a:t>
            </a:fld>
            <a:endParaRPr lang="en-US"/>
          </a:p>
        </p:txBody>
      </p:sp>
    </p:spTree>
    <p:extLst>
      <p:ext uri="{BB962C8B-B14F-4D97-AF65-F5344CB8AC3E}">
        <p14:creationId xmlns:p14="http://schemas.microsoft.com/office/powerpoint/2010/main" val="12179893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8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dirty="0">
                <a:solidFill>
                  <a:schemeClr val="tx1"/>
                </a:solidFill>
                <a:effectLst/>
                <a:latin typeface="Times"/>
                <a:ea typeface="Times New Roman" panose="02020603050405020304" pitchFamily="18" charset="0"/>
                <a:cs typeface="Times New Roman" panose="02020603050405020304" pitchFamily="18" charset="0"/>
              </a:rPr>
              <a:t>2—</a:t>
            </a: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8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800"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800"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4—</a:t>
            </a:r>
            <a:r>
              <a:rPr lang="en-US" sz="18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OS-05-Deuteronomy-10, 66, 68, 99, 250, 261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52965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4A9BCFC-9104-DB41-9B26-75188B3DAEE1}" type="slidenum">
              <a:rPr lang="zh-CN" altLang="en-US" sz="1200">
                <a:solidFill>
                  <a:prstClr val="black"/>
                </a:solidFill>
              </a:rPr>
              <a:pPr/>
              <a:t>155</a:t>
            </a:fld>
            <a:endParaRPr lang="en-US" altLang="zh-CN" sz="1200">
              <a:solidFill>
                <a:prstClr val="black"/>
              </a:solidFill>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BS-28-The Law of Moses &amp; Us-26</a:t>
            </a:r>
          </a:p>
          <a:p>
            <a:r>
              <a:rPr lang="en-US" dirty="0"/>
              <a:t>OS-02-Exodus-292</a:t>
            </a:r>
          </a:p>
          <a:p>
            <a:r>
              <a:rPr lang="en-US" dirty="0"/>
              <a:t>OS-05-Deuteronomy-146</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2411665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Common-203</a:t>
            </a:r>
          </a:p>
          <a:p>
            <a:r>
              <a:rPr lang="en-US" dirty="0"/>
              <a:t>OS-02-Exodus-293</a:t>
            </a:r>
          </a:p>
          <a:p>
            <a:r>
              <a:rPr lang="en-US" dirty="0"/>
              <a:t>OS-05-Deuteronomy-147</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172603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Common-204</a:t>
            </a:r>
          </a:p>
          <a:p>
            <a:r>
              <a:rPr lang="en-US" dirty="0"/>
              <a:t>OS-02-Exodus-294</a:t>
            </a:r>
          </a:p>
          <a:p>
            <a:r>
              <a:rPr lang="en-US" dirty="0"/>
              <a:t>OS-05-Deuteronomy-148</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323171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3B79297-C519-C445-8317-BE0A0CDF8BFD}" type="slidenum">
              <a:rPr lang="en-US" sz="1200">
                <a:solidFill>
                  <a:srgbClr val="000000"/>
                </a:solidFill>
              </a:rPr>
              <a:pPr/>
              <a:t>159</a:t>
            </a:fld>
            <a:endParaRPr lang="en-US" sz="1200">
              <a:solidFill>
                <a:srgbClr val="000000"/>
              </a:solidFill>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219200" y="3276600"/>
            <a:ext cx="6046397" cy="51706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Common-234</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a:p>
            <a:pPr eaLnBrk="1" hangingPunct="1"/>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1"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04D14DAD-1E56-0848-90B8-AEA445AB1F67}" type="slidenum">
              <a:rPr lang="zh-CN" altLang="en-US" sz="1200">
                <a:solidFill>
                  <a:srgbClr val="000000"/>
                </a:solidFill>
                <a:cs typeface="Times New Roman" charset="0"/>
              </a:rPr>
              <a:pPr algn="r"/>
              <a:t>160</a:t>
            </a:fld>
            <a:endParaRPr lang="en-US" altLang="zh-CN" sz="1200">
              <a:solidFill>
                <a:srgbClr val="000000"/>
              </a:solidFill>
              <a:cs typeface="Times New Roman" charset="0"/>
            </a:endParaRPr>
          </a:p>
        </p:txBody>
      </p:sp>
      <p:sp>
        <p:nvSpPr>
          <p:cNvPr id="609282" name="Rectangle 2"/>
          <p:cNvSpPr>
            <a:spLocks noGrp="1" noRot="1" noChangeAspect="1" noChangeArrowheads="1" noTextEdit="1"/>
          </p:cNvSpPr>
          <p:nvPr>
            <p:ph type="sldImg"/>
          </p:nvPr>
        </p:nvSpPr>
        <p:spPr>
          <a:ln/>
        </p:spPr>
      </p:sp>
      <p:sp>
        <p:nvSpPr>
          <p:cNvPr id="609283"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Common-235</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29"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D19A4FA3-9C0F-4241-98C3-F9CD10C40A20}" type="slidenum">
              <a:rPr lang="zh-CN" altLang="en-US" sz="1200">
                <a:solidFill>
                  <a:srgbClr val="000000"/>
                </a:solidFill>
                <a:cs typeface="Times New Roman" charset="0"/>
              </a:rPr>
              <a:pPr algn="r"/>
              <a:t>161</a:t>
            </a:fld>
            <a:endParaRPr lang="en-US" altLang="zh-CN" sz="1200">
              <a:solidFill>
                <a:srgbClr val="000000"/>
              </a:solidFill>
              <a:cs typeface="Times New Roman" charset="0"/>
            </a:endParaRPr>
          </a:p>
        </p:txBody>
      </p:sp>
      <p:sp>
        <p:nvSpPr>
          <p:cNvPr id="611330" name="Rectangle 2"/>
          <p:cNvSpPr>
            <a:spLocks noGrp="1" noRot="1" noChangeAspect="1" noChangeArrowheads="1" noTextEdit="1"/>
          </p:cNvSpPr>
          <p:nvPr>
            <p:ph type="sldImg"/>
          </p:nvPr>
        </p:nvSpPr>
        <p:spPr>
          <a:ln/>
        </p:spPr>
      </p:sp>
      <p:sp>
        <p:nvSpPr>
          <p:cNvPr id="611331"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Common-236</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7"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03E1C7E3-119C-6F40-872D-C52DF387FE6C}" type="slidenum">
              <a:rPr lang="zh-CN" altLang="en-US" sz="1200">
                <a:solidFill>
                  <a:srgbClr val="000000"/>
                </a:solidFill>
                <a:cs typeface="Times New Roman" charset="0"/>
              </a:rPr>
              <a:pPr algn="r"/>
              <a:t>162</a:t>
            </a:fld>
            <a:endParaRPr lang="en-US" altLang="zh-CN" sz="1200">
              <a:solidFill>
                <a:srgbClr val="000000"/>
              </a:solidFill>
              <a:cs typeface="Times New Roman" charset="0"/>
            </a:endParaRPr>
          </a:p>
        </p:txBody>
      </p:sp>
      <p:sp>
        <p:nvSpPr>
          <p:cNvPr id="613378" name="Rectangle 2"/>
          <p:cNvSpPr>
            <a:spLocks noGrp="1" noRot="1" noChangeAspect="1" noChangeArrowheads="1" noTextEdit="1"/>
          </p:cNvSpPr>
          <p:nvPr>
            <p:ph type="sldImg"/>
          </p:nvPr>
        </p:nvSpPr>
        <p:spPr>
          <a:ln/>
        </p:spPr>
      </p:sp>
      <p:sp>
        <p:nvSpPr>
          <p:cNvPr id="613379"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Common-237</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5"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E6E74A29-0757-D142-B405-284BAC6EF7B8}" type="slidenum">
              <a:rPr lang="zh-CN" altLang="en-US" sz="1200">
                <a:solidFill>
                  <a:srgbClr val="000000"/>
                </a:solidFill>
                <a:cs typeface="Times New Roman" charset="0"/>
              </a:rPr>
              <a:pPr algn="r"/>
              <a:t>163</a:t>
            </a:fld>
            <a:endParaRPr lang="en-US" altLang="zh-CN" sz="1200">
              <a:solidFill>
                <a:srgbClr val="000000"/>
              </a:solidFill>
              <a:cs typeface="Times New Roman" charset="0"/>
            </a:endParaRPr>
          </a:p>
        </p:txBody>
      </p:sp>
      <p:sp>
        <p:nvSpPr>
          <p:cNvPr id="615426" name="Rectangle 2"/>
          <p:cNvSpPr>
            <a:spLocks noGrp="1" noRot="1" noChangeAspect="1" noChangeArrowheads="1" noTextEdit="1"/>
          </p:cNvSpPr>
          <p:nvPr>
            <p:ph type="sldImg"/>
          </p:nvPr>
        </p:nvSpPr>
        <p:spPr>
          <a:ln/>
        </p:spPr>
      </p:sp>
      <p:sp>
        <p:nvSpPr>
          <p:cNvPr id="615427"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Common-238</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6034A782-5E5E-0847-A349-E169FCE62C73}" type="slidenum">
              <a:rPr lang="zh-CN" altLang="en-US" sz="1200">
                <a:solidFill>
                  <a:srgbClr val="000000"/>
                </a:solidFill>
                <a:cs typeface="Times New Roman" charset="0"/>
              </a:rPr>
              <a:pPr algn="r"/>
              <a:t>164</a:t>
            </a:fld>
            <a:endParaRPr lang="en-US" altLang="zh-CN" sz="1200">
              <a:solidFill>
                <a:srgbClr val="000000"/>
              </a:solidFill>
              <a:cs typeface="Times New Roman"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Common-239</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cartoonist has it right here that the book shows the teaching of Moses to the people. The acrostic is also good to highlight the repeating of the law (not giving a new or second law) as well as the emphasis in the book on obeying God.</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11</a:t>
            </a:fld>
            <a:endParaRPr lang="en-US"/>
          </a:p>
        </p:txBody>
      </p:sp>
    </p:spTree>
    <p:extLst>
      <p:ext uri="{BB962C8B-B14F-4D97-AF65-F5344CB8AC3E}">
        <p14:creationId xmlns:p14="http://schemas.microsoft.com/office/powerpoint/2010/main" val="24237413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1"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2A7A386B-AF27-3E43-A324-09BF70D439D2}" type="slidenum">
              <a:rPr lang="zh-CN" altLang="en-US" sz="1200">
                <a:solidFill>
                  <a:srgbClr val="000000"/>
                </a:solidFill>
                <a:cs typeface="Times New Roman" charset="0"/>
              </a:rPr>
              <a:pPr algn="r"/>
              <a:t>165</a:t>
            </a:fld>
            <a:endParaRPr lang="en-US" altLang="zh-CN" sz="1200">
              <a:solidFill>
                <a:srgbClr val="000000"/>
              </a:solidFill>
              <a:cs typeface="Times New Roman" charset="0"/>
            </a:endParaRPr>
          </a:p>
        </p:txBody>
      </p:sp>
      <p:sp>
        <p:nvSpPr>
          <p:cNvPr id="619522" name="Rectangle 2"/>
          <p:cNvSpPr>
            <a:spLocks noGrp="1" noRot="1" noChangeAspect="1" noChangeArrowheads="1" noTextEdit="1"/>
          </p:cNvSpPr>
          <p:nvPr>
            <p:ph type="sldImg"/>
          </p:nvPr>
        </p:nvSpPr>
        <p:spPr>
          <a:ln/>
        </p:spPr>
      </p:sp>
      <p:sp>
        <p:nvSpPr>
          <p:cNvPr id="619523"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Common-240</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Israel is promised blessings of land, long life, and material prosperity as incentive to obey the covenant (6:1-3).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167</a:t>
            </a:fld>
            <a:endParaRPr lang="en-US"/>
          </a:p>
        </p:txBody>
      </p:sp>
    </p:spTree>
    <p:extLst>
      <p:ext uri="{BB962C8B-B14F-4D97-AF65-F5344CB8AC3E}">
        <p14:creationId xmlns:p14="http://schemas.microsoft.com/office/powerpoint/2010/main" val="24580089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importance to love the LORD (the </a:t>
            </a:r>
            <a:r>
              <a:rPr lang="en-US" sz="1200" i="1" kern="1200">
                <a:solidFill>
                  <a:schemeClr val="tx1"/>
                </a:solidFill>
                <a:effectLst/>
                <a:latin typeface="Arial"/>
                <a:ea typeface="ＭＳ Ｐゴシック" pitchFamily="-111" charset="-128"/>
                <a:cs typeface="Arial"/>
              </a:rPr>
              <a:t>Shema</a:t>
            </a:r>
            <a:r>
              <a:rPr lang="en-US" sz="1200" kern="1200">
                <a:solidFill>
                  <a:schemeClr val="tx1"/>
                </a:solidFill>
                <a:effectLst/>
                <a:latin typeface="Arial"/>
                <a:ea typeface="ＭＳ Ｐゴシック" pitchFamily="-111" charset="-128"/>
                <a:cs typeface="Arial"/>
              </a:rPr>
              <a:t>) is the basis for obeying all stipulations in the covenant (6:4-9).</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168</a:t>
            </a:fld>
            <a:endParaRPr lang="en-US"/>
          </a:p>
        </p:txBody>
      </p:sp>
    </p:spTree>
    <p:extLst>
      <p:ext uri="{BB962C8B-B14F-4D97-AF65-F5344CB8AC3E}">
        <p14:creationId xmlns:p14="http://schemas.microsoft.com/office/powerpoint/2010/main" val="344508365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Common-263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Arial" charset="0"/>
                <a:ea typeface="ＭＳ Ｐゴシック" charset="0"/>
                <a:cs typeface="Arial"/>
              </a:rPr>
              <a:t>NS-02-Mark9-16-slide 110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172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 LOVE GOD: God wants our church to trust him</a:t>
            </a:r>
            <a:r>
              <a:rPr kumimoji="1" lang="en-SG" sz="1200" kern="1200" dirty="0">
                <a:solidFill>
                  <a:schemeClr val="tx1"/>
                </a:solidFill>
                <a:effectLst/>
                <a:latin typeface="Arial"/>
                <a:ea typeface="ＭＳ Ｐゴシック" pitchFamily="-112" charset="-128"/>
                <a:cs typeface="Arial"/>
              </a:rPr>
              <a:t>. </a:t>
            </a:r>
            <a:r>
              <a:rPr kumimoji="1" lang="en-US" sz="1200" kern="1200" dirty="0">
                <a:solidFill>
                  <a:schemeClr val="tx1"/>
                </a:solidFill>
                <a:effectLst/>
                <a:latin typeface="Arial"/>
                <a:ea typeface="ＭＳ Ｐゴシック" pitchFamily="-112" charset="-128"/>
                <a:cs typeface="Arial"/>
              </a:rPr>
              <a:t>Love is most important (1 Cor 13:13).</a:t>
            </a:r>
            <a:endParaRPr lang="en-SG" dirty="0">
              <a:latin typeface="Arial"/>
              <a:ea typeface="ＭＳ Ｐゴシック" charset="0"/>
              <a:cs typeface="Arial"/>
            </a:endParaRPr>
          </a:p>
          <a:p>
            <a:pPr eaLnBrk="1" hangingPunct="1"/>
            <a:r>
              <a:rPr kumimoji="1" lang="en-US" sz="1200" kern="1200" dirty="0">
                <a:solidFill>
                  <a:schemeClr val="tx1"/>
                </a:solidFill>
                <a:effectLst/>
                <a:latin typeface="Arial"/>
                <a:ea typeface="ＭＳ Ｐゴシック" pitchFamily="-112" charset="-128"/>
                <a:cs typeface="Arial"/>
              </a:rPr>
              <a:t>• </a:t>
            </a:r>
            <a:r>
              <a:rPr lang="en-SG" dirty="0">
                <a:latin typeface="Arial"/>
                <a:ea typeface="ＭＳ Ｐゴシック" charset="0"/>
                <a:cs typeface="Arial"/>
              </a:rPr>
              <a:t>LOVE THE CHURCH: We also need to be involved in his work: teaching, accountability groups, finances, etc. </a:t>
            </a:r>
          </a:p>
          <a:p>
            <a:pPr eaLnBrk="1" hangingPunct="1"/>
            <a:r>
              <a:rPr kumimoji="1" lang="en-US" sz="1200" kern="1200" dirty="0">
                <a:solidFill>
                  <a:schemeClr val="tx1"/>
                </a:solidFill>
                <a:effectLst/>
                <a:latin typeface="Arial"/>
                <a:ea typeface="ＭＳ Ｐゴシック" pitchFamily="-112" charset="-128"/>
                <a:cs typeface="Arial"/>
              </a:rPr>
              <a:t>• </a:t>
            </a:r>
            <a:r>
              <a:rPr lang="en-US" dirty="0">
                <a:latin typeface="Arial"/>
                <a:ea typeface="ＭＳ Ｐゴシック" charset="0"/>
                <a:cs typeface="Arial"/>
              </a:rPr>
              <a:t>LOVE THE NATIONS: T</a:t>
            </a:r>
            <a:r>
              <a:rPr lang="en-SG" dirty="0">
                <a:latin typeface="Arial"/>
                <a:ea typeface="ＭＳ Ｐゴシック" charset="0"/>
                <a:cs typeface="Arial"/>
              </a:rPr>
              <a:t>he heart of the Great Commission to disciple all countries is based on love for God and his people.</a:t>
            </a:r>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Common-294</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OS-05-Deut-162, 259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OS-32-Jonah-71</a:t>
            </a:r>
          </a:p>
          <a:p>
            <a:pPr eaLnBrk="1" hangingPunct="1"/>
            <a:r>
              <a:rPr lang="en-US" dirty="0">
                <a:latin typeface="Arial" charset="0"/>
                <a:ea typeface="ＭＳ Ｐゴシック" charset="0"/>
                <a:cs typeface="ＭＳ Ｐゴシック" charset="0"/>
              </a:rPr>
              <a:t>NS-02-Mark1-8-slide 111</a:t>
            </a:r>
          </a:p>
          <a:p>
            <a:pPr eaLnBrk="1" hangingPunct="1"/>
            <a:r>
              <a:rPr lang="en-US" dirty="0">
                <a:latin typeface="Arial" charset="0"/>
                <a:ea typeface="ＭＳ Ｐゴシック" charset="0"/>
                <a:cs typeface="ＭＳ Ｐゴシック" charset="0"/>
              </a:rPr>
              <a:t>NS-03-Luke1-12—slide 401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Arial"/>
              </a:rPr>
              <a:t>NS-06-Romans9-16-slide 172</a:t>
            </a:r>
            <a:endParaRPr lang="en-US" dirty="0">
              <a:latin typeface="Arial"/>
              <a:ea typeface="ＭＳ Ｐゴシック" charset="0"/>
              <a:cs typeface="Arial"/>
            </a:endParaRP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0116706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173</a:t>
            </a:fld>
            <a:endParaRPr lang="en-US"/>
          </a:p>
        </p:txBody>
      </p:sp>
    </p:spTree>
    <p:extLst>
      <p:ext uri="{BB962C8B-B14F-4D97-AF65-F5344CB8AC3E}">
        <p14:creationId xmlns:p14="http://schemas.microsoft.com/office/powerpoint/2010/main" val="201339434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174</a:t>
            </a:fld>
            <a:endParaRPr lang="en-US"/>
          </a:p>
        </p:txBody>
      </p:sp>
    </p:spTree>
    <p:extLst>
      <p:ext uri="{BB962C8B-B14F-4D97-AF65-F5344CB8AC3E}">
        <p14:creationId xmlns:p14="http://schemas.microsoft.com/office/powerpoint/2010/main" val="72259826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175</a:t>
            </a:fld>
            <a:endParaRPr lang="en-US"/>
          </a:p>
        </p:txBody>
      </p:sp>
    </p:spTree>
    <p:extLst>
      <p:ext uri="{BB962C8B-B14F-4D97-AF65-F5344CB8AC3E}">
        <p14:creationId xmlns:p14="http://schemas.microsoft.com/office/powerpoint/2010/main" val="3178602499"/>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176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Jews of</a:t>
            </a:r>
            <a:r>
              <a:rPr lang="en-US" baseline="0">
                <a:latin typeface="Arial"/>
                <a:cs typeface="Arial"/>
              </a:rPr>
              <a:t> later days took this so literally that they actually tied verses to their foreheads and arms.</a:t>
            </a:r>
            <a:endParaRPr lang="en-US">
              <a:latin typeface="Arial"/>
              <a:cs typeface="Arial"/>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177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They even have a mazzuzah on the sides of their doors with Scripture verses underneath.</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800" dirty="0">
                <a:effectLst/>
                <a:latin typeface="Arial" panose="020B0604020202020204" pitchFamily="34" charset="0"/>
                <a:ea typeface="Times New Roman" panose="02020603050405020304" pitchFamily="18" charset="0"/>
              </a:rPr>
              <a:t>Everything runs down. Things get old and need to be renewed.</a:t>
            </a:r>
            <a:r>
              <a:rPr lang="en-US" dirty="0">
                <a:cs typeface="ＭＳ Ｐゴシック" charset="0"/>
              </a:rPr>
              <a:t> </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152CA19-D59A-224C-9FA9-51210D63E4C1}" type="slidenum">
              <a:rPr lang="en-US" sz="1200">
                <a:solidFill>
                  <a:prstClr val="black"/>
                </a:solidFill>
              </a:rPr>
              <a:pPr eaLnBrk="1" hangingPunct="1"/>
              <a:t>181</a:t>
            </a:fld>
            <a:endParaRPr lang="en-US" sz="1200">
              <a:solidFill>
                <a:prstClr val="black"/>
              </a:solidFill>
            </a:endParaRPr>
          </a:p>
        </p:txBody>
      </p:sp>
      <p:sp>
        <p:nvSpPr>
          <p:cNvPr id="321538" name="Rectangle 2"/>
          <p:cNvSpPr>
            <a:spLocks noGrp="1" noRot="1" noChangeAspect="1" noChangeArrowheads="1"/>
          </p:cNvSpPr>
          <p:nvPr>
            <p:ph type="sldImg"/>
          </p:nvPr>
        </p:nvSpPr>
        <p:spPr>
          <a:xfrm>
            <a:off x="2863850" y="519113"/>
            <a:ext cx="3416300" cy="2562225"/>
          </a:xfrm>
          <a:solidFill>
            <a:srgbClr val="FFFFFF"/>
          </a:solidFill>
          <a:ln/>
        </p:spPr>
      </p:sp>
      <p:sp>
        <p:nvSpPr>
          <p:cNvPr id="321539"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89E44C-3999-FD46-AB7E-8FC112A488D8}" type="slidenum">
              <a:rPr lang="en-US" sz="1200">
                <a:solidFill>
                  <a:prstClr val="black"/>
                </a:solidFill>
              </a:rPr>
              <a:pPr eaLnBrk="1" hangingPunct="1"/>
              <a:t>182</a:t>
            </a:fld>
            <a:endParaRPr lang="en-US" sz="1200">
              <a:solidFill>
                <a:prstClr val="black"/>
              </a:solidFill>
            </a:endParaRPr>
          </a:p>
        </p:txBody>
      </p:sp>
      <p:sp>
        <p:nvSpPr>
          <p:cNvPr id="323586" name="Rectangle 2"/>
          <p:cNvSpPr>
            <a:spLocks noGrp="1" noRot="1" noChangeAspect="1" noChangeArrowheads="1"/>
          </p:cNvSpPr>
          <p:nvPr>
            <p:ph type="sldImg"/>
          </p:nvPr>
        </p:nvSpPr>
        <p:spPr>
          <a:xfrm>
            <a:off x="2863850" y="519113"/>
            <a:ext cx="3416300" cy="2562225"/>
          </a:xfrm>
          <a:solidFill>
            <a:srgbClr val="FFFFFF"/>
          </a:solidFill>
          <a:ln/>
        </p:spPr>
      </p:sp>
      <p:sp>
        <p:nvSpPr>
          <p:cNvPr id="323587"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26EC174-E971-9747-AA47-99B68578DC42}" type="slidenum">
              <a:rPr lang="en-US" sz="1200">
                <a:solidFill>
                  <a:prstClr val="black"/>
                </a:solidFill>
              </a:rPr>
              <a:pPr eaLnBrk="1" hangingPunct="1"/>
              <a:t>183</a:t>
            </a:fld>
            <a:endParaRPr lang="en-US" sz="1200">
              <a:solidFill>
                <a:prstClr val="black"/>
              </a:solidFill>
            </a:endParaRPr>
          </a:p>
        </p:txBody>
      </p:sp>
      <p:sp>
        <p:nvSpPr>
          <p:cNvPr id="325634" name="Rectangle 2"/>
          <p:cNvSpPr>
            <a:spLocks noGrp="1" noRot="1" noChangeAspect="1" noChangeArrowheads="1"/>
          </p:cNvSpPr>
          <p:nvPr>
            <p:ph type="sldImg"/>
          </p:nvPr>
        </p:nvSpPr>
        <p:spPr>
          <a:xfrm>
            <a:off x="2863850" y="519113"/>
            <a:ext cx="3416300" cy="2562225"/>
          </a:xfrm>
          <a:solidFill>
            <a:srgbClr val="FFFFFF"/>
          </a:solidFill>
          <a:ln/>
        </p:spPr>
      </p:sp>
      <p:sp>
        <p:nvSpPr>
          <p:cNvPr id="32563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F601AE2-D04E-EB4F-850F-4ECF5D06EEFB}" type="slidenum">
              <a:rPr lang="en-US" sz="1200">
                <a:solidFill>
                  <a:prstClr val="black"/>
                </a:solidFill>
              </a:rPr>
              <a:pPr eaLnBrk="1" hangingPunct="1"/>
              <a:t>185</a:t>
            </a:fld>
            <a:endParaRPr lang="en-US" sz="1200">
              <a:solidFill>
                <a:prstClr val="black"/>
              </a:solidFill>
            </a:endParaRPr>
          </a:p>
        </p:txBody>
      </p:sp>
      <p:sp>
        <p:nvSpPr>
          <p:cNvPr id="328706" name="Rectangle 2"/>
          <p:cNvSpPr>
            <a:spLocks noGrp="1" noRot="1" noChangeAspect="1" noChangeArrowheads="1"/>
          </p:cNvSpPr>
          <p:nvPr>
            <p:ph type="sldImg"/>
          </p:nvPr>
        </p:nvSpPr>
        <p:spPr>
          <a:xfrm>
            <a:off x="2857500" y="514350"/>
            <a:ext cx="3429000" cy="2571750"/>
          </a:xfrm>
          <a:solidFill>
            <a:srgbClr val="FFFFFF"/>
          </a:solidFill>
          <a:ln/>
        </p:spPr>
      </p:sp>
      <p:sp>
        <p:nvSpPr>
          <p:cNvPr id="328707" name="Rectangle 3"/>
          <p:cNvSpPr>
            <a:spLocks noGrp="1" noChangeArrowheads="1"/>
          </p:cNvSpPr>
          <p:nvPr>
            <p:ph type="body" idx="1"/>
          </p:nvPr>
        </p:nvSpPr>
        <p:spPr>
          <a:xfrm>
            <a:off x="914400" y="3257550"/>
            <a:ext cx="10118725" cy="369888"/>
          </a:xfrm>
          <a:solidFill>
            <a:srgbClr val="FFFFFF"/>
          </a:solidFill>
          <a:ln>
            <a:solidFill>
              <a:srgbClr val="000000"/>
            </a:solidFill>
          </a:ln>
        </p:spPr>
        <p:txBody>
          <a:bodyPr/>
          <a:lstStyle/>
          <a:p>
            <a:pPr eaLnBrk="1" hangingPunct="1"/>
            <a:r>
              <a:rPr lang="en-US" sz="1800" dirty="0">
                <a:latin typeface="Times New Roman" charset="0"/>
                <a:ea typeface="ＭＳ Ｐゴシック" charset="0"/>
                <a:cs typeface="ＭＳ Ｐゴシック" charset="0"/>
              </a:rPr>
              <a:t>Imad Shehadeh, </a:t>
            </a:r>
            <a:r>
              <a:rPr lang="en-US" altLang="ja-JP" sz="1800" dirty="0">
                <a:latin typeface="Times New Roman" charset="0"/>
                <a:ea typeface="ＭＳ Ｐゴシック" charset="0"/>
                <a:cs typeface="ＭＳ Ｐゴシック" charset="0"/>
              </a:rPr>
              <a:t>"</a:t>
            </a:r>
            <a:r>
              <a:rPr lang="en-US" sz="1800" dirty="0">
                <a:latin typeface="Times New Roman" charset="0"/>
                <a:ea typeface="ＭＳ Ｐゴシック" charset="0"/>
                <a:cs typeface="ＭＳ Ｐゴシック" charset="0"/>
              </a:rPr>
              <a:t>The Predicament of Islamic Monotheism,</a:t>
            </a:r>
            <a:r>
              <a:rPr lang="en-US" altLang="ja-JP" sz="1800" dirty="0">
                <a:latin typeface="Times New Roman" charset="0"/>
                <a:ea typeface="ＭＳ Ｐゴシック" charset="0"/>
                <a:cs typeface="ＭＳ Ｐゴシック" charset="0"/>
              </a:rPr>
              <a:t>"</a:t>
            </a:r>
            <a:r>
              <a:rPr lang="en-US" sz="1800" dirty="0">
                <a:latin typeface="Times New Roman" charset="0"/>
                <a:ea typeface="ＭＳ Ｐゴシック" charset="0"/>
                <a:cs typeface="ＭＳ Ｐゴシック" charset="0"/>
              </a:rPr>
              <a:t> Bibliotheca Sacra 161 (April-June 2004): 162.</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0D72B8-1354-074B-B834-93AB6D444C42}" type="slidenum">
              <a:rPr lang="en-US" sz="1200">
                <a:solidFill>
                  <a:prstClr val="black"/>
                </a:solidFill>
              </a:rPr>
              <a:pPr eaLnBrk="1" hangingPunct="1"/>
              <a:t>186</a:t>
            </a:fld>
            <a:endParaRPr lang="en-US" sz="1200">
              <a:solidFill>
                <a:prstClr val="black"/>
              </a:solidFill>
            </a:endParaRPr>
          </a:p>
        </p:txBody>
      </p:sp>
      <p:sp>
        <p:nvSpPr>
          <p:cNvPr id="330754" name="Rectangle 2"/>
          <p:cNvSpPr>
            <a:spLocks noGrp="1" noRot="1" noChangeAspect="1" noChangeArrowheads="1"/>
          </p:cNvSpPr>
          <p:nvPr>
            <p:ph type="sldImg"/>
          </p:nvPr>
        </p:nvSpPr>
        <p:spPr>
          <a:xfrm>
            <a:off x="2857500" y="514350"/>
            <a:ext cx="3429000" cy="2571750"/>
          </a:xfrm>
          <a:solidFill>
            <a:srgbClr val="FFFFFF"/>
          </a:solidFill>
          <a:ln/>
        </p:spPr>
      </p:sp>
      <p:sp>
        <p:nvSpPr>
          <p:cNvPr id="33075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Totally conquering Canaan so that no rival may exist to God's Lordship shows love for the LORD (Ch. 7).</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187</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F7FA2C-D329-3E4B-B54D-843BF2E2F62F}" type="slidenum">
              <a:rPr lang="en-US" sz="1200">
                <a:solidFill>
                  <a:prstClr val="black"/>
                </a:solidFill>
              </a:rPr>
              <a:pPr eaLnBrk="1" hangingPunct="1"/>
              <a:t>188</a:t>
            </a:fld>
            <a:endParaRPr lang="en-US" sz="1200">
              <a:solidFill>
                <a:prstClr val="black"/>
              </a:solidFill>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717252-1645-9E42-9B56-A623503834E8}" type="slidenum">
              <a:rPr lang="en-US" sz="1200">
                <a:solidFill>
                  <a:prstClr val="black"/>
                </a:solidFill>
              </a:rPr>
              <a:pPr eaLnBrk="1" hangingPunct="1"/>
              <a:t>190</a:t>
            </a:fld>
            <a:endParaRPr lang="en-US" sz="1200">
              <a:solidFill>
                <a:prstClr val="black"/>
              </a:solidFill>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Remembering God's provision in the wilderness so that the land's abundance will not promote a spirit of self-sufficiency shows love for the LORD (Ch. 8).</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193</a:t>
            </a:fld>
            <a:endParaRPr lang="en-US"/>
          </a:p>
        </p:txBody>
      </p:sp>
    </p:spTree>
    <p:extLst>
      <p:ext uri="{BB962C8B-B14F-4D97-AF65-F5344CB8AC3E}">
        <p14:creationId xmlns:p14="http://schemas.microsoft.com/office/powerpoint/2010/main" val="110031500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7391217" cy="68942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45761907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xfrm>
            <a:off x="8873749" y="6581001"/>
            <a:ext cx="27025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0FAFFAAF-57A7-8445-B9B9-435B5A49BD2D}" type="slidenum">
              <a:rPr lang="en-US" sz="1200">
                <a:solidFill>
                  <a:prstClr val="black"/>
                </a:solidFill>
                <a:latin typeface="Arial" charset="0"/>
              </a:rPr>
              <a:pPr/>
              <a:t>220</a:t>
            </a:fld>
            <a:endParaRPr lang="en-US" sz="1200">
              <a:solidFill>
                <a:prstClr val="black"/>
              </a:solidFill>
              <a:latin typeface="Arial"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221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xfrm>
            <a:off x="8873749" y="6581001"/>
            <a:ext cx="27025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21BB7DC2-7147-274F-9421-2A4EFEB7A637}" type="slidenum">
              <a:rPr lang="en-US" sz="1200">
                <a:solidFill>
                  <a:prstClr val="black"/>
                </a:solidFill>
                <a:latin typeface="Arial" charset="0"/>
              </a:rPr>
              <a:pPr/>
              <a:t>223</a:t>
            </a:fld>
            <a:endParaRPr lang="en-US" sz="1200">
              <a:solidFill>
                <a:prstClr val="black"/>
              </a:solidFill>
              <a:latin typeface="Arial"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6E30443-D069-1943-8BE5-BA3BE02FF776}" type="slidenum">
              <a:rPr lang="en-US" sz="1200">
                <a:solidFill>
                  <a:prstClr val="black"/>
                </a:solidFill>
                <a:latin typeface="Times New Roman" charset="0"/>
              </a:rPr>
              <a:pPr/>
              <a:t>227</a:t>
            </a:fld>
            <a:endParaRPr lang="en-US" sz="1200">
              <a:solidFill>
                <a:prstClr val="black"/>
              </a:solidFill>
              <a:latin typeface="Times New Roman"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#80 in original file</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6985637-DAF4-9841-B193-A7714E76EA3A}" type="slidenum">
              <a:rPr lang="en-US" sz="1200">
                <a:solidFill>
                  <a:prstClr val="black"/>
                </a:solidFill>
                <a:latin typeface="Times New Roman" charset="0"/>
              </a:rPr>
              <a:pPr/>
              <a:t>228</a:t>
            </a:fld>
            <a:endParaRPr lang="en-US" sz="1200">
              <a:solidFill>
                <a:prstClr val="black"/>
              </a:solidFill>
              <a:latin typeface="Times New Roman"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Times New Roman" charset="0"/>
              </a:rPr>
              <a:pPr/>
              <a:t>229</a:t>
            </a:fld>
            <a:endParaRPr lang="en-US" sz="1200">
              <a:solidFill>
                <a:prstClr val="black"/>
              </a:solidFill>
              <a:latin typeface="Times New Roman"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xfrm>
            <a:off x="8811157" y="6581001"/>
            <a:ext cx="3328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CBA27EC-5CCA-BA49-92C4-48F60889998F}" type="slidenum">
              <a:rPr lang="en-US" sz="1200">
                <a:solidFill>
                  <a:prstClr val="black"/>
                </a:solidFill>
                <a:latin typeface="Times New Roman" charset="0"/>
              </a:rPr>
              <a:pPr/>
              <a:t>230</a:t>
            </a:fld>
            <a:endParaRPr lang="en-US" sz="1200">
              <a:solidFill>
                <a:prstClr val="black"/>
              </a:solidFill>
              <a:latin typeface="Times New Roman"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3561932" cy="68942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1" charset="-128"/>
                <a:cs typeface="Arial"/>
              </a:rPr>
              <a:t>What is God’s plan for continual restoration in our walk with Christ?</a:t>
            </a:r>
            <a:endParaRPr lang="en-US" dirty="0">
              <a:latin typeface="Arial"/>
              <a:cs typeface="Arial"/>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BFC00C-4959-B347-86B1-8259AE79F610}" type="slidenum">
              <a:rPr lang="en-US" sz="1200">
                <a:solidFill>
                  <a:prstClr val="black"/>
                </a:solidFill>
                <a:latin typeface="Times New Roman" charset="0"/>
              </a:rPr>
              <a:pPr/>
              <a:t>231</a:t>
            </a:fld>
            <a:endParaRPr lang="en-US" sz="1200">
              <a:solidFill>
                <a:prstClr val="black"/>
              </a:solidFill>
              <a:latin typeface="Times New Roman"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E8D82E0-60C4-0142-8419-D58370D0BBEA}" type="slidenum">
              <a:rPr lang="en-US" sz="1200">
                <a:solidFill>
                  <a:prstClr val="black"/>
                </a:solidFill>
                <a:latin typeface="Times New Roman" charset="0"/>
              </a:rPr>
              <a:pPr/>
              <a:t>232</a:t>
            </a:fld>
            <a:endParaRPr lang="en-US" sz="1200">
              <a:solidFill>
                <a:prstClr val="black"/>
              </a:solidFill>
              <a:latin typeface="Times New Roman"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24B30BB-8300-8B4D-9F47-32F76D1251FD}" type="slidenum">
              <a:rPr lang="en-US" sz="1200">
                <a:solidFill>
                  <a:prstClr val="black"/>
                </a:solidFill>
                <a:latin typeface="Times New Roman" charset="0"/>
              </a:rPr>
              <a:pPr/>
              <a:t>233</a:t>
            </a:fld>
            <a:endParaRPr lang="en-US" sz="1200">
              <a:solidFill>
                <a:prstClr val="black"/>
              </a:solidFill>
              <a:latin typeface="Times New Roman"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010317D-9744-9445-80E1-B25CF2FF8ED9}" type="slidenum">
              <a:rPr lang="en-US" sz="1200">
                <a:solidFill>
                  <a:prstClr val="black"/>
                </a:solidFill>
                <a:latin typeface="Times New Roman" charset="0"/>
              </a:rPr>
              <a:pPr/>
              <a:t>234</a:t>
            </a:fld>
            <a:endParaRPr lang="en-US" sz="1200">
              <a:solidFill>
                <a:prstClr val="black"/>
              </a:solidFill>
              <a:latin typeface="Times New Roman"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74BBCA01-856C-9941-8C42-A33D49E21EEC}" type="slidenum">
              <a:rPr lang="en-US" sz="1200">
                <a:solidFill>
                  <a:prstClr val="black"/>
                </a:solidFill>
                <a:latin typeface="Times New Roman" charset="0"/>
              </a:rPr>
              <a:pPr/>
              <a:t>235</a:t>
            </a:fld>
            <a:endParaRPr lang="en-US" sz="1200">
              <a:solidFill>
                <a:prstClr val="black"/>
              </a:solidFill>
              <a:latin typeface="Times New Roman"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236</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A165D84-A57B-B245-AEBD-749A2DCFAFAC}" type="slidenum">
              <a:rPr lang="en-US" sz="1200">
                <a:solidFill>
                  <a:prstClr val="black"/>
                </a:solidFill>
                <a:latin typeface="Times New Roman" charset="0"/>
              </a:rPr>
              <a:pPr/>
              <a:t>237</a:t>
            </a:fld>
            <a:endParaRPr lang="en-US" sz="1200">
              <a:solidFill>
                <a:prstClr val="black"/>
              </a:solidFill>
              <a:latin typeface="Times New Roman" charset="0"/>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0773D-5581-482B-833A-EE1ED80EEDE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Each annual "appointed time" (Heb.) had both commemorative (historical) and anticipatory (eschatological) meaning. In other words, the seven celebrations each year not only look at God's past work, but they look forward to God's prophetic future for the nation. It fits that Jesus would die on the very day of Passover that looks back at Israel's redemption from Egypt and looks forward to Israel's redemption realized when the nation trusts in their Messiah and are saved (Rom 11:26-27). In fact, each typological element looks to Jesus. Every year when Jews follow the seven feasts, they prophetically instruct themselves in how they fit into Yahweh's plan for the ages! Sadly, most of them cannot see this. Pray that they will. </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Common-531</a:t>
            </a:r>
          </a:p>
          <a:p>
            <a:pPr eaLnBrk="1" hangingPunct="1"/>
            <a:r>
              <a:rPr lang="en-US" altLang="en-US" dirty="0">
                <a:latin typeface="Times New Roman" pitchFamily="18" charset="0"/>
              </a:rPr>
              <a:t>AP-03-Fulfilled Prphecies-21</a:t>
            </a:r>
          </a:p>
          <a:p>
            <a:pPr eaLnBrk="1" hangingPunct="1"/>
            <a:r>
              <a:rPr lang="en-US" altLang="en-US" dirty="0">
                <a:latin typeface="Times New Roman" pitchFamily="18" charset="0"/>
              </a:rPr>
              <a:t>BS-13-Types-19</a:t>
            </a:r>
          </a:p>
          <a:p>
            <a:pPr eaLnBrk="1" hangingPunct="1"/>
            <a:r>
              <a:rPr lang="en-US" altLang="en-US" dirty="0">
                <a:latin typeface="Times New Roman" pitchFamily="18" charset="0"/>
              </a:rPr>
              <a:t>ES-26-Restoration of Israel-5</a:t>
            </a:r>
          </a:p>
          <a:p>
            <a:pPr eaLnBrk="1" hangingPunct="1"/>
            <a:r>
              <a:rPr lang="en-US" altLang="en-US" dirty="0">
                <a:latin typeface="Times New Roman" pitchFamily="18" charset="0"/>
              </a:rPr>
              <a:t>NB-11-Religion-Feasts-7</a:t>
            </a:r>
          </a:p>
          <a:p>
            <a:pPr eaLnBrk="1" hangingPunct="1"/>
            <a:r>
              <a:rPr lang="en-US" altLang="en-US" dirty="0">
                <a:latin typeface="Times New Roman" pitchFamily="18" charset="0"/>
              </a:rPr>
              <a:t>OB-25-Feasts-17</a:t>
            </a:r>
          </a:p>
          <a:p>
            <a:pPr eaLnBrk="1" hangingPunct="1"/>
            <a:r>
              <a:rPr lang="en-US" altLang="en-US" dirty="0">
                <a:latin typeface="Times New Roman" pitchFamily="18" charset="0"/>
              </a:rPr>
              <a:t>OS-03-Leviticus-275</a:t>
            </a:r>
          </a:p>
          <a:p>
            <a:pPr eaLnBrk="1" hangingPunct="1"/>
            <a:r>
              <a:rPr lang="en-US" altLang="en-US" dirty="0">
                <a:latin typeface="Times New Roman" pitchFamily="18" charset="0"/>
              </a:rPr>
              <a:t>OS-05-Deuteronomy-221</a:t>
            </a:r>
          </a:p>
        </p:txBody>
      </p:sp>
    </p:spTree>
    <p:extLst>
      <p:ext uri="{BB962C8B-B14F-4D97-AF65-F5344CB8AC3E}">
        <p14:creationId xmlns:p14="http://schemas.microsoft.com/office/powerpoint/2010/main" val="8642426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E261A4-4747-477F-A184-6D11B90348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God commanded the seven feasts in two seasons so that no feasts would be celebrated in the spring and summer. This four-month gap commemorated each year by Israel points to our present age when God is building his mostly Gentile Church. It will be interrupted with the Festival of Trumpets at the coming of Messiah to resume Israel's prophetic calendar, leading to the nation's salvation (Rom 11:26-27) and the earthly kingdom to follow, typified in Tabernacles.</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Common-532</a:t>
            </a:r>
          </a:p>
          <a:p>
            <a:pPr eaLnBrk="1" hangingPunct="1"/>
            <a:r>
              <a:rPr lang="en-US" altLang="en-US" dirty="0">
                <a:latin typeface="Times New Roman" pitchFamily="18" charset="0"/>
              </a:rPr>
              <a:t>AP-03-Fulfilled Prphecies-22</a:t>
            </a:r>
          </a:p>
          <a:p>
            <a:pPr eaLnBrk="1" hangingPunct="1"/>
            <a:r>
              <a:rPr lang="en-US" altLang="en-US" dirty="0">
                <a:latin typeface="Times New Roman" pitchFamily="18" charset="0"/>
              </a:rPr>
              <a:t>BS-13-Types-20</a:t>
            </a:r>
          </a:p>
          <a:p>
            <a:pPr eaLnBrk="1" hangingPunct="1"/>
            <a:r>
              <a:rPr lang="en-US" altLang="en-US" dirty="0">
                <a:latin typeface="Times New Roman" pitchFamily="18" charset="0"/>
              </a:rPr>
              <a:t>ES-26-Restoration of Israel-6</a:t>
            </a:r>
          </a:p>
          <a:p>
            <a:pPr eaLnBrk="1" hangingPunct="1"/>
            <a:r>
              <a:rPr lang="en-US" altLang="en-US" dirty="0">
                <a:latin typeface="Times New Roman" pitchFamily="18" charset="0"/>
              </a:rPr>
              <a:t>NB-11-Religion-Feasts-8</a:t>
            </a:r>
          </a:p>
          <a:p>
            <a:pPr eaLnBrk="1" hangingPunct="1"/>
            <a:r>
              <a:rPr lang="en-US" altLang="en-US" dirty="0">
                <a:latin typeface="Times New Roman" pitchFamily="18" charset="0"/>
              </a:rPr>
              <a:t>OB-25-Feasts-18</a:t>
            </a:r>
          </a:p>
          <a:p>
            <a:pPr eaLnBrk="1" hangingPunct="1"/>
            <a:r>
              <a:rPr lang="en-US" altLang="en-US" dirty="0">
                <a:latin typeface="Times New Roman" pitchFamily="18" charset="0"/>
              </a:rPr>
              <a:t>OS-03-Leviticus-276</a:t>
            </a:r>
          </a:p>
          <a:p>
            <a:pPr eaLnBrk="1" hangingPunct="1"/>
            <a:r>
              <a:rPr lang="en-US" altLang="en-US" dirty="0">
                <a:latin typeface="Times New Roman" pitchFamily="18" charset="0"/>
              </a:rPr>
              <a:t>OS-05-Deuteronomy-222</a:t>
            </a: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063362-A797-4088-B374-2FCB5A8A00F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Jews added these three feasts beyond the seven noted in Lev 23. </a:t>
            </a:r>
          </a:p>
          <a:p>
            <a:pPr eaLnBrk="1" hangingPunct="1"/>
            <a:endParaRPr lang="en-US" altLang="en-US" dirty="0">
              <a:latin typeface="Times New Roman" pitchFamily="18" charset="0"/>
            </a:endParaRPr>
          </a:p>
          <a:p>
            <a:pPr eaLnBrk="1" hangingPunct="1"/>
            <a:r>
              <a:rPr lang="en-US" altLang="en-US" dirty="0">
                <a:latin typeface="Times New Roman" pitchFamily="18" charset="0"/>
              </a:rPr>
              <a:t>Note also the two footnotes appearing in the preceding two slides:</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will be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were commanded in three annual Jerusalem pilgrimages by all male Israelites (Exod. 23:14-17) </a:t>
            </a:r>
          </a:p>
          <a:p>
            <a:pPr eaLnBrk="1" hangingPunct="1"/>
            <a:endParaRPr lang="en-US" altLang="en-US" dirty="0">
              <a:latin typeface="Times New Roman" pitchFamily="18" charset="0"/>
            </a:endParaRPr>
          </a:p>
          <a:p>
            <a:pPr eaLnBrk="1" hangingPunct="1"/>
            <a:r>
              <a:rPr lang="en-US" altLang="en-US" dirty="0">
                <a:latin typeface="Times New Roman" pitchFamily="18" charset="0"/>
              </a:rPr>
              <a:t>There exists overlap in these millennial and pilgrimage feasts, as expected, for the most significant feasts of the past will unite the nation in the future.</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Common-533</a:t>
            </a:r>
          </a:p>
          <a:p>
            <a:pPr eaLnBrk="1" hangingPunct="1"/>
            <a:r>
              <a:rPr lang="en-US" altLang="en-US" dirty="0">
                <a:latin typeface="Times New Roman" pitchFamily="18" charset="0"/>
              </a:rPr>
              <a:t>AP-03-Fulfilled Prophecies-23</a:t>
            </a:r>
          </a:p>
          <a:p>
            <a:pPr eaLnBrk="1" hangingPunct="1"/>
            <a:r>
              <a:rPr lang="en-US" altLang="en-US" dirty="0">
                <a:latin typeface="Times New Roman" pitchFamily="18" charset="0"/>
              </a:rPr>
              <a:t>BS-13-Types-21</a:t>
            </a:r>
          </a:p>
          <a:p>
            <a:pPr eaLnBrk="1" hangingPunct="1"/>
            <a:r>
              <a:rPr lang="en-US" altLang="en-US" dirty="0">
                <a:latin typeface="Times New Roman" pitchFamily="18" charset="0"/>
              </a:rPr>
              <a:t>ES-26-Restoration of Israel-7</a:t>
            </a:r>
          </a:p>
          <a:p>
            <a:pPr eaLnBrk="1" hangingPunct="1"/>
            <a:r>
              <a:rPr lang="en-US" altLang="en-US" dirty="0">
                <a:latin typeface="Times New Roman" pitchFamily="18" charset="0"/>
              </a:rPr>
              <a:t>NB-11-Religion-Feasts-9</a:t>
            </a:r>
          </a:p>
          <a:p>
            <a:pPr eaLnBrk="1" hangingPunct="1"/>
            <a:r>
              <a:rPr lang="en-US" altLang="en-US" dirty="0">
                <a:latin typeface="Times New Roman" pitchFamily="18" charset="0"/>
              </a:rPr>
              <a:t>OB-25-Feasts-19</a:t>
            </a:r>
          </a:p>
          <a:p>
            <a:pPr eaLnBrk="1" hangingPunct="1"/>
            <a:r>
              <a:rPr lang="en-US" altLang="en-US" dirty="0">
                <a:latin typeface="Times New Roman" pitchFamily="18" charset="0"/>
              </a:rPr>
              <a:t>OS-03-Leviticus-277</a:t>
            </a:r>
          </a:p>
          <a:p>
            <a:pPr eaLnBrk="1" hangingPunct="1"/>
            <a:r>
              <a:rPr lang="en-US" altLang="en-US" dirty="0">
                <a:latin typeface="Times New Roman" pitchFamily="18" charset="0"/>
              </a:rPr>
              <a:t>OS-05-Deuteronomy-223</a:t>
            </a:r>
          </a:p>
          <a:p>
            <a:pPr eaLnBrk="1" hangingPunct="1"/>
            <a:endParaRPr lang="en-US" altLang="en-US" dirty="0">
              <a:latin typeface="Times New Roman" pitchFamily="18" charset="0"/>
            </a:endParaRP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518621" cy="68942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1" charset="-128"/>
                <a:cs typeface="Arial"/>
              </a:rPr>
              <a:t>Recognize what the LORD already did for you.</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fld id="{5CD55F58-6DBB-1F40-B660-9D36621E96FD}" type="slidenum">
              <a:rPr kumimoji="0" lang="en-US" sz="1200">
                <a:solidFill>
                  <a:prstClr val="black"/>
                </a:solidFill>
              </a:rPr>
              <a:pPr/>
              <a:t>251</a:t>
            </a:fld>
            <a:endParaRPr kumimoji="0" lang="en-US" sz="1200">
              <a:solidFill>
                <a:prstClr val="black"/>
              </a:solidFill>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fld id="{AB0C025F-6921-B146-A5E0-90A5BD68F4E5}" type="slidenum">
              <a:rPr kumimoji="0" lang="en-US" sz="1200">
                <a:solidFill>
                  <a:prstClr val="black"/>
                </a:solidFill>
              </a:rPr>
              <a:pPr/>
              <a:t>252</a:t>
            </a:fld>
            <a:endParaRPr kumimoji="0" lang="en-US" sz="1200">
              <a:solidFill>
                <a:prstClr val="black"/>
              </a:solidFill>
            </a:endParaRPr>
          </a:p>
        </p:txBody>
      </p:sp>
      <p:sp>
        <p:nvSpPr>
          <p:cNvPr id="289794" name="Rectangle 2"/>
          <p:cNvSpPr>
            <a:spLocks noGrp="1" noRot="1" noChangeAspect="1" noChangeArrowheads="1"/>
          </p:cNvSpPr>
          <p:nvPr>
            <p:ph type="sldImg"/>
          </p:nvPr>
        </p:nvSpPr>
        <p:spPr>
          <a:solidFill>
            <a:srgbClr val="FFFFFF"/>
          </a:solidFill>
          <a:ln/>
        </p:spPr>
      </p:sp>
      <p:sp>
        <p:nvSpPr>
          <p:cNvPr id="289795"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254</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extLst>
      <p:ext uri="{BB962C8B-B14F-4D97-AF65-F5344CB8AC3E}">
        <p14:creationId xmlns:p14="http://schemas.microsoft.com/office/powerpoint/2010/main" val="58826492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259</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OS-02-Exodus-245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OS-05-Deut-184</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261</a:t>
            </a:fld>
            <a:endParaRPr lang="en-US"/>
          </a:p>
        </p:txBody>
      </p:sp>
    </p:spTree>
    <p:extLst>
      <p:ext uri="{BB962C8B-B14F-4D97-AF65-F5344CB8AC3E}">
        <p14:creationId xmlns:p14="http://schemas.microsoft.com/office/powerpoint/2010/main" val="392576239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Jesus said that if we love him, then we’ll obey him.</a:t>
            </a:r>
          </a:p>
          <a:p>
            <a:r>
              <a:rPr lang="en-US">
                <a:latin typeface="Arial"/>
                <a:cs typeface="Arial"/>
              </a:rPr>
              <a:t>Conversely, if we don’t love someone, we rebel against him.</a:t>
            </a:r>
          </a:p>
          <a:p>
            <a:r>
              <a:rPr lang="en-US">
                <a:latin typeface="Arial"/>
                <a:cs typeface="Arial"/>
              </a:rPr>
              <a:t>Do you love Jesus? </a:t>
            </a:r>
          </a:p>
          <a:p>
            <a:r>
              <a:rPr lang="en-US">
                <a:latin typeface="Arial"/>
                <a:cs typeface="Arial"/>
              </a:rPr>
              <a:t>How would you know if you love Jesus?</a:t>
            </a:r>
          </a:p>
          <a:p>
            <a:r>
              <a:rPr lang="en-US">
                <a:latin typeface="Arial"/>
                <a:cs typeface="Arial"/>
              </a:rPr>
              <a:t>We typically spend time with those we love. So do you spend time with Jesus?</a:t>
            </a:r>
          </a:p>
          <a:p>
            <a:r>
              <a:rPr lang="en-US">
                <a:latin typeface="Arial"/>
                <a:cs typeface="Arial"/>
              </a:rPr>
              <a:t>We share like values with people we love. Are your values becoming more like what Jesus values?</a:t>
            </a:r>
          </a:p>
          <a:p>
            <a:r>
              <a:rPr lang="en-US">
                <a:latin typeface="Arial"/>
                <a:cs typeface="Arial"/>
              </a:rPr>
              <a:t> </a:t>
            </a:r>
          </a:p>
          <a:p>
            <a:r>
              <a:rPr lang="en-US">
                <a:latin typeface="Arial"/>
                <a:cs typeface="Arial"/>
              </a:rPr>
              <a:t>(What is the third and final way you can be spiritually renewed?)</a:t>
            </a: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solidFill>
                  <a:prstClr val="black"/>
                </a:solidFill>
              </a:rPr>
              <a:pPr>
                <a:defRPr/>
              </a:pPr>
              <a:t>268</a:t>
            </a:fld>
            <a:endParaRPr lang="en-US">
              <a:solidFill>
                <a:prstClr val="black"/>
              </a:solidFill>
            </a:endParaRPr>
          </a:p>
        </p:txBody>
      </p:sp>
    </p:spTree>
    <p:extLst>
      <p:ext uri="{BB962C8B-B14F-4D97-AF65-F5344CB8AC3E}">
        <p14:creationId xmlns:p14="http://schemas.microsoft.com/office/powerpoint/2010/main" val="47874960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269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 LOVE GOD: God wants our church to trust him</a:t>
            </a:r>
            <a:r>
              <a:rPr kumimoji="1" lang="en-SG" sz="1200" kern="1200" dirty="0">
                <a:solidFill>
                  <a:schemeClr val="tx1"/>
                </a:solidFill>
                <a:effectLst/>
                <a:latin typeface="Arial"/>
                <a:ea typeface="ＭＳ Ｐゴシック" pitchFamily="-112" charset="-128"/>
                <a:cs typeface="Arial"/>
              </a:rPr>
              <a:t>. </a:t>
            </a:r>
            <a:r>
              <a:rPr kumimoji="1" lang="en-US" sz="1200" kern="1200" dirty="0">
                <a:solidFill>
                  <a:schemeClr val="tx1"/>
                </a:solidFill>
                <a:effectLst/>
                <a:latin typeface="Arial"/>
                <a:ea typeface="ＭＳ Ｐゴシック" pitchFamily="-112" charset="-128"/>
                <a:cs typeface="Arial"/>
              </a:rPr>
              <a:t>Love is most important (1 Cor 13:13).</a:t>
            </a:r>
            <a:endParaRPr lang="en-SG" dirty="0">
              <a:latin typeface="Arial"/>
              <a:ea typeface="ＭＳ Ｐゴシック" charset="0"/>
              <a:cs typeface="Arial"/>
            </a:endParaRPr>
          </a:p>
          <a:p>
            <a:pPr eaLnBrk="1" hangingPunct="1"/>
            <a:r>
              <a:rPr kumimoji="1" lang="en-US" sz="1200" kern="1200" dirty="0">
                <a:solidFill>
                  <a:schemeClr val="tx1"/>
                </a:solidFill>
                <a:effectLst/>
                <a:latin typeface="Arial"/>
                <a:ea typeface="ＭＳ Ｐゴシック" pitchFamily="-112" charset="-128"/>
                <a:cs typeface="Arial"/>
              </a:rPr>
              <a:t>• </a:t>
            </a:r>
            <a:r>
              <a:rPr lang="en-SG" dirty="0">
                <a:latin typeface="Arial"/>
                <a:ea typeface="ＭＳ Ｐゴシック" charset="0"/>
                <a:cs typeface="Arial"/>
              </a:rPr>
              <a:t>LOVE THE CHURCH: We also need to be involved in his work: teaching, accountability groups, finances, etc. </a:t>
            </a:r>
          </a:p>
          <a:p>
            <a:pPr eaLnBrk="1" hangingPunct="1"/>
            <a:r>
              <a:rPr kumimoji="1" lang="en-US" sz="1200" kern="1200" dirty="0">
                <a:solidFill>
                  <a:schemeClr val="tx1"/>
                </a:solidFill>
                <a:effectLst/>
                <a:latin typeface="Arial"/>
                <a:ea typeface="ＭＳ Ｐゴシック" pitchFamily="-112" charset="-128"/>
                <a:cs typeface="Arial"/>
              </a:rPr>
              <a:t>• </a:t>
            </a:r>
            <a:r>
              <a:rPr lang="en-US" dirty="0">
                <a:latin typeface="Arial"/>
                <a:ea typeface="ＭＳ Ｐゴシック" charset="0"/>
                <a:cs typeface="Arial"/>
              </a:rPr>
              <a:t>LOVE THE NATIONS: T</a:t>
            </a:r>
            <a:r>
              <a:rPr lang="en-SG" dirty="0">
                <a:latin typeface="Arial"/>
                <a:ea typeface="ＭＳ Ｐゴシック" charset="0"/>
                <a:cs typeface="Arial"/>
              </a:rPr>
              <a:t>he heart of the Great Commission to disciple all countries is based on love for God and his people.</a:t>
            </a:r>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Common-294</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OS-05-Deut-162, 259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OS-32-Jonah-71</a:t>
            </a:r>
          </a:p>
          <a:p>
            <a:pPr eaLnBrk="1" hangingPunct="1"/>
            <a:r>
              <a:rPr lang="en-US" dirty="0">
                <a:latin typeface="Arial" charset="0"/>
                <a:ea typeface="ＭＳ Ｐゴシック" charset="0"/>
                <a:cs typeface="ＭＳ Ｐゴシック" charset="0"/>
              </a:rPr>
              <a:t>NS-02-Mark1-8-slide 111</a:t>
            </a:r>
          </a:p>
          <a:p>
            <a:pPr eaLnBrk="1" hangingPunct="1"/>
            <a:r>
              <a:rPr lang="en-US" dirty="0">
                <a:latin typeface="Arial" charset="0"/>
                <a:ea typeface="ＭＳ Ｐゴシック" charset="0"/>
                <a:cs typeface="ＭＳ Ｐゴシック" charset="0"/>
              </a:rPr>
              <a:t>NS-03-Luke1-12—slide 401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Arial"/>
              </a:rPr>
              <a:t>NS-06-Romans9-16-slide 172</a:t>
            </a:r>
            <a:endParaRPr lang="en-US" dirty="0">
              <a:latin typeface="Arial"/>
              <a:ea typeface="ＭＳ Ｐゴシック" charset="0"/>
              <a:cs typeface="Arial"/>
            </a:endParaRP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0116706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Besides looking back to what the LORD has done for you, what is the second way you can be spiritually renewed? This one relates to what you can do right now, which is to…</a:t>
            </a:r>
            <a:r>
              <a:rPr lang="en-SG">
                <a:effectLst/>
                <a:latin typeface="Arial"/>
                <a:cs typeface="Arial"/>
              </a:rPr>
              <a:t> </a:t>
            </a:r>
            <a:endParaRPr lang="en-US">
              <a:latin typeface="Arial"/>
              <a:cs typeface="Arial"/>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271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173894" cy="68942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1" charset="-128"/>
                <a:cs typeface="Arial"/>
              </a:rPr>
              <a:t>Reaffirm your commitment to him today.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endParaRPr lang="en-SG" sz="1200" b="0" i="0" u="none" strike="noStrike" kern="1200" baseline="0" dirty="0">
              <a:solidFill>
                <a:schemeClr val="tx1"/>
              </a:solidFill>
              <a:latin typeface="Times New Roman" pitchFamily="-112" charset="0"/>
              <a:ea typeface="ＭＳ Ｐゴシック" pitchFamily="-111" charset="-128"/>
            </a:endParaRPr>
          </a:p>
          <a:p>
            <a:r>
              <a:rPr lang="en-SG" sz="1200" b="0" i="0" u="none" strike="noStrike" kern="1200" baseline="0" dirty="0">
                <a:solidFill>
                  <a:schemeClr val="tx1"/>
                </a:solidFill>
                <a:latin typeface="Times New Roman" pitchFamily="-112" charset="0"/>
                <a:ea typeface="ＭＳ Ｐゴシック" pitchFamily="-111" charset="-128"/>
              </a:rPr>
              <a:t>Shechem was the first place Abraham built an altar (Gen 12:4) in 2060 BC. Moses </a:t>
            </a:r>
            <a:r>
              <a:rPr lang="en-US" sz="1200" b="0" i="0" u="none" strike="noStrike" kern="1200" baseline="0" dirty="0">
                <a:solidFill>
                  <a:schemeClr val="tx1"/>
                </a:solidFill>
                <a:latin typeface="Times New Roman" pitchFamily="-112" charset="0"/>
                <a:ea typeface="ＭＳ Ｐゴシック" pitchFamily="-111" charset="-128"/>
              </a:rPr>
              <a:t>gave </a:t>
            </a:r>
            <a:r>
              <a:rPr lang="en-SG" sz="1200" b="0" i="0" u="none" strike="noStrike" kern="1200" baseline="0" dirty="0">
                <a:solidFill>
                  <a:schemeClr val="tx1"/>
                </a:solidFill>
                <a:latin typeface="Times New Roman" pitchFamily="-112" charset="0"/>
                <a:ea typeface="ＭＳ Ｐゴシック" pitchFamily="-111" charset="-128"/>
              </a:rPr>
              <a:t>this command </a:t>
            </a:r>
            <a:r>
              <a:rPr lang="en-US" sz="1200" b="0" i="0" u="none" strike="noStrike" kern="1200" baseline="0" dirty="0">
                <a:solidFill>
                  <a:schemeClr val="tx1"/>
                </a:solidFill>
                <a:latin typeface="Times New Roman" pitchFamily="-112" charset="0"/>
                <a:ea typeface="ＭＳ Ｐゴシック" pitchFamily="-111" charset="-128"/>
              </a:rPr>
              <a:t>in 1406 BC, over 600 years later, to tie the people of Israel to the Abrahamic Covenant regarding geography.</a:t>
            </a:r>
          </a:p>
          <a:p>
            <a:endParaRPr lang="en-US" sz="1200" b="0" i="0" u="none" strike="noStrike" kern="1200" baseline="0" dirty="0">
              <a:solidFill>
                <a:schemeClr val="tx1"/>
              </a:solidFill>
              <a:latin typeface="Times New Roman" pitchFamily="-112" charset="0"/>
              <a:ea typeface="ＭＳ Ｐゴシック" pitchFamily="-111" charset="-128"/>
            </a:endParaRPr>
          </a:p>
          <a:p>
            <a:r>
              <a:rPr lang="en-US">
                <a:effectLst/>
                <a:latin typeface="Lucida Grande" panose="020B0600040502020204" pitchFamily="34" charset="0"/>
              </a:rPr>
              <a:t>The Call of Abram (NLT)</a:t>
            </a:r>
          </a:p>
          <a:p>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Gen. 12:1</a:t>
            </a:r>
            <a:r>
              <a:rPr lang="en-US">
                <a:effectLst/>
                <a:latin typeface="Lucida Grande" panose="020B0600040502020204" pitchFamily="34" charset="0"/>
              </a:rPr>
              <a:t>    The LORD had said to Abram, “Leave your native country, your relatives, and your father’s family, and go to the land that I will show you. </a:t>
            </a:r>
            <a:r>
              <a:rPr lang="en-US" b="1" baseline="30000">
                <a:solidFill>
                  <a:srgbClr val="006699"/>
                </a:solidFill>
                <a:effectLst/>
                <a:latin typeface="Helvetica Neue" panose="02000503000000020004" pitchFamily="2" charset="0"/>
              </a:rPr>
              <a:t>2</a:t>
            </a:r>
            <a:r>
              <a:rPr lang="en-US">
                <a:effectLst/>
                <a:latin typeface="Lucida Grande" panose="020B0600040502020204" pitchFamily="34" charset="0"/>
              </a:rPr>
              <a:t> I will make you into a great nation. I will bless you and make you famous, and you will be a blessing to others.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I will bless those who bless you and curse those who treat you with contempt. All the families on earth will be blessed through you.”</a:t>
            </a:r>
          </a:p>
          <a:p>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Gen. 12:4</a:t>
            </a:r>
            <a:r>
              <a:rPr lang="en-US">
                <a:effectLst/>
                <a:latin typeface="Lucida Grande" panose="020B0600040502020204" pitchFamily="34" charset="0"/>
              </a:rPr>
              <a:t>    So Abram departed as the LORD had instructed, and Lot went with him. Abram was seventy-five years old when he left Haran.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He took his wife, Sarai, his nephew Lot, and all his wealth—his livestock and all the people he had taken into his household at Haran—and headed for the land of Canaan. When they arrived in Canaan,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Abram traveled through the land as far as Shechem. There he set up camp beside the oak of Moreh. At that time, the area was inhabited by Canaanites.</a:t>
            </a:r>
          </a:p>
          <a:p>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Gen. 12:7</a:t>
            </a:r>
            <a:r>
              <a:rPr lang="en-US">
                <a:effectLst/>
                <a:latin typeface="Lucida Grande" panose="020B0600040502020204" pitchFamily="34" charset="0"/>
              </a:rPr>
              <a:t>    Then the LORD appeared to Abram and said, “I will give this land to your descendants.” And Abram built an altar there and dedicated it to the LORD, who had appeared to him. </a:t>
            </a:r>
            <a:r>
              <a:rPr lang="en-US" b="1" baseline="30000">
                <a:solidFill>
                  <a:srgbClr val="006699"/>
                </a:solidFill>
                <a:effectLst/>
                <a:latin typeface="Helvetica Neue" panose="02000503000000020004" pitchFamily="2" charset="0"/>
              </a:rPr>
              <a:t>8</a:t>
            </a:r>
            <a:r>
              <a:rPr lang="en-US">
                <a:effectLst/>
                <a:latin typeface="Lucida Grande" panose="020B0600040502020204" pitchFamily="34" charset="0"/>
              </a:rPr>
              <a:t> After that, Abram traveled south and set up camp in the hill country, with Bethel to the west and Ai to the east. There he built another altar and dedicated it to the LORD, and he worshiped the LORD. </a:t>
            </a:r>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Then Abram continued traveling south by stages toward the Negev.</a:t>
            </a:r>
          </a:p>
          <a:p>
            <a:endParaRPr lang="en-US" dirty="0"/>
          </a:p>
        </p:txBody>
      </p:sp>
      <p:sp>
        <p:nvSpPr>
          <p:cNvPr id="4" name="Slide Number Placeholder 3"/>
          <p:cNvSpPr>
            <a:spLocks noGrp="1"/>
          </p:cNvSpPr>
          <p:nvPr>
            <p:ph type="sldNum" sz="quarter" idx="10"/>
          </p:nvPr>
        </p:nvSpPr>
        <p:spPr/>
        <p:txBody>
          <a:bodyPr/>
          <a:lstStyle/>
          <a:p>
            <a:pPr>
              <a:defRPr/>
            </a:pPr>
            <a:fld id="{D66FE077-FC05-2D47-9436-FFDD053A78A9}" type="slidenum">
              <a:rPr lang="en-US">
                <a:solidFill>
                  <a:prstClr val="black"/>
                </a:solidFill>
              </a:rPr>
              <a:pPr>
                <a:defRPr/>
              </a:pPr>
              <a:t>276</a:t>
            </a:fld>
            <a:endParaRPr lang="en-US">
              <a:solidFill>
                <a:prstClr val="black"/>
              </a:solidFill>
            </a:endParaRPr>
          </a:p>
        </p:txBody>
      </p:sp>
    </p:spTree>
    <p:extLst>
      <p:ext uri="{BB962C8B-B14F-4D97-AF65-F5344CB8AC3E}">
        <p14:creationId xmlns:p14="http://schemas.microsoft.com/office/powerpoint/2010/main" val="2624244270"/>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individual blessings and cursings are just too obvious!</a:t>
            </a:r>
          </a:p>
          <a:p>
            <a:r>
              <a:rPr lang="en-US" baseline="0" dirty="0">
                <a:latin typeface="Arial"/>
                <a:cs typeface="Arial"/>
              </a:rPr>
              <a:t>———————</a:t>
            </a:r>
          </a:p>
          <a:p>
            <a:r>
              <a:rPr lang="en-US" baseline="0" dirty="0">
                <a:latin typeface="Arial"/>
                <a:cs typeface="Arial"/>
              </a:rPr>
              <a:t>Common-200</a:t>
            </a:r>
          </a:p>
          <a:p>
            <a:r>
              <a:rPr lang="en-US" baseline="0" dirty="0">
                <a:latin typeface="Arial"/>
                <a:cs typeface="Arial"/>
              </a:rPr>
              <a:t>BE-05-Deuteronomy-89</a:t>
            </a:r>
          </a:p>
          <a:p>
            <a:r>
              <a:rPr lang="en-US" baseline="0" dirty="0">
                <a:latin typeface="Arial"/>
                <a:cs typeface="Arial"/>
              </a:rPr>
              <a:t>OS-05-Deuteronomy-262</a:t>
            </a:r>
          </a:p>
          <a:p>
            <a:r>
              <a:rPr lang="en-US" baseline="0" dirty="0">
                <a:latin typeface="Arial"/>
                <a:cs typeface="Arial"/>
              </a:rPr>
              <a:t>OS-12-2 Kings-97</a:t>
            </a:r>
          </a:p>
          <a:p>
            <a:r>
              <a:rPr lang="en-US" dirty="0">
                <a:latin typeface="Arial"/>
                <a:cs typeface="Arial"/>
              </a:rPr>
              <a:t>OS-14-2 Chron-62</a:t>
            </a:r>
          </a:p>
          <a:p>
            <a:r>
              <a:rPr lang="en-US" dirty="0">
                <a:latin typeface="Arial"/>
                <a:cs typeface="Arial"/>
              </a:rPr>
              <a:t>OS-23-Prophets Intro-25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dirty="0">
                <a:solidFill>
                  <a:srgbClr val="FFFF00"/>
                </a:solidFill>
                <a:latin typeface="Times" charset="0"/>
                <a:ea typeface="宋体" charset="0"/>
                <a:cs typeface="ＭＳ Ｐゴシック" charset="0"/>
              </a:rPr>
              <a:t>OS-24-Jeremiah-243</a:t>
            </a:r>
            <a:endParaRPr lang="en-US" dirty="0">
              <a:latin typeface="Arial"/>
              <a:cs typeface="Arial"/>
            </a:endParaRPr>
          </a:p>
          <a:p>
            <a:r>
              <a:rPr lang="en-US" dirty="0">
                <a:latin typeface="Arial"/>
                <a:cs typeface="Arial"/>
              </a:rPr>
              <a:t>OS-25-Lamentations-72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5534179-A4B9-F34B-85BE-FD84ED5C21DD}" type="slidenum">
              <a:rPr lang="en-US" sz="1200">
                <a:solidFill>
                  <a:srgbClr val="000000"/>
                </a:solidFill>
                <a:latin typeface="Times New Roman" charset="0"/>
              </a:rPr>
              <a:pPr eaLnBrk="1" hangingPunct="1"/>
              <a:t>281</a:t>
            </a:fld>
            <a:endParaRPr lang="en-US" sz="1200">
              <a:solidFill>
                <a:srgbClr val="000000"/>
              </a:solidFill>
              <a:latin typeface="Times New Roman"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100" b="0" dirty="0">
                <a:solidFill>
                  <a:schemeClr val="tx1"/>
                </a:solidFill>
                <a:latin typeface="Arial"/>
                <a:ea typeface="宋体" charset="0"/>
                <a:cs typeface="Arial"/>
              </a:rPr>
              <a:t>Later in the OT we see justification for God</a:t>
            </a:r>
            <a:r>
              <a:rPr lang="fr-FR" altLang="zh-CN" sz="1100" b="0" dirty="0">
                <a:solidFill>
                  <a:schemeClr val="tx1"/>
                </a:solidFill>
                <a:latin typeface="Arial"/>
                <a:ea typeface="宋体" charset="0"/>
                <a:cs typeface="Arial"/>
              </a:rPr>
              <a:t>'</a:t>
            </a:r>
            <a:r>
              <a:rPr lang="en-US" altLang="zh-CN" sz="1100" b="0" dirty="0">
                <a:solidFill>
                  <a:schemeClr val="tx1"/>
                </a:solidFill>
                <a:latin typeface="Arial"/>
                <a:ea typeface="宋体" charset="0"/>
                <a:cs typeface="Arial"/>
              </a:rPr>
              <a:t>s judgment on Israel. The leaders and the people sinned through ungodliness and idolatry, and true to the curses of Deut. 28, God gave the people the consequences of their obedience</a:t>
            </a:r>
            <a:r>
              <a:rPr lang="en-US" altLang="zh-CN" sz="11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100" b="0" dirty="0">
                <a:solidFill>
                  <a:srgbClr val="FFFF00"/>
                </a:solidFill>
                <a:latin typeface="Times" charset="0"/>
                <a:ea typeface="宋体" charset="0"/>
                <a:cs typeface="宋体" charset="0"/>
              </a:rPr>
              <a:t>Jeremiah</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prophecy and Lamentations record his eyewitness account of Babylon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siege and destruction of Jerusalem for the nation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BE-05-Deuteronomy-90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OS-05-Deuteronomy-252</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OS-12-2 Kings-98</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100" b="0" dirty="0">
                <a:solidFill>
                  <a:srgbClr val="FFFF00"/>
                </a:solidFill>
                <a:latin typeface="Times" charset="0"/>
                <a:ea typeface="宋体" charset="0"/>
                <a:cs typeface="ＭＳ Ｐゴシック" charset="0"/>
              </a:rPr>
              <a:t>OS-24-Jeremiah-244</a:t>
            </a:r>
            <a:endParaRPr lang="en-US" sz="1100" dirty="0">
              <a:latin typeface="Arial"/>
              <a:cs typeface="Arial"/>
            </a:endParaRPr>
          </a:p>
          <a:p>
            <a:r>
              <a:rPr lang="en-US" sz="1100" dirty="0">
                <a:latin typeface="Arial"/>
                <a:cs typeface="Arial"/>
              </a:rPr>
              <a:t>OS-25-Lamentations-73</a:t>
            </a:r>
            <a:endParaRPr lang="en-US" sz="1100" b="0" dirty="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SG" sz="1200" b="0" i="0" u="none" strike="noStrike" kern="1200" baseline="0">
                <a:solidFill>
                  <a:schemeClr val="tx1"/>
                </a:solidFill>
                <a:latin typeface="Arial"/>
                <a:ea typeface="ＭＳ Ｐゴシック" pitchFamily="-111" charset="-128"/>
                <a:cs typeface="Arial"/>
              </a:rPr>
              <a:t>SECRET THINGS:</a:t>
            </a:r>
          </a:p>
          <a:p>
            <a:r>
              <a:rPr lang="en-US" dirty="0">
                <a:latin typeface="Arial"/>
                <a:cs typeface="Arial"/>
              </a:rPr>
              <a:t>Why</a:t>
            </a:r>
            <a:r>
              <a:rPr lang="en-US" baseline="0" dirty="0">
                <a:latin typeface="Arial"/>
                <a:cs typeface="Arial"/>
              </a:rPr>
              <a:t> godless people live so long with so much money (Pss. 37, 73)</a:t>
            </a:r>
          </a:p>
          <a:p>
            <a:r>
              <a:rPr lang="en-US" baseline="0" dirty="0">
                <a:latin typeface="Arial"/>
                <a:cs typeface="Arial"/>
              </a:rPr>
              <a:t>Why hundreds of millions of mothers kill their own children in the womb which totally defies their maternal instincts</a:t>
            </a:r>
          </a:p>
          <a:p>
            <a:r>
              <a:rPr lang="en-US" baseline="0" dirty="0">
                <a:latin typeface="Arial"/>
                <a:cs typeface="Arial"/>
              </a:rPr>
              <a:t>Why the ones most calling for tolerance are the least tolerant</a:t>
            </a:r>
          </a:p>
          <a:p>
            <a:r>
              <a:rPr lang="en-US" dirty="0">
                <a:latin typeface="Arial"/>
                <a:cs typeface="Arial"/>
              </a:rPr>
              <a:t>Why God would cause his son to suffer so much on our behalf</a:t>
            </a:r>
          </a:p>
          <a:p>
            <a:r>
              <a:rPr lang="en-US" dirty="0">
                <a:latin typeface="Arial"/>
                <a:cs typeface="Arial"/>
              </a:rPr>
              <a:t>Why I would be the only boy</a:t>
            </a:r>
            <a:r>
              <a:rPr lang="en-US" baseline="0" dirty="0">
                <a:latin typeface="Arial"/>
                <a:cs typeface="Arial"/>
              </a:rPr>
              <a:t> from a broken home in my school growing up</a:t>
            </a:r>
          </a:p>
          <a:p>
            <a:r>
              <a:rPr lang="en-US" baseline="0" dirty="0">
                <a:latin typeface="Arial"/>
                <a:cs typeface="Arial"/>
              </a:rPr>
              <a:t>Why God allowed me to come to know him when so many others never do or do so later in life</a:t>
            </a:r>
          </a:p>
          <a:p>
            <a:r>
              <a:rPr lang="en-US" baseline="0" dirty="0">
                <a:latin typeface="Arial"/>
                <a:cs typeface="Arial"/>
              </a:rPr>
              <a:t>Why I have so many privileges to serve him throughout Asia in 35 countries when others never get to leave the USA</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a:solidFill>
                  <a:schemeClr val="tx1"/>
                </a:solidFill>
                <a:latin typeface="Arial"/>
                <a:ea typeface="ＭＳ Ｐゴシック" pitchFamily="-111" charset="-128"/>
                <a:cs typeface="Arial"/>
              </a:rPr>
              <a:t>THINGS REVEALED:</a:t>
            </a:r>
            <a:endParaRPr lang="en-US" baseline="0" dirty="0">
              <a:latin typeface="Arial"/>
              <a:cs typeface="Arial"/>
            </a:endParaRPr>
          </a:p>
          <a:p>
            <a:r>
              <a:rPr lang="en-US" baseline="0" dirty="0">
                <a:latin typeface="Arial"/>
                <a:cs typeface="Arial"/>
              </a:rPr>
              <a:t>God gave us a Bible of 1100 chapters that is so long that we never will learn it well in one lifetime</a:t>
            </a:r>
          </a:p>
          <a:p>
            <a:r>
              <a:rPr lang="en-US" baseline="0" dirty="0">
                <a:latin typeface="Arial"/>
                <a:cs typeface="Arial"/>
              </a:rPr>
              <a:t>We have everything in Scripture that we need to know for life and godliness (2 Pet 1:3 NLT: "</a:t>
            </a:r>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By his divine power, God has given us everything we need for living a godly life.")</a:t>
            </a:r>
          </a:p>
          <a:p>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This is why I have committed my life to help people understand what God has revealed in this precious Book!</a:t>
            </a:r>
          </a:p>
          <a:p>
            <a:endParaRPr lang="en-US" dirty="0">
              <a:latin typeface="Arial"/>
              <a:cs typeface="Arial"/>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290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dirty="0">
                <a:solidFill>
                  <a:schemeClr val="tx1"/>
                </a:solidFill>
                <a:latin typeface="Arial"/>
                <a:ea typeface="ＭＳ Ｐゴシック" pitchFamily="-111" charset="-128"/>
                <a:cs typeface="Arial"/>
              </a:rPr>
              <a:t>WHY REVEALED:</a:t>
            </a:r>
            <a:endParaRPr lang="en-US" baseline="0" dirty="0">
              <a:latin typeface="Arial"/>
              <a:cs typeface="Arial"/>
            </a:endParaRPr>
          </a:p>
          <a:p>
            <a:r>
              <a:rPr lang="en-US" baseline="0" dirty="0">
                <a:latin typeface="Arial"/>
                <a:cs typeface="Arial"/>
              </a:rPr>
              <a:t>God does not want us to be smarter sinners but trusting saints despite the fact that he will not reveal some secrets to us.</a:t>
            </a:r>
          </a:p>
          <a:p>
            <a:r>
              <a:rPr lang="en-US" sz="1200" b="0" i="0" u="none" strike="noStrike" kern="1200" baseline="0" dirty="0">
                <a:solidFill>
                  <a:schemeClr val="tx1"/>
                </a:solidFill>
                <a:latin typeface="Arial"/>
                <a:ea typeface="ＭＳ Ｐゴシック" pitchFamily="-111" charset="-128"/>
                <a:cs typeface="Arial"/>
              </a:rPr>
              <a:t>In the book of Job, God never did tell Job the reason for his suffering. He only expected Job to continue to trust and obey him.</a:t>
            </a:r>
            <a:endPar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endParaRPr>
          </a:p>
          <a:p>
            <a:endParaRPr lang="en-US" dirty="0">
              <a:latin typeface="Arial"/>
              <a:cs typeface="Arial"/>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endParaRPr lang="en-US">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xfrm>
            <a:off x="8875713" y="6581775"/>
            <a:ext cx="268287"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E2AA057-6615-EB43-9357-FE77ABA12D8C}" type="slidenum">
              <a:rPr lang="en-US" sz="1200">
                <a:solidFill>
                  <a:srgbClr val="000000"/>
                </a:solidFill>
                <a:latin typeface="Tahoma" charset="0"/>
              </a:rPr>
              <a:pPr eaLnBrk="1" hangingPunct="1"/>
              <a:t>294</a:t>
            </a:fld>
            <a:endParaRPr lang="en-US" sz="1200">
              <a:solidFill>
                <a:srgbClr val="000000"/>
              </a:solidFill>
              <a:latin typeface="Tahoma" charset="0"/>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xfrm>
            <a:off x="1219200" y="3276600"/>
            <a:ext cx="18415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3648271" cy="997196"/>
          </a:xfrm>
          <a:noFill/>
        </p:spPr>
        <p:txBody>
          <a:bodyPr/>
          <a:lstStyle/>
          <a:p>
            <a:endParaRPr lang="en-US" b="0" dirty="0">
              <a:latin typeface="Arial"/>
              <a:cs typeface="Arial"/>
            </a:endParaRPr>
          </a:p>
          <a:p>
            <a:r>
              <a:rPr lang="en-US" b="0" dirty="0">
                <a:latin typeface="Arial"/>
                <a:cs typeface="Arial"/>
              </a:rPr>
              <a:t>Now study this plan of organization…the down-to-earth meaning of those three promises…the L-S-B on ABRAHAM</a:t>
            </a:r>
            <a:r>
              <a:rPr lang="fr-FR" altLang="ja-JP" b="0" dirty="0">
                <a:latin typeface="Arial"/>
                <a:cs typeface="Arial"/>
              </a:rPr>
              <a:t>'</a:t>
            </a:r>
            <a:r>
              <a:rPr lang="en-US" b="0" dirty="0">
                <a:latin typeface="Arial"/>
                <a:cs typeface="Arial"/>
              </a:rPr>
              <a:t>s folder… </a:t>
            </a:r>
          </a:p>
          <a:p>
            <a:r>
              <a:rPr lang="en-US" b="0" dirty="0">
                <a:latin typeface="Arial"/>
                <a:cs typeface="Arial"/>
              </a:rPr>
              <a:t>////	First…PROMISE #1: GENESIS 12:1...A LAND — real estate, a geographic inheritance that most Jewish people respect politically to this present day.</a:t>
            </a:r>
          </a:p>
          <a:p>
            <a:r>
              <a:rPr lang="en-US" b="0" dirty="0">
                <a:latin typeface="Arial"/>
                <a:cs typeface="Arial"/>
              </a:rPr>
              <a:t> ////	PROMISE #2: GENESIS 12:2...A SEED —  a long line of descendants...especially interesting because at the time the Promise is given, ABRAHAM and SARAH are approaching old age and yet they have never had children. </a:t>
            </a:r>
          </a:p>
          <a:p>
            <a:r>
              <a:rPr lang="en-US" b="0" dirty="0">
                <a:latin typeface="Arial"/>
                <a:cs typeface="Arial"/>
              </a:rPr>
              <a:t>////	The final PROMISE, Number 3: GENESIS 12:3...A BLESSING promised to Abraham personally and to his descendants. Furthermore, God promises that, through His blessing to ABRAHAM, </a:t>
            </a:r>
            <a:r>
              <a:rPr lang="en-US" b="0" i="1" u="sng" dirty="0">
                <a:latin typeface="Arial"/>
                <a:cs typeface="Arial"/>
              </a:rPr>
              <a:t>all the families of the earth will be blessed…NOT JUST ABRAHAM</a:t>
            </a:r>
            <a:r>
              <a:rPr lang="fr-FR" altLang="ja-JP" b="0" i="1" u="sng" dirty="0">
                <a:latin typeface="Arial"/>
                <a:cs typeface="Arial"/>
              </a:rPr>
              <a:t>'</a:t>
            </a:r>
            <a:r>
              <a:rPr lang="en-US" b="0" i="1" u="sng" dirty="0">
                <a:latin typeface="Arial"/>
                <a:cs typeface="Arial"/>
              </a:rPr>
              <a:t>S descendants!  </a:t>
            </a:r>
            <a:r>
              <a:rPr lang="en-US" b="0" dirty="0">
                <a:latin typeface="Arial"/>
                <a:cs typeface="Arial"/>
              </a:rPr>
              <a:t>Notice that wording! It</a:t>
            </a:r>
            <a:r>
              <a:rPr lang="fr-FR" altLang="ja-JP" b="0" dirty="0">
                <a:latin typeface="Arial"/>
                <a:cs typeface="Arial"/>
              </a:rPr>
              <a:t>'</a:t>
            </a:r>
            <a:r>
              <a:rPr lang="en-US" b="0" dirty="0">
                <a:latin typeface="Arial"/>
                <a:cs typeface="Arial"/>
              </a:rPr>
              <a:t>s important to an understanding of GRACE!</a:t>
            </a: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D1010B3-56EC-854E-A534-FDF2DA223A91}" type="slidenum">
              <a:rPr lang="en-US" sz="1200">
                <a:solidFill>
                  <a:srgbClr val="000000"/>
                </a:solidFill>
                <a:latin typeface="Tahoma" charset="0"/>
              </a:rPr>
              <a:pPr eaLnBrk="1" hangingPunct="1"/>
              <a:t>296</a:t>
            </a:fld>
            <a:endParaRPr lang="en-US" sz="1200">
              <a:solidFill>
                <a:srgbClr val="000000"/>
              </a:solidFill>
              <a:latin typeface="Tahoma"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84151"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Chapter 30 says that Israel will be dispersed but then Israel will return to the L</a:t>
            </a:r>
            <a:r>
              <a:rPr lang="en-US" sz="1100" dirty="0">
                <a:latin typeface="Arial" charset="0"/>
                <a:ea typeface="ＭＳ Ｐゴシック" charset="0"/>
                <a:cs typeface="ＭＳ Ｐゴシック" charset="0"/>
              </a:rPr>
              <a:t>ORD</a:t>
            </a:r>
            <a:r>
              <a:rPr lang="en-US" dirty="0">
                <a:latin typeface="Arial" charset="0"/>
                <a:ea typeface="ＭＳ Ｐゴシック" charset="0"/>
                <a:cs typeface="ＭＳ Ｐゴシック" charset="0"/>
              </a:rPr>
              <a:t>, so he</a:t>
            </a:r>
            <a:r>
              <a:rPr lang="en-US" baseline="0" dirty="0">
                <a:latin typeface="Arial" charset="0"/>
                <a:ea typeface="ＭＳ Ｐゴシック" charset="0"/>
                <a:cs typeface="ＭＳ Ｐゴシック" charset="0"/>
              </a:rPr>
              <a:t> will restore them from the nations and bring them back to the Land.</a:t>
            </a:r>
          </a:p>
          <a:p>
            <a:r>
              <a:rPr lang="en-US" b="0" dirty="0">
                <a:latin typeface="Arial" panose="020B0604020202020204" pitchFamily="34" charset="0"/>
                <a:ea typeface="ＭＳ Ｐゴシック" charset="0"/>
                <a:cs typeface="Arial" panose="020B0604020202020204" pitchFamily="34" charset="0"/>
              </a:rPr>
              <a:t>_________</a:t>
            </a:r>
          </a:p>
          <a:p>
            <a:r>
              <a:rPr lang="en-US" b="0" dirty="0">
                <a:latin typeface="Arial" panose="020B0604020202020204" pitchFamily="34" charset="0"/>
                <a:ea typeface="ＭＳ Ｐゴシック" charset="0"/>
                <a:cs typeface="Arial" panose="020B0604020202020204" pitchFamily="34" charset="0"/>
              </a:rPr>
              <a:t>Common-164</a:t>
            </a:r>
          </a:p>
          <a:p>
            <a:r>
              <a:rPr lang="en-US" b="0" dirty="0">
                <a:latin typeface="Times" charset="0"/>
              </a:rPr>
              <a:t>OS-05-Deuteronomy-278</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534585" y="519113"/>
            <a:ext cx="6074833" cy="2562225"/>
          </a:xfrm>
          <a:ln/>
        </p:spPr>
      </p:sp>
      <p:sp>
        <p:nvSpPr>
          <p:cNvPr id="62466" name="Rectangle 3"/>
          <p:cNvSpPr>
            <a:spLocks noGrp="1" noChangeArrowheads="1"/>
          </p:cNvSpPr>
          <p:nvPr>
            <p:ph type="body" idx="1"/>
          </p:nvPr>
        </p:nvSpPr>
        <p:spPr>
          <a:xfrm>
            <a:off x="1219200" y="3276600"/>
            <a:ext cx="12870405" cy="195745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0">
              <a:latin typeface="Arial"/>
              <a:ea typeface="ＭＳ Ｐゴシック" charset="0"/>
              <a:cs typeface="Arial"/>
            </a:endParaRPr>
          </a:p>
          <a:p>
            <a:r>
              <a:rPr lang="en-US" b="0">
                <a:latin typeface="Arial"/>
                <a:ea typeface="ＭＳ Ｐゴシック" charset="0"/>
                <a:cs typeface="Arial"/>
              </a:rPr>
              <a:t>Verses 5 and 6 are the very heart of that Land Covenant from Deuteronomy 30:</a:t>
            </a:r>
          </a:p>
          <a:p>
            <a:endParaRPr lang="en-US" b="0">
              <a:latin typeface="Arial"/>
              <a:ea typeface="ＭＳ Ｐゴシック" charset="0"/>
              <a:cs typeface="Arial"/>
            </a:endParaRPr>
          </a:p>
          <a:p>
            <a:r>
              <a:rPr lang="en-US" b="0">
                <a:latin typeface="Arial"/>
                <a:ea typeface="ＭＳ Ｐゴシック" charset="0"/>
                <a:cs typeface="Arial"/>
              </a:rPr>
              <a:t>5 "He will bring you to </a:t>
            </a:r>
          </a:p>
          <a:p>
            <a:r>
              <a:rPr lang="en-US" b="0">
                <a:latin typeface="Arial"/>
                <a:ea typeface="ＭＳ Ｐゴシック" charset="0"/>
                <a:cs typeface="Arial"/>
              </a:rPr>
              <a:t>////</a:t>
            </a:r>
            <a:r>
              <a:rPr lang="en-US" b="0" baseline="0">
                <a:latin typeface="Arial"/>
                <a:ea typeface="ＭＳ Ｐゴシック" charset="0"/>
                <a:cs typeface="Arial"/>
              </a:rPr>
              <a:t>  </a:t>
            </a:r>
            <a:r>
              <a:rPr lang="en-US" b="0">
                <a:latin typeface="Arial"/>
                <a:ea typeface="ＭＳ Ｐゴシック" charset="0"/>
                <a:cs typeface="Arial"/>
              </a:rPr>
              <a:t>the land that belonged to your fathers, and you will take possession of it.  He will make you more prosperous and numerous than your fathers.</a:t>
            </a:r>
          </a:p>
          <a:p>
            <a:r>
              <a:rPr lang="en-US" b="0">
                <a:latin typeface="Arial"/>
                <a:ea typeface="ＭＳ Ｐゴシック" charset="0"/>
                <a:cs typeface="Arial"/>
              </a:rPr>
              <a:t> ////</a:t>
            </a:r>
            <a:r>
              <a:rPr lang="en-US" b="0" baseline="0">
                <a:latin typeface="Arial"/>
                <a:ea typeface="ＭＳ Ｐゴシック" charset="0"/>
                <a:cs typeface="Arial"/>
              </a:rPr>
              <a:t>  </a:t>
            </a:r>
            <a:r>
              <a:rPr lang="en-US" b="0">
                <a:latin typeface="Arial"/>
                <a:ea typeface="ＭＳ Ｐゴシック" charset="0"/>
                <a:cs typeface="Arial"/>
              </a:rPr>
              <a:t>6 The Lord your God will circumcise your hearts and the hearts of your descendants so that you may love him with all your heart and with all your soul and live.</a:t>
            </a:r>
            <a:r>
              <a:rPr lang="en-US" altLang="ja-JP" b="0">
                <a:latin typeface="Arial"/>
                <a:ea typeface="ＭＳ Ｐゴシック" charset="0"/>
                <a:cs typeface="Arial"/>
              </a:rPr>
              <a:t>"</a:t>
            </a:r>
            <a:endParaRPr lang="en-US" b="0">
              <a:latin typeface="Arial"/>
              <a:ea typeface="ＭＳ Ｐゴシック" charset="0"/>
              <a:cs typeface="Arial"/>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Mosaic Covenant is not listed here as it does not have any of these five characteristics.</a:t>
            </a:r>
          </a:p>
          <a:p>
            <a:r>
              <a:rPr lang="en-US" dirty="0"/>
              <a:t>__________</a:t>
            </a:r>
          </a:p>
          <a:p>
            <a:r>
              <a:rPr lang="en-US" dirty="0"/>
              <a:t>Common-286</a:t>
            </a:r>
          </a:p>
          <a:p>
            <a:r>
              <a:rPr lang="en-US" dirty="0"/>
              <a:t>OS-05-Deuteronomy-281</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299</a:t>
            </a:fld>
            <a:endParaRPr lang="en-US"/>
          </a:p>
        </p:txBody>
      </p:sp>
    </p:spTree>
    <p:extLst>
      <p:ext uri="{BB962C8B-B14F-4D97-AF65-F5344CB8AC3E}">
        <p14:creationId xmlns:p14="http://schemas.microsoft.com/office/powerpoint/2010/main" val="1115858831"/>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the latter three covenants builds upon the Abrahamic covenant.</a:t>
            </a:r>
          </a:p>
          <a:p>
            <a:r>
              <a:rPr lang="en-US" dirty="0"/>
              <a:t>__________</a:t>
            </a:r>
          </a:p>
          <a:p>
            <a:r>
              <a:rPr lang="en-US" dirty="0"/>
              <a:t>Common-288</a:t>
            </a:r>
          </a:p>
          <a:p>
            <a:r>
              <a:rPr lang="en-US" dirty="0"/>
              <a:t>OS-05-Deuteronomy-282</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300</a:t>
            </a:fld>
            <a:endParaRPr lang="en-US"/>
          </a:p>
        </p:txBody>
      </p:sp>
    </p:spTree>
    <p:extLst>
      <p:ext uri="{BB962C8B-B14F-4D97-AF65-F5344CB8AC3E}">
        <p14:creationId xmlns:p14="http://schemas.microsoft.com/office/powerpoint/2010/main" val="70958474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the latter three covenants builds upon the Abrahamic covenant.</a:t>
            </a:r>
          </a:p>
          <a:p>
            <a:r>
              <a:rPr lang="en-US" dirty="0"/>
              <a:t>__________</a:t>
            </a:r>
          </a:p>
          <a:p>
            <a:r>
              <a:rPr lang="en-US" dirty="0"/>
              <a:t>Common-289</a:t>
            </a:r>
          </a:p>
          <a:p>
            <a:r>
              <a:rPr lang="en-US"/>
              <a:t>OS-05-Deuteronomy-283</a:t>
            </a:r>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301</a:t>
            </a:fld>
            <a:endParaRPr lang="en-US"/>
          </a:p>
        </p:txBody>
      </p:sp>
    </p:spTree>
    <p:extLst>
      <p:ext uri="{BB962C8B-B14F-4D97-AF65-F5344CB8AC3E}">
        <p14:creationId xmlns:p14="http://schemas.microsoft.com/office/powerpoint/2010/main" val="405808110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English-51</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1646823068"/>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394704686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103754033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4212387" cy="1009507"/>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1" charset="-128"/>
                <a:cs typeface="Arial"/>
              </a:rPr>
              <a:t>Focus your past, present, and future on love for Christ and obedience (restated).</a:t>
            </a:r>
            <a:r>
              <a:rPr lang="en-SG" dirty="0">
                <a:effectLst/>
                <a:latin typeface="Arial"/>
                <a:cs typeface="Arial"/>
              </a:rPr>
              <a:t> </a:t>
            </a:r>
          </a:p>
          <a:p>
            <a:r>
              <a:rPr lang="en-US" sz="1200" kern="1200" dirty="0">
                <a:solidFill>
                  <a:schemeClr val="tx1"/>
                </a:solidFill>
                <a:effectLst/>
                <a:latin typeface="Arial"/>
                <a:ea typeface="ＭＳ Ｐゴシック" pitchFamily="-111" charset="-128"/>
                <a:cs typeface="Arial"/>
              </a:rPr>
              <a:t>Renewal is active in three tenses</a:t>
            </a:r>
            <a:r>
              <a:rPr lang="mr-IN" sz="1200" kern="1200" dirty="0">
                <a:solidFill>
                  <a:schemeClr val="tx1"/>
                </a:solidFill>
                <a:effectLst/>
                <a:latin typeface="Arial"/>
                <a:ea typeface="ＭＳ Ｐゴシック" pitchFamily="-111" charset="-128"/>
                <a:cs typeface="Arial"/>
              </a:rPr>
              <a:t>…</a:t>
            </a:r>
            <a:endParaRPr lang="en-US" dirty="0">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728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r>
              <a:rPr lang="en-US" dirty="0">
                <a:latin typeface="Calibri" charset="0"/>
                <a:ea typeface="ＭＳ Ｐゴシック" charset="0"/>
                <a:cs typeface="ＭＳ Ｐゴシック" charset="0"/>
              </a:rPr>
              <a:t>A pastor once announced to his congregation, •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Next week I will speak on the topic of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news spread throughout the small town to the extent that on the next Sunday, after the doors had closed and just before a packed service began, the doors opened again and into the church walked the city</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chief rabbi, followed by two of his lawyers!  They walked down the center aisle all the way to the front, then took seats in the very front row.</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The service continued with songs, prayers, offering and finally the pastor stood at the pulpit.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I am thrilled to see so many at church today, including our distinguished rabbi and his friends.  My topic today is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text is from Jeremiah, chapter 31.  Please turn in your Bibles to Jeremiah 31, verse 35.</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[Animate slide and read vv. 35-37]</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At this point, the rabbi smiled, the pastor winked, the congregation sighed in relief, and the lawyers realized that their job was over.</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God was clear to Jeremiah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653670696"/>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49681431"/>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2162174"/>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316</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a false idea to say that the OT is about Law and the NT is about grace. Both testaments teach Law and Grace! Likewise, both teach love as our basic motivation in our relationship with God as well as in Israel's relationship with God.</a:t>
            </a:r>
          </a:p>
          <a:p>
            <a:endParaRPr lang="en-US" dirty="0"/>
          </a:p>
          <a:p>
            <a:r>
              <a:rPr lang="en-US" dirty="0"/>
              <a:t>The cause-effect of both the OT and NT also applies to both sides of our Bible. We are not Israel, so we cannot take the Old Covenant warnings and promises and directly apply them to us as NT believers, but God is still in the business of disciplining his children and also blessing their lives. </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19</a:t>
            </a:fld>
            <a:endParaRPr lang="en-US"/>
          </a:p>
        </p:txBody>
      </p:sp>
    </p:spTree>
    <p:extLst>
      <p:ext uri="{BB962C8B-B14F-4D97-AF65-F5344CB8AC3E}">
        <p14:creationId xmlns:p14="http://schemas.microsoft.com/office/powerpoint/2010/main" val="341546885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extLst>
      <p:ext uri="{BB962C8B-B14F-4D97-AF65-F5344CB8AC3E}">
        <p14:creationId xmlns:p14="http://schemas.microsoft.com/office/powerpoint/2010/main" val="1998016681"/>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319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323</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English-51</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1646823068"/>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The name </a:t>
            </a:r>
            <a:r>
              <a:rPr lang="en-US" i="1" dirty="0"/>
              <a:t>Deuteronomy</a:t>
            </a:r>
            <a:r>
              <a:rPr lang="en-US" dirty="0"/>
              <a:t> is from the Greek that means "second law." But that might imply that the first law at Sinai was defective, or that Israel received a different law the second time God gave them his law. So we are using the term </a:t>
            </a:r>
            <a:r>
              <a:rPr lang="en-US" i="1" dirty="0"/>
              <a:t>renewal</a:t>
            </a:r>
            <a:r>
              <a:rPr lang="en-US" i="0" dirty="0"/>
              <a:t> to show that God did not change his mind. He only repeated to the new generation the same law that he gave to their parents.</a:t>
            </a:r>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1586716"/>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008EFDF-F1D6-5645-98FD-2F74E74D0AF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8642" name="Rectangle 2"/>
          <p:cNvSpPr>
            <a:spLocks noGrp="1" noRot="1" noChangeAspect="1" noChangeArrowheads="1" noTextEdit="1"/>
          </p:cNvSpPr>
          <p:nvPr>
            <p:ph type="sldImg"/>
          </p:nvPr>
        </p:nvSpPr>
        <p:spPr>
          <a:solidFill>
            <a:srgbClr val="FFFFFF"/>
          </a:solidFill>
          <a:ln/>
        </p:spPr>
      </p:sp>
      <p:sp>
        <p:nvSpPr>
          <p:cNvPr id="368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Some say Jerusalem was in the </a:t>
            </a:r>
            <a:r>
              <a:rPr lang="en-US" altLang="ja-JP" dirty="0">
                <a:latin typeface="Arial" charset="0"/>
                <a:ea typeface="ＭＳ Ｐゴシック" charset="0"/>
                <a:cs typeface="ＭＳ Ｐゴシック" charset="0"/>
              </a:rPr>
              <a:t>"navel" of Israel, meaning the center!</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283506355"/>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E1DB450-D696-3542-A7BA-C37B12D76E1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510555284"/>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003A88-276B-FD42-8737-9B291917888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5106" name="Rectangle 1026"/>
          <p:cNvSpPr>
            <a:spLocks noGrp="1" noRot="1" noChangeAspect="1" noChangeArrowheads="1"/>
          </p:cNvSpPr>
          <p:nvPr>
            <p:ph type="sldImg"/>
          </p:nvPr>
        </p:nvSpPr>
        <p:spPr>
          <a:solidFill>
            <a:srgbClr val="FFFFFF"/>
          </a:solidFill>
          <a:ln/>
        </p:spPr>
      </p:sp>
      <p:sp>
        <p:nvSpPr>
          <p:cNvPr id="17510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OS-05-Deuteronomy-318</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343</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Merril also adds another argument against JEDP:</a:t>
            </a:r>
          </a:p>
          <a:p>
            <a:r>
              <a:rPr lang="en-US"/>
              <a:t>"</a:t>
            </a:r>
            <a:r>
              <a:rPr lang="en-US">
                <a:effectLst/>
                <a:latin typeface="Helvetica" pitchFamily="2" charset="0"/>
              </a:rPr>
              <a:t>Third, the evidence put forward in support of a non-Mosaic provenance is circular in nature, being based on hypothetical source-critical analyses of the Pentateuch as well as (in its original formulation at least) a postulated religious evolutionism. Thus it is argued that the Pentateuch is a composite of originally independent oral and written sources that betray not a Late Bronze Age milieu but one much later, the product of redactional activity reflecting the time and circumstances of the redactors themselves.</a:t>
            </a:r>
            <a:r>
              <a:rPr lang="en-US" baseline="30000">
                <a:effectLst/>
                <a:latin typeface="Helvetica" pitchFamily="2" charset="0"/>
              </a:rPr>
              <a:t>21</a:t>
            </a:r>
            <a:r>
              <a:rPr lang="en-US">
                <a:effectLst/>
                <a:latin typeface="Helvetica" pitchFamily="2" charset="0"/>
              </a:rPr>
              <a:t> As for Deuteronomy (so continues the argument), since it presupposes the J (950–850 BC) and E (750 BC) sources, it must be later than them; but since it is presupposed by postexilic P (450 BC), it must be earlier then that source. However, since the Pentateuch’s own witness is that Deuteronomy presupposes the patriarchal and exodus traditions, that is a rather moot point. It is only when the so-called J and E narratives themselves are divorced from Moses and his time that Deuteronomy also must be severed from its traditional roots.</a:t>
            </a:r>
          </a:p>
          <a:p>
            <a:r>
              <a:rPr lang="en-US" baseline="30000">
                <a:effectLst/>
                <a:latin typeface="Calibri" panose="020F0502020204030204" pitchFamily="34" charset="0"/>
              </a:rPr>
              <a:t>21</a:t>
            </a:r>
            <a:r>
              <a:rPr lang="en-US">
                <a:effectLst/>
                <a:latin typeface="Calibri" panose="020F0502020204030204" pitchFamily="34" charset="0"/>
              </a:rPr>
              <a:t> For a response to this particular point, see E. H. Merrill, “Deuteronomy and History: Anticipation of Reflection?” </a:t>
            </a:r>
            <a:r>
              <a:rPr lang="en-US" i="1">
                <a:effectLst/>
                <a:latin typeface="Calibri" panose="020F0502020204030204" pitchFamily="34" charset="0"/>
              </a:rPr>
              <a:t>FM</a:t>
            </a:r>
            <a:r>
              <a:rPr lang="en-US">
                <a:effectLst/>
                <a:latin typeface="Calibri" panose="020F0502020204030204" pitchFamily="34" charset="0"/>
              </a:rPr>
              <a:t> 18 (2000): 57–76."</a:t>
            </a:r>
          </a:p>
          <a:p>
            <a:endParaRPr lang="en-US">
              <a:effectLst/>
              <a:latin typeface="Calibri" panose="020F0502020204030204" pitchFamily="34" charset="0"/>
            </a:endParaRPr>
          </a:p>
          <a:p>
            <a:r>
              <a:rPr lang="en-US">
                <a:effectLst/>
                <a:latin typeface="Calibri" panose="020F0502020204030204" pitchFamily="34" charset="0"/>
              </a:rPr>
              <a:t> Eugene H. Merrill, “The Book of Deuteronomy,”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255.</a:t>
            </a:r>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351</a:t>
            </a:fld>
            <a:endParaRPr lang="en-US"/>
          </a:p>
        </p:txBody>
      </p:sp>
    </p:spTree>
    <p:extLst>
      <p:ext uri="{BB962C8B-B14F-4D97-AF65-F5344CB8AC3E}">
        <p14:creationId xmlns:p14="http://schemas.microsoft.com/office/powerpoint/2010/main" val="2138096333"/>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02281C-B26F-DFDF-89DB-9436C066CC8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1105A5C-AA7C-C62F-B1E7-E5B884DF437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03DC206-4115-3DAE-5CD9-B68A945C5CA2}"/>
              </a:ext>
            </a:extLst>
          </p:cNvPr>
          <p:cNvSpPr>
            <a:spLocks noGrp="1"/>
          </p:cNvSpPr>
          <p:nvPr>
            <p:ph type="body" idx="1"/>
          </p:nvPr>
        </p:nvSpPr>
        <p:spPr/>
        <p:txBody>
          <a:bodyPr/>
          <a:lstStyle/>
          <a:p>
            <a:r>
              <a:rPr lang="en-US"/>
              <a:t>Merril also adds another argument against JEDP:</a:t>
            </a:r>
          </a:p>
          <a:p>
            <a:r>
              <a:rPr lang="en-US"/>
              <a:t>"</a:t>
            </a:r>
            <a:r>
              <a:rPr lang="en-US">
                <a:effectLst/>
                <a:latin typeface="Helvetica" pitchFamily="2" charset="0"/>
              </a:rPr>
              <a:t>Third, the evidence put forward in support of a non-Mosaic provenance is circular in nature, being based on hypothetical source-critical analyses of the Pentateuch as well as (in its original formulation at least) a postulated religious evolutionism. Thus it is argued that the Pentateuch is a composite of originally independent oral and written sources that betray not a Late Bronze Age milieu but one much later, the product of redactional activity reflecting the time and circumstances of the redactors themselves.</a:t>
            </a:r>
            <a:r>
              <a:rPr lang="en-US" baseline="30000">
                <a:effectLst/>
                <a:latin typeface="Helvetica" pitchFamily="2" charset="0"/>
              </a:rPr>
              <a:t>21</a:t>
            </a:r>
            <a:r>
              <a:rPr lang="en-US">
                <a:effectLst/>
                <a:latin typeface="Helvetica" pitchFamily="2" charset="0"/>
              </a:rPr>
              <a:t> As for Deuteronomy (so continues the argument), since it presupposes the J (950–850 BC) and E (750 BC) sources, it must be later than them; but since it is presupposed by postexilic P (450 BC), it must be earlier then that source. However, since the Pentateuch’s own witness is that Deuteronomy presupposes the patriarchal and exodus traditions, that is a rather moot point. It is only when the so-called J and E narratives themselves are divorced from Moses and his time that Deuteronomy also must be severed from its traditional roots.</a:t>
            </a:r>
          </a:p>
          <a:p>
            <a:r>
              <a:rPr lang="en-US" baseline="30000">
                <a:effectLst/>
                <a:latin typeface="Calibri" panose="020F0502020204030204" pitchFamily="34" charset="0"/>
              </a:rPr>
              <a:t>21</a:t>
            </a:r>
            <a:r>
              <a:rPr lang="en-US">
                <a:effectLst/>
                <a:latin typeface="Calibri" panose="020F0502020204030204" pitchFamily="34" charset="0"/>
              </a:rPr>
              <a:t> For a response to this particular point, see E. H. Merrill, “Deuteronomy and History: Anticipation of Reflection?” </a:t>
            </a:r>
            <a:r>
              <a:rPr lang="en-US" i="1">
                <a:effectLst/>
                <a:latin typeface="Calibri" panose="020F0502020204030204" pitchFamily="34" charset="0"/>
              </a:rPr>
              <a:t>FM</a:t>
            </a:r>
            <a:r>
              <a:rPr lang="en-US">
                <a:effectLst/>
                <a:latin typeface="Calibri" panose="020F0502020204030204" pitchFamily="34" charset="0"/>
              </a:rPr>
              <a:t> 18 (2000): 57–76."</a:t>
            </a:r>
          </a:p>
          <a:p>
            <a:endParaRPr lang="en-US">
              <a:effectLst/>
              <a:latin typeface="Calibri" panose="020F0502020204030204" pitchFamily="34" charset="0"/>
            </a:endParaRPr>
          </a:p>
          <a:p>
            <a:r>
              <a:rPr lang="en-US">
                <a:effectLst/>
                <a:latin typeface="Calibri" panose="020F0502020204030204" pitchFamily="34" charset="0"/>
              </a:rPr>
              <a:t> Eugene H. Merrill, “The Book of Deuteronomy,”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255.</a:t>
            </a:r>
          </a:p>
        </p:txBody>
      </p:sp>
      <p:sp>
        <p:nvSpPr>
          <p:cNvPr id="4" name="Slide Number Placeholder 3">
            <a:extLst>
              <a:ext uri="{FF2B5EF4-FFF2-40B4-BE49-F238E27FC236}">
                <a16:creationId xmlns:a16="http://schemas.microsoft.com/office/drawing/2014/main" id="{0CEBA2D4-2CD4-0B04-D527-582E83FBAA7D}"/>
              </a:ext>
            </a:extLst>
          </p:cNvPr>
          <p:cNvSpPr>
            <a:spLocks noGrp="1"/>
          </p:cNvSpPr>
          <p:nvPr>
            <p:ph type="sldNum" sz="quarter" idx="5"/>
          </p:nvPr>
        </p:nvSpPr>
        <p:spPr/>
        <p:txBody>
          <a:bodyPr/>
          <a:lstStyle/>
          <a:p>
            <a:pPr>
              <a:defRPr/>
            </a:pPr>
            <a:fld id="{D66FE077-FC05-2D47-9436-FFDD053A78A9}" type="slidenum">
              <a:rPr lang="en-US"/>
              <a:pPr>
                <a:defRPr/>
              </a:pPr>
              <a:t>352</a:t>
            </a:fld>
            <a:endParaRPr lang="en-US"/>
          </a:p>
        </p:txBody>
      </p:sp>
    </p:spTree>
    <p:extLst>
      <p:ext uri="{BB962C8B-B14F-4D97-AF65-F5344CB8AC3E}">
        <p14:creationId xmlns:p14="http://schemas.microsoft.com/office/powerpoint/2010/main" val="216206281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47A287-E331-24A7-57B1-676F6BD963C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3B0B943-97E0-194F-FF39-D1620D721B2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8420E58-CBEB-6ACC-6DCC-944772A6D2BE}"/>
              </a:ext>
            </a:extLst>
          </p:cNvPr>
          <p:cNvSpPr>
            <a:spLocks noGrp="1"/>
          </p:cNvSpPr>
          <p:nvPr>
            <p:ph type="body" idx="1"/>
          </p:nvPr>
        </p:nvSpPr>
        <p:spPr/>
        <p:txBody>
          <a:bodyPr/>
          <a:lstStyle/>
          <a:p>
            <a:r>
              <a:rPr lang="en-US"/>
              <a:t>Merril also adds another argument against JEDP:</a:t>
            </a:r>
          </a:p>
          <a:p>
            <a:r>
              <a:rPr lang="en-US"/>
              <a:t>"</a:t>
            </a:r>
            <a:r>
              <a:rPr lang="en-US">
                <a:effectLst/>
                <a:latin typeface="Helvetica" pitchFamily="2" charset="0"/>
              </a:rPr>
              <a:t>Third, the evidence put forward in support of a non-Mosaic provenance is circular in nature, being based on hypothetical source-critical analyses of the Pentateuch as well as (in its original formulation at least) a postulated religious evolutionism. Thus it is argued that the Pentateuch is a composite of originally independent oral and written sources that betray not a Late Bronze Age milieu but one much later, the product of redactional activity reflecting the time and circumstances of the redactors themselves.</a:t>
            </a:r>
            <a:r>
              <a:rPr lang="en-US" baseline="30000">
                <a:effectLst/>
                <a:latin typeface="Helvetica" pitchFamily="2" charset="0"/>
              </a:rPr>
              <a:t>21</a:t>
            </a:r>
            <a:r>
              <a:rPr lang="en-US">
                <a:effectLst/>
                <a:latin typeface="Helvetica" pitchFamily="2" charset="0"/>
              </a:rPr>
              <a:t> As for Deuteronomy (so continues the argument), since it presupposes the J (950–850 BC) and E (750 BC) sources, it must be later than them; but since it is presupposed by postexilic P (450 BC), it must be earlier then that source. However, since the Pentateuch’s own witness is that Deuteronomy presupposes the patriarchal and exodus traditions, that is a rather moot point. It is only when the so-called J and E narratives themselves are divorced from Moses and his time that Deuteronomy also must be severed from its traditional roots.</a:t>
            </a:r>
          </a:p>
          <a:p>
            <a:r>
              <a:rPr lang="en-US" baseline="30000">
                <a:effectLst/>
                <a:latin typeface="Calibri" panose="020F0502020204030204" pitchFamily="34" charset="0"/>
              </a:rPr>
              <a:t>21</a:t>
            </a:r>
            <a:r>
              <a:rPr lang="en-US">
                <a:effectLst/>
                <a:latin typeface="Calibri" panose="020F0502020204030204" pitchFamily="34" charset="0"/>
              </a:rPr>
              <a:t> For a response to this particular point, see E. H. Merrill, “Deuteronomy and History: Anticipation of Reflection?” </a:t>
            </a:r>
            <a:r>
              <a:rPr lang="en-US" i="1">
                <a:effectLst/>
                <a:latin typeface="Calibri" panose="020F0502020204030204" pitchFamily="34" charset="0"/>
              </a:rPr>
              <a:t>FM</a:t>
            </a:r>
            <a:r>
              <a:rPr lang="en-US">
                <a:effectLst/>
                <a:latin typeface="Calibri" panose="020F0502020204030204" pitchFamily="34" charset="0"/>
              </a:rPr>
              <a:t> 18 (2000): 57–76."</a:t>
            </a:r>
          </a:p>
          <a:p>
            <a:endParaRPr lang="en-US">
              <a:effectLst/>
              <a:latin typeface="Calibri" panose="020F0502020204030204" pitchFamily="34" charset="0"/>
            </a:endParaRPr>
          </a:p>
          <a:p>
            <a:r>
              <a:rPr lang="en-US">
                <a:effectLst/>
                <a:latin typeface="Calibri" panose="020F0502020204030204" pitchFamily="34" charset="0"/>
              </a:rPr>
              <a:t> Eugene H. Merrill, “The Book of Deuteronomy,”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255.</a:t>
            </a:r>
          </a:p>
        </p:txBody>
      </p:sp>
      <p:sp>
        <p:nvSpPr>
          <p:cNvPr id="4" name="Slide Number Placeholder 3">
            <a:extLst>
              <a:ext uri="{FF2B5EF4-FFF2-40B4-BE49-F238E27FC236}">
                <a16:creationId xmlns:a16="http://schemas.microsoft.com/office/drawing/2014/main" id="{A5D87D7E-042F-225D-B5B1-1BB1777988E6}"/>
              </a:ext>
            </a:extLst>
          </p:cNvPr>
          <p:cNvSpPr>
            <a:spLocks noGrp="1"/>
          </p:cNvSpPr>
          <p:nvPr>
            <p:ph type="sldNum" sz="quarter" idx="5"/>
          </p:nvPr>
        </p:nvSpPr>
        <p:spPr/>
        <p:txBody>
          <a:bodyPr/>
          <a:lstStyle/>
          <a:p>
            <a:pPr>
              <a:defRPr/>
            </a:pPr>
            <a:fld id="{D66FE077-FC05-2D47-9436-FFDD053A78A9}" type="slidenum">
              <a:rPr lang="en-US"/>
              <a:pPr>
                <a:defRPr/>
              </a:pPr>
              <a:t>353</a:t>
            </a:fld>
            <a:endParaRPr lang="en-US"/>
          </a:p>
        </p:txBody>
      </p:sp>
    </p:spTree>
    <p:extLst>
      <p:ext uri="{BB962C8B-B14F-4D97-AF65-F5344CB8AC3E}">
        <p14:creationId xmlns:p14="http://schemas.microsoft.com/office/powerpoint/2010/main" val="1607071883"/>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What are you looking forward to in the future?</a:t>
            </a:r>
          </a:p>
          <a:p>
            <a:r>
              <a:rPr lang="en-US">
                <a:latin typeface="Arial"/>
                <a:cs typeface="Arial"/>
              </a:rPr>
              <a:t>My friends are beginning to retire, so their lives are full of expectation about retirement, time with grandkids, not working anymore, taking life easy. I know very few people over 70 who are spiritually vibrant!</a:t>
            </a:r>
          </a:p>
          <a:p>
            <a:r>
              <a:rPr lang="en-US">
                <a:latin typeface="Arial"/>
                <a:cs typeface="Arial"/>
              </a:rPr>
              <a:t>The Bible speaks much about our future inheritance in ruling with Christ. Do you?</a:t>
            </a:r>
          </a:p>
          <a:p>
            <a:endParaRPr lang="en-US">
              <a:latin typeface="Arial"/>
              <a:cs typeface="Arial"/>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Back to our original question: How can you be spiritually renewed? Can we answer this simply in one sentence? I think we can</a:t>
            </a:r>
            <a:r>
              <a:rPr lang="mr-IN">
                <a:latin typeface="Arial"/>
                <a:cs typeface="Arial"/>
              </a:rPr>
              <a:t>…</a:t>
            </a:r>
            <a:endParaRPr lang="en-US">
              <a:latin typeface="Arial"/>
              <a:cs typeface="Arial"/>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5616516" cy="75713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Focus your past, present and future on love for Christ and obedience (restated).</a:t>
            </a:r>
            <a:r>
              <a:rPr lang="en-SG">
                <a:effectLst/>
                <a:latin typeface="Arial"/>
                <a:cs typeface="Arial"/>
              </a:rPr>
              <a:t> </a:t>
            </a:r>
          </a:p>
          <a:p>
            <a:r>
              <a:rPr lang="en-US" sz="1200" kern="1200">
                <a:solidFill>
                  <a:schemeClr val="tx1"/>
                </a:solidFill>
                <a:effectLst/>
                <a:latin typeface="Arial"/>
                <a:ea typeface="ＭＳ Ｐゴシック" pitchFamily="-111" charset="-128"/>
                <a:cs typeface="Arial"/>
              </a:rPr>
              <a:t>Renewal is active in three tenses</a:t>
            </a:r>
            <a:r>
              <a:rPr lang="mr-IN"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most important thing is love for Christ in the key verse of the book—love with all your heart, soul and strength</a:t>
            </a:r>
            <a:r>
              <a:rPr lang="en-SG"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Which tense do you most need to look: past, present or future?</a:t>
            </a:r>
          </a:p>
          <a:p>
            <a:r>
              <a:rPr lang="en-US" dirty="0">
                <a:latin typeface="Arial"/>
                <a:cs typeface="Arial"/>
              </a:rPr>
              <a:t>How can you better thank God for his faithfulness in your past?</a:t>
            </a:r>
          </a:p>
          <a:p>
            <a:r>
              <a:rPr lang="en-US" dirty="0">
                <a:latin typeface="Arial"/>
                <a:cs typeface="Arial"/>
              </a:rPr>
              <a:t>How can you better love God now in your present?</a:t>
            </a:r>
          </a:p>
          <a:p>
            <a:r>
              <a:rPr lang="en-US" dirty="0">
                <a:latin typeface="Arial"/>
                <a:cs typeface="Arial"/>
              </a:rPr>
              <a:t>How can you better serve God with hope in your future?</a:t>
            </a:r>
          </a:p>
          <a:p>
            <a:endParaRPr lang="en-US" dirty="0">
              <a:latin typeface="Arial"/>
              <a:cs typeface="Arial"/>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xfrm>
            <a:off x="8728502" y="6581001"/>
            <a:ext cx="415498"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374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xfrm>
            <a:off x="1219200" y="3276600"/>
            <a:ext cx="1225065"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47293082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468474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46474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671DAB-4F1B-595E-C2C8-F8CD395CA5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4C9B4F-5E50-2548-738C-3218589A29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3CCE17-1D67-6AA7-46F0-DF2BC13044C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6F60B6F-E713-E8A3-2075-9ADF156C1A84}"/>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306143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2784CB-E1B4-7C27-426E-D64FD177AE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5A2E7F-0755-1582-92EC-69B2851F54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C9E153-A39A-6741-CE81-212E0F13F2A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85A6FD5-D261-E8B5-6C41-74C3D649524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372661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the same Sinai agreement is in view here. The older generation had agreed to obey this law but then failed miserably and as a result, all passed away by this time. Now those too young to enter the covenant (under age 20 at that time nearly 40 years earlier) have grown old enough to be accountable, so God reiterates the agreement for them to accept.</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a:t>
            </a:fld>
            <a:endParaRPr lang="en-US"/>
          </a:p>
        </p:txBody>
      </p:sp>
    </p:spTree>
    <p:extLst>
      <p:ext uri="{BB962C8B-B14F-4D97-AF65-F5344CB8AC3E}">
        <p14:creationId xmlns:p14="http://schemas.microsoft.com/office/powerpoint/2010/main" val="6959606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8890053" y="6581002"/>
            <a:ext cx="253947"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1219200" y="3276601"/>
            <a:ext cx="184667"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Everything runs down. Things get old.</a:t>
            </a:r>
            <a:r>
              <a:rPr lang="en-US" sz="1200" kern="1200" baseline="0">
                <a:solidFill>
                  <a:schemeClr val="tx1"/>
                </a:solidFill>
                <a:effectLst/>
                <a:latin typeface="Arial"/>
                <a:ea typeface="ＭＳ Ｐゴシック" pitchFamily="-111" charset="-128"/>
                <a:cs typeface="Arial"/>
              </a:rPr>
              <a:t> That's T</a:t>
            </a:r>
            <a:r>
              <a:rPr lang="en-US" sz="1200" kern="1200">
                <a:solidFill>
                  <a:schemeClr val="tx1"/>
                </a:solidFill>
                <a:effectLst/>
                <a:latin typeface="Arial"/>
                <a:ea typeface="ＭＳ Ｐゴシック" pitchFamily="-111" charset="-128"/>
                <a:cs typeface="Arial"/>
              </a:rPr>
              <a:t>he Second Law of Thermodynamics.</a:t>
            </a:r>
            <a:endParaRPr lang="en-US">
              <a:latin typeface="Arial"/>
              <a:cs typeface="Aria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a:effectLst/>
                <a:latin typeface="Arial"/>
                <a:cs typeface="Arial"/>
              </a:rPr>
              <a:t> </a:t>
            </a:r>
            <a:endParaRPr lang="en-US">
              <a:latin typeface="Arial"/>
              <a:cs typeface="Aria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Are you feeling tired? Worn out? </a:t>
            </a:r>
            <a:endParaRPr lang="en-US">
              <a:latin typeface="Arial"/>
              <a:cs typeface="Aria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Maybe you’re sinking?</a:t>
            </a:r>
            <a:r>
              <a:rPr lang="en-SG">
                <a:effectLst/>
                <a:latin typeface="Arial"/>
                <a:cs typeface="Arial"/>
              </a:rPr>
              <a:t> </a:t>
            </a:r>
          </a:p>
          <a:p>
            <a:r>
              <a:rPr lang="en-SG">
                <a:effectLst/>
                <a:latin typeface="Arial"/>
                <a:cs typeface="Arial"/>
              </a:rPr>
              <a:t>Do you think the future will be easier or harder for you as a believer? </a:t>
            </a:r>
          </a:p>
          <a:p>
            <a:r>
              <a:rPr lang="en-SG">
                <a:effectLst/>
                <a:latin typeface="Arial"/>
                <a:cs typeface="Arial"/>
              </a:rPr>
              <a:t>I am an optimist, but I think the days ahead will be difficult, so we better be prepared. </a:t>
            </a:r>
          </a:p>
          <a:p>
            <a:endParaRPr lang="en-SG">
              <a:effectLst/>
              <a:latin typeface="Arial"/>
              <a:cs typeface="Arial"/>
            </a:endParaRPr>
          </a:p>
          <a:p>
            <a:endParaRPr lang="en-US">
              <a:latin typeface="Arial"/>
              <a:cs typeface="Aria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We all need a continual spiritual renewal plan in our lives. But…</a:t>
            </a:r>
            <a:r>
              <a:rPr lang="en-SG">
                <a:effectLst/>
                <a:latin typeface="Arial"/>
                <a:cs typeface="Arial"/>
              </a:rPr>
              <a:t> </a:t>
            </a:r>
            <a:endParaRPr lang="en-US">
              <a:latin typeface="Arial"/>
              <a:cs typeface="Aria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What is God’s plan for continual restoration in our walk with Christ?</a:t>
            </a:r>
            <a:endParaRPr lang="en-US">
              <a:latin typeface="Arial"/>
              <a:cs typeface="Aria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71</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God disciplined Israel for 40 years in the wilderness and the people were ready now to enter Canaan—or were they? They were at Moab with an army of 600,000. You see this in Deuteronomy 1:1-4.</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72</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Deuteronomy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73</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The essence of Israel's relationship with God was not obedience. It was love that </a:t>
            </a:r>
            <a:r>
              <a:rPr lang="en-US" i="1" dirty="0"/>
              <a:t>lead to</a:t>
            </a:r>
            <a:r>
              <a:rPr lang="en-US" i="0" dirty="0"/>
              <a:t> obedience. And this love was based on God being the only God. Both monotheism and love for God form the foundation of the nation. </a:t>
            </a:r>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74</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sz="1200" kern="1200" dirty="0">
                <a:solidFill>
                  <a:schemeClr val="tx1"/>
                </a:solidFill>
                <a:effectLst/>
                <a:latin typeface="Arial"/>
                <a:ea typeface="ＭＳ Ｐゴシック" pitchFamily="-111" charset="-128"/>
                <a:cs typeface="Arial"/>
              </a:rPr>
              <a:t>Israel has already cleared the east side of the Jordan (1:4).</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F1A4C30-805A-054D-8ED3-BB953C97D251}" type="slidenum">
              <a:rPr lang="en-US" sz="1200">
                <a:solidFill>
                  <a:prstClr val="black"/>
                </a:solidFill>
              </a:rPr>
              <a:pPr eaLnBrk="1" hangingPunct="1"/>
              <a:t>75</a:t>
            </a:fld>
            <a:endParaRPr lang="en-US" sz="1200">
              <a:solidFill>
                <a:prstClr val="black"/>
              </a:solidFill>
            </a:endParaRPr>
          </a:p>
        </p:txBody>
      </p:sp>
      <p:sp>
        <p:nvSpPr>
          <p:cNvPr id="289794" name="Rectangle 2"/>
          <p:cNvSpPr>
            <a:spLocks noGrp="1" noRot="1" noChangeAspect="1" noChangeArrowheads="1"/>
          </p:cNvSpPr>
          <p:nvPr>
            <p:ph type="sldImg"/>
          </p:nvPr>
        </p:nvSpPr>
        <p:spPr>
          <a:xfrm>
            <a:off x="2863850" y="519113"/>
            <a:ext cx="3416300" cy="2562225"/>
          </a:xfrm>
          <a:solidFill>
            <a:srgbClr val="FFFFFF"/>
          </a:solidFill>
          <a:ln/>
        </p:spPr>
      </p:sp>
      <p:sp>
        <p:nvSpPr>
          <p:cNvPr id="28979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ＭＳ Ｐゴシック" pitchFamily="-111" charset="-128"/>
                <a:cs typeface="Arial"/>
              </a:rPr>
              <a:t>They are poised to cross over into Jericho.</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So Moses commits to prepare them. What would he say?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76</a:t>
            </a:fld>
            <a:endParaRPr lang="en-US"/>
          </a:p>
        </p:txBody>
      </p:sp>
    </p:spTree>
    <p:extLst>
      <p:ext uri="{BB962C8B-B14F-4D97-AF65-F5344CB8AC3E}">
        <p14:creationId xmlns:p14="http://schemas.microsoft.com/office/powerpoint/2010/main" val="162847854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He sees the need for renewal of the people, which is our key word for the book</a:t>
            </a:r>
            <a:r>
              <a:rPr lang="en-SG" sz="1200" kern="1200">
                <a:solidFill>
                  <a:schemeClr val="tx1"/>
                </a:solidFill>
                <a:effectLst/>
                <a:latin typeface="Arial"/>
                <a:ea typeface="ＭＳ Ｐゴシック" pitchFamily="-111"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Recognize what the LORD already did for you.</a:t>
            </a:r>
            <a:r>
              <a:rPr lang="en-SG">
                <a:effectLst/>
                <a:latin typeface="Arial"/>
                <a:cs typeface="Arial"/>
              </a:rPr>
              <a:t> </a:t>
            </a:r>
            <a:endParaRPr lang="en-US">
              <a:latin typeface="Arial"/>
              <a:cs typeface="Aria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82</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83</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F1A4C30-805A-054D-8ED3-BB953C97D251}" type="slidenum">
              <a:rPr lang="en-US" sz="1200">
                <a:solidFill>
                  <a:prstClr val="black"/>
                </a:solidFill>
              </a:rPr>
              <a:pPr eaLnBrk="1" hangingPunct="1"/>
              <a:t>85</a:t>
            </a:fld>
            <a:endParaRPr lang="en-US" sz="1200">
              <a:solidFill>
                <a:prstClr val="black"/>
              </a:solidFill>
            </a:endParaRPr>
          </a:p>
        </p:txBody>
      </p:sp>
      <p:sp>
        <p:nvSpPr>
          <p:cNvPr id="289794" name="Rectangle 2"/>
          <p:cNvSpPr>
            <a:spLocks noGrp="1" noRot="1" noChangeAspect="1" noChangeArrowheads="1"/>
          </p:cNvSpPr>
          <p:nvPr>
            <p:ph type="sldImg"/>
          </p:nvPr>
        </p:nvSpPr>
        <p:spPr>
          <a:xfrm>
            <a:off x="2863850" y="519113"/>
            <a:ext cx="3416300" cy="2562225"/>
          </a:xfrm>
          <a:solidFill>
            <a:srgbClr val="FFFFFF"/>
          </a:solidFill>
          <a:ln/>
        </p:spPr>
      </p:sp>
      <p:sp>
        <p:nvSpPr>
          <p:cNvPr id="28979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Deuteronomy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extLst>
      <p:ext uri="{BB962C8B-B14F-4D97-AF65-F5344CB8AC3E}">
        <p14:creationId xmlns:p14="http://schemas.microsoft.com/office/powerpoint/2010/main" val="8273528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Our key verse for Exodus highlighted Israel as a kingdom of priests: </a:t>
            </a:r>
            <a:r>
              <a:rPr kumimoji="1" lang="ru-RU" altLang="zh-CN" sz="1200" b="0" dirty="0">
                <a:solidFill>
                  <a:srgbClr val="FFFFFF"/>
                </a:solidFill>
                <a:effectLst>
                  <a:glow rad="228600">
                    <a:srgbClr val="020020"/>
                  </a:glow>
                </a:effectLst>
                <a:ea typeface="宋体" charset="0"/>
              </a:rPr>
              <a:t>"</a:t>
            </a:r>
            <a:r>
              <a:rPr kumimoji="1" lang="en-US" altLang="zh-CN" sz="1200" b="0" dirty="0">
                <a:solidFill>
                  <a:srgbClr val="FFFFFF"/>
                </a:solidFill>
                <a:effectLst>
                  <a:glow rad="228600">
                    <a:srgbClr val="020020"/>
                  </a:glow>
                </a:effectLst>
                <a:ea typeface="宋体" charset="0"/>
              </a:rPr>
              <a:t>Now if you obey me fully and keep my covenant, then out of all nations you will be my treasured possession.  Although the whole earth is mine, you will be for me a </a:t>
            </a:r>
            <a:r>
              <a:rPr kumimoji="1" lang="en-US" altLang="zh-CN" sz="1200" b="0" dirty="0">
                <a:solidFill>
                  <a:srgbClr val="FFFF00"/>
                </a:solidFill>
                <a:effectLst>
                  <a:glow rad="228600">
                    <a:srgbClr val="020020"/>
                  </a:glow>
                </a:effectLst>
                <a:ea typeface="宋体" charset="0"/>
              </a:rPr>
              <a:t>kingdom of priests </a:t>
            </a:r>
            <a:r>
              <a:rPr kumimoji="1" lang="en-US" altLang="zh-CN" sz="1200" b="0" dirty="0">
                <a:solidFill>
                  <a:srgbClr val="FFFFFF"/>
                </a:solidFill>
                <a:effectLst>
                  <a:glow rad="228600">
                    <a:srgbClr val="020020"/>
                  </a:glow>
                </a:effectLst>
                <a:ea typeface="宋体" charset="0"/>
              </a:rPr>
              <a:t>and a holy nation</a:t>
            </a:r>
            <a:r>
              <a:rPr kumimoji="1" lang="ru-RU" altLang="zh-CN" sz="1200" b="0" dirty="0">
                <a:solidFill>
                  <a:srgbClr val="FFFFFF"/>
                </a:solidFill>
                <a:effectLst>
                  <a:glow rad="228600">
                    <a:srgbClr val="020020"/>
                  </a:glow>
                </a:effectLst>
                <a:ea typeface="宋体" charset="0"/>
              </a:rPr>
              <a:t>"</a:t>
            </a:r>
            <a:r>
              <a:rPr kumimoji="1" lang="en-US" altLang="zh-CN" sz="1200" b="0" dirty="0">
                <a:solidFill>
                  <a:srgbClr val="FFFFFF"/>
                </a:solidFill>
                <a:effectLst>
                  <a:glow rad="228600">
                    <a:srgbClr val="020020"/>
                  </a:glow>
                </a:effectLst>
                <a:ea typeface="宋体" charset="0"/>
              </a:rPr>
              <a:t> (19:5-6). After a generation of failure, now in Deuteronomy the LORD gives the nation a second chance to represent him.</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5</a:t>
            </a:fld>
            <a:endParaRPr lang="en-US"/>
          </a:p>
        </p:txBody>
      </p:sp>
    </p:spTree>
    <p:extLst>
      <p:ext uri="{BB962C8B-B14F-4D97-AF65-F5344CB8AC3E}">
        <p14:creationId xmlns:p14="http://schemas.microsoft.com/office/powerpoint/2010/main" val="18727626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extLst>
      <p:ext uri="{BB962C8B-B14F-4D97-AF65-F5344CB8AC3E}">
        <p14:creationId xmlns:p14="http://schemas.microsoft.com/office/powerpoint/2010/main" val="418564474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11865988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FF5D36-F019-BB8B-36D1-8704F8B710E4}"/>
            </a:ext>
          </a:extLst>
        </p:cNvPr>
        <p:cNvGrpSpPr/>
        <p:nvPr/>
      </p:nvGrpSpPr>
      <p:grpSpPr>
        <a:xfrm>
          <a:off x="0" y="0"/>
          <a:ext cx="0" cy="0"/>
          <a:chOff x="0" y="0"/>
          <a:chExt cx="0" cy="0"/>
        </a:xfrm>
      </p:grpSpPr>
      <p:sp>
        <p:nvSpPr>
          <p:cNvPr id="271361" name="Rectangle 7">
            <a:extLst>
              <a:ext uri="{FF2B5EF4-FFF2-40B4-BE49-F238E27FC236}">
                <a16:creationId xmlns:a16="http://schemas.microsoft.com/office/drawing/2014/main" id="{67B7EC12-0D74-3BAE-75C0-AA645A2A2FBA}"/>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a:extLst>
              <a:ext uri="{FF2B5EF4-FFF2-40B4-BE49-F238E27FC236}">
                <a16:creationId xmlns:a16="http://schemas.microsoft.com/office/drawing/2014/main" id="{D7889ED5-3DDB-0688-420B-708CD38118EB}"/>
              </a:ext>
            </a:extLst>
          </p:cNvPr>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a:extLst>
              <a:ext uri="{FF2B5EF4-FFF2-40B4-BE49-F238E27FC236}">
                <a16:creationId xmlns:a16="http://schemas.microsoft.com/office/drawing/2014/main" id="{8878024A-1E41-7350-BD12-FAF9AE02FEBC}"/>
              </a:ext>
            </a:extLst>
          </p:cNvPr>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228317900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A274F2-608F-F02C-982D-A41BF7B6D20F}"/>
            </a:ext>
          </a:extLst>
        </p:cNvPr>
        <p:cNvGrpSpPr/>
        <p:nvPr/>
      </p:nvGrpSpPr>
      <p:grpSpPr>
        <a:xfrm>
          <a:off x="0" y="0"/>
          <a:ext cx="0" cy="0"/>
          <a:chOff x="0" y="0"/>
          <a:chExt cx="0" cy="0"/>
        </a:xfrm>
      </p:grpSpPr>
      <p:sp>
        <p:nvSpPr>
          <p:cNvPr id="271361" name="Rectangle 7">
            <a:extLst>
              <a:ext uri="{FF2B5EF4-FFF2-40B4-BE49-F238E27FC236}">
                <a16:creationId xmlns:a16="http://schemas.microsoft.com/office/drawing/2014/main" id="{7CD7C8E5-959A-61A0-2D35-7190D538555C}"/>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a:extLst>
              <a:ext uri="{FF2B5EF4-FFF2-40B4-BE49-F238E27FC236}">
                <a16:creationId xmlns:a16="http://schemas.microsoft.com/office/drawing/2014/main" id="{4128D18C-C979-14E4-FBD1-A35D17EE1944}"/>
              </a:ext>
            </a:extLst>
          </p:cNvPr>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a:extLst>
              <a:ext uri="{FF2B5EF4-FFF2-40B4-BE49-F238E27FC236}">
                <a16:creationId xmlns:a16="http://schemas.microsoft.com/office/drawing/2014/main" id="{E7446EDB-5A81-F839-3206-9B47F999061F}"/>
              </a:ext>
            </a:extLst>
          </p:cNvPr>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8723158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Ultimate covenant renewal came not through </a:t>
            </a:r>
            <a:r>
              <a:rPr lang="en-US" i="1" dirty="0"/>
              <a:t>hearing</a:t>
            </a:r>
            <a:r>
              <a:rPr lang="en-US" dirty="0"/>
              <a:t> the sermons of Moses but through </a:t>
            </a:r>
            <a:r>
              <a:rPr lang="en-US" i="1" dirty="0"/>
              <a:t>doing</a:t>
            </a:r>
            <a:r>
              <a:rPr lang="en-US" i="0" dirty="0"/>
              <a:t> what God required. </a:t>
            </a:r>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6</a:t>
            </a:fld>
            <a:endParaRPr lang="en-US"/>
          </a:p>
        </p:txBody>
      </p:sp>
    </p:spTree>
    <p:extLst>
      <p:ext uri="{BB962C8B-B14F-4D97-AF65-F5344CB8AC3E}">
        <p14:creationId xmlns:p14="http://schemas.microsoft.com/office/powerpoint/2010/main" val="339451924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41085549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a:t>The usual traveler route in ancient times was The King's Highway through central Edom and Moab. This route is the oldest continually used road in the world today, as caravans have used it for more than 4000 years since 2000 BC. In Amman, it is called King Abdullah II Street, the main north-south road in West Amman that understandably passes by the Kings' Palaces near JETS (Jordan Evangelical Theological Seminary). However, the Edomites and Moabites felt threatened by the Israelites, their relatives, as they had heard of Israel's victories over the Egyptians (Exod 14) and Amorites (Num 21:25). This forced Israel to take the Pilgrim Highway to the east, which was a longer trip (Hum 21; Deut 2:8).</a:t>
            </a:r>
          </a:p>
          <a:p>
            <a:pPr eaLnBrk="1" hangingPunct="1"/>
            <a:endParaRPr lang="en-US"/>
          </a:p>
          <a:p>
            <a:pPr>
              <a:buNone/>
            </a:pPr>
            <a:r>
              <a:rPr lang="en-US" b="1">
                <a:solidFill>
                  <a:srgbClr val="006699"/>
                </a:solidFill>
                <a:effectLst/>
                <a:latin typeface="Helvetica Neue" panose="02000503000000020004" pitchFamily="2" charset="0"/>
              </a:rPr>
              <a:t>Deut. 2:2 NLT</a:t>
            </a:r>
            <a:r>
              <a:rPr lang="en-US">
                <a:effectLst/>
                <a:latin typeface="Lucida Grande" panose="020B0600040502020204" pitchFamily="34" charset="0"/>
              </a:rPr>
              <a:t>    “Then at last the LORD said to me,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‘You have been wandering around in this hill country long enough; turn to the north. </a:t>
            </a:r>
            <a:r>
              <a:rPr lang="en-US" b="1" baseline="30000">
                <a:solidFill>
                  <a:srgbClr val="006699"/>
                </a:solidFill>
                <a:effectLst/>
                <a:latin typeface="Helvetica Neue" panose="02000503000000020004" pitchFamily="2" charset="0"/>
              </a:rPr>
              <a:t>4</a:t>
            </a:r>
            <a:r>
              <a:rPr lang="en-US">
                <a:effectLst/>
                <a:latin typeface="Lucida Grande" panose="020B0600040502020204" pitchFamily="34" charset="0"/>
              </a:rPr>
              <a:t> Give these orders to the people: “You will pass through the country belonging to your relatives the Edomites, the descendants of Esau, who live in Seir. The Edomites will feel threatened, so be careful.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Do not bother them, for I have given them all the hill country around Mount Seir as their property, and I will not give you even one square foot of their land.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If you need food to eat or water to drink, pay them for it. </a:t>
            </a:r>
            <a:r>
              <a:rPr lang="en-US" b="1" baseline="30000">
                <a:solidFill>
                  <a:srgbClr val="006699"/>
                </a:solidFill>
                <a:effectLst/>
                <a:latin typeface="Helvetica Neue" panose="02000503000000020004" pitchFamily="2" charset="0"/>
              </a:rPr>
              <a:t>7</a:t>
            </a:r>
            <a:r>
              <a:rPr lang="en-US">
                <a:effectLst/>
                <a:latin typeface="Lucida Grande" panose="020B0600040502020204" pitchFamily="34" charset="0"/>
              </a:rPr>
              <a:t> For the LORD your God has blessed you in everything you have done. He has watched your every step through this great wilderness. During these forty years, the LORD your God has been with you, and you have lacked nothing.”’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Deut. 2:8</a:t>
            </a:r>
            <a:r>
              <a:rPr lang="en-US">
                <a:effectLst/>
                <a:latin typeface="Lucida Grande" panose="020B0600040502020204" pitchFamily="34" charset="0"/>
              </a:rPr>
              <a:t>    “So we bypassed the territory of our relatives, the descendants of Esau, who live in Seir. We avoided the road through the Arabah Valley that comes up from Elath and Ezion-geber. </a:t>
            </a:r>
          </a:p>
          <a:p>
            <a:pPr>
              <a:buNone/>
            </a:pPr>
            <a:r>
              <a:rPr lang="en-US">
                <a:effectLst/>
                <a:latin typeface="Lucida Grande" panose="020B0600040502020204" pitchFamily="34" charset="0"/>
              </a:rPr>
              <a:t>“Then as we turned north along the desert route through Moab,</a:t>
            </a:r>
          </a:p>
          <a:p>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 LORD warned us, ‘Do not bother the Moabites, the descendants of Lot, or start a war with them. I have given them Ar as their property, and I will not give you any of their land.’”</a:t>
            </a:r>
            <a:endParaRPr lang="en-US"/>
          </a:p>
          <a:p>
            <a:pPr eaLnBrk="1" hangingPunct="1"/>
            <a:r>
              <a:rPr lang="en-US"/>
              <a:t>_________</a:t>
            </a:r>
          </a:p>
          <a:p>
            <a:pPr eaLnBrk="1" hangingPunct="1"/>
            <a:r>
              <a:rPr lang="en-US"/>
              <a:t>BG-06-Israel-South-28</a:t>
            </a:r>
          </a:p>
          <a:p>
            <a:pPr eaLnBrk="1" hangingPunct="1"/>
            <a:r>
              <a:rPr lang="en-US"/>
              <a:t>OS-04-Numbers-260</a:t>
            </a:r>
          </a:p>
          <a:p>
            <a:pPr eaLnBrk="1" hangingPunct="1"/>
            <a:r>
              <a:rPr lang="en-US"/>
              <a:t>OS-05-Deut-89</a:t>
            </a:r>
          </a:p>
          <a:p>
            <a:endParaRPr lang="en-US"/>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98</a:t>
            </a:fld>
            <a:endParaRPr lang="en-US"/>
          </a:p>
        </p:txBody>
      </p:sp>
    </p:spTree>
    <p:extLst>
      <p:ext uri="{BB962C8B-B14F-4D97-AF65-F5344CB8AC3E}">
        <p14:creationId xmlns:p14="http://schemas.microsoft.com/office/powerpoint/2010/main" val="40564074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99</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sz="1200" kern="1200" dirty="0">
                <a:solidFill>
                  <a:schemeClr val="tx1"/>
                </a:solidFill>
                <a:effectLst/>
                <a:latin typeface="Arial"/>
                <a:ea typeface="ＭＳ Ｐゴシック" pitchFamily="-111" charset="-128"/>
                <a:cs typeface="Arial"/>
              </a:rPr>
              <a:t>Israel has already cleared the east side of the Jordan (1:4).</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80593834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5681778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188893053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348390726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05446" y="6581001"/>
            <a:ext cx="338554"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109</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1219200" y="3257550"/>
            <a:ext cx="670560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111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What has he done?</a:t>
            </a:r>
          </a:p>
          <a:p>
            <a:r>
              <a:rPr lang="en-US" dirty="0">
                <a:latin typeface="Arial"/>
                <a:cs typeface="Arial"/>
              </a:rPr>
              <a:t>Where would you be now without Jesus?</a:t>
            </a:r>
          </a:p>
          <a:p>
            <a:r>
              <a:rPr lang="en-US" dirty="0">
                <a:latin typeface="Arial"/>
                <a:cs typeface="Arial"/>
              </a:rPr>
              <a:t>When you remember Jesus, you won’t follow idols.</a:t>
            </a:r>
          </a:p>
          <a:p>
            <a:endParaRPr lang="en-US" dirty="0">
              <a:latin typeface="Arial"/>
              <a:cs typeface="Aria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Land covenant used to be called the Palestinian covenant as it applied to the land of Canaan and Israel that the Romans renamed </a:t>
            </a:r>
            <a:r>
              <a:rPr lang="en-US" i="1" dirty="0"/>
              <a:t>Palestina </a:t>
            </a:r>
            <a:r>
              <a:rPr lang="en-US" i="0" dirty="0"/>
              <a:t>in order to erase any reference to the Jews after the </a:t>
            </a:r>
            <a:r>
              <a:rPr lang="en-US" dirty="0"/>
              <a:t>Bar Kokhba Revolt, also called the Second Jewish Revolt (AD 132–135), which was the </a:t>
            </a:r>
            <a:r>
              <a:rPr lang="en-US" i="0" dirty="0"/>
              <a:t>Jewish rebellion against Roman rule in Judaea. But the rise of discussions about a Palestinian state has made "</a:t>
            </a:r>
            <a:r>
              <a:rPr lang="en-US" dirty="0"/>
              <a:t>Palestinian covenant"</a:t>
            </a:r>
            <a:r>
              <a:rPr lang="en-US" i="0" dirty="0"/>
              <a:t> an inappropriate term as the land promise was to Abraham's descendants through Jacob. </a:t>
            </a:r>
          </a:p>
          <a:p>
            <a:endParaRPr lang="en-US" i="0" dirty="0"/>
          </a:p>
          <a:p>
            <a:r>
              <a:rPr lang="en-US" i="0" dirty="0"/>
              <a:t>In any case, Deuteronomy refers to both the Mosaic and Land covenants.</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7</a:t>
            </a:fld>
            <a:endParaRPr lang="en-US"/>
          </a:p>
        </p:txBody>
      </p:sp>
    </p:spTree>
    <p:extLst>
      <p:ext uri="{BB962C8B-B14F-4D97-AF65-F5344CB8AC3E}">
        <p14:creationId xmlns:p14="http://schemas.microsoft.com/office/powerpoint/2010/main" val="426657465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112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Besides looking back to what the LORD has done for you, what is the second way you can be spiritually renewed? This one relates to what you can do right now, which is to…</a:t>
            </a:r>
            <a:r>
              <a:rPr lang="en-SG">
                <a:effectLst/>
                <a:latin typeface="Arial"/>
                <a:cs typeface="Arial"/>
              </a:rPr>
              <a:t> </a:t>
            </a:r>
            <a:endParaRPr lang="en-US">
              <a:latin typeface="Arial"/>
              <a:cs typeface="Arial"/>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113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Ten Commandments are repeated for the new generation as their general covenant obligation as their defection at Beth Peor showed they needed a review of God's stipulations (4:44–5:33).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115</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An introduction to the Ten Commandments reminds the new generation that they need to hear them afresh due to their idolatry and intermarriage at Beth Peor about five months before (4:44-49; cf. Num. 25:1-3).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116</a:t>
            </a:fld>
            <a:endParaRPr lang="en-US"/>
          </a:p>
        </p:txBody>
      </p:sp>
    </p:spTree>
    <p:extLst>
      <p:ext uri="{BB962C8B-B14F-4D97-AF65-F5344CB8AC3E}">
        <p14:creationId xmlns:p14="http://schemas.microsoft.com/office/powerpoint/2010/main" val="377214244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118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ＭＳ Ｐゴシック" pitchFamily="-111" charset="-128"/>
                <a:cs typeface="Arial"/>
              </a:rPr>
              <a:t>The Ten Commandments spoken by God to their parents at Mount Sinai are repeated as the general covenant obligation for the new generation of Israel (Ch. 5).</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90460428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121</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122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123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124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quoted Deuteronomy 6:4-5 in answer to our most basic need: </a:t>
            </a:r>
          </a:p>
          <a:p>
            <a:r>
              <a:rPr lang="en-US" b="1" dirty="0">
                <a:solidFill>
                  <a:srgbClr val="006699"/>
                </a:solidFill>
                <a:effectLst/>
                <a:latin typeface="Helvetica Neue" panose="02000503000000020004" pitchFamily="2" charset="0"/>
              </a:rPr>
              <a:t>Matt. 22:34</a:t>
            </a:r>
            <a:r>
              <a:rPr lang="en-US" dirty="0">
                <a:effectLst/>
                <a:latin typeface="Lucida Grande" panose="020B0600040502020204" pitchFamily="34" charset="0"/>
              </a:rPr>
              <a:t>    But when the Pharisees heard that he had silenced the Sadducees with his reply, they met together to question him again. </a:t>
            </a:r>
            <a:r>
              <a:rPr lang="en-US" b="1" baseline="30000" dirty="0">
                <a:solidFill>
                  <a:srgbClr val="006699"/>
                </a:solidFill>
                <a:effectLst/>
                <a:latin typeface="Helvetica Neue" panose="02000503000000020004" pitchFamily="2" charset="0"/>
              </a:rPr>
              <a:t>35</a:t>
            </a:r>
            <a:r>
              <a:rPr lang="en-US" dirty="0">
                <a:effectLst/>
                <a:latin typeface="Lucida Grande" panose="020B0600040502020204" pitchFamily="34" charset="0"/>
              </a:rPr>
              <a:t> One of them, an expert in religious law, tried to trap him with this question: </a:t>
            </a:r>
            <a:r>
              <a:rPr lang="en-US" b="1" baseline="30000" dirty="0">
                <a:solidFill>
                  <a:srgbClr val="006699"/>
                </a:solidFill>
                <a:effectLst/>
                <a:latin typeface="Helvetica Neue" panose="02000503000000020004" pitchFamily="2" charset="0"/>
              </a:rPr>
              <a:t>36</a:t>
            </a:r>
            <a:r>
              <a:rPr lang="en-US" dirty="0">
                <a:effectLst/>
                <a:latin typeface="Lucida Grande" panose="020B0600040502020204" pitchFamily="34" charset="0"/>
              </a:rPr>
              <a:t> “Teacher, which is the most important commandment in the law of Moses?”</a:t>
            </a:r>
          </a:p>
          <a:p>
            <a:r>
              <a:rPr lang="en-US" b="1" dirty="0">
                <a:solidFill>
                  <a:srgbClr val="006699"/>
                </a:solidFill>
                <a:effectLst/>
                <a:latin typeface="Helvetica Neue" panose="02000503000000020004" pitchFamily="2" charset="0"/>
              </a:rPr>
              <a:t>Matt. 22:37</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“‘You must love the LORD your God with all your heart, all your soul, and all your mind.’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This is the first and greatest commandment.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A second is equally important: ‘Love your neighbor as yourself.’</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FF2500"/>
                </a:solidFill>
                <a:effectLst/>
                <a:latin typeface="Lucida Grande" panose="020B0600040502020204" pitchFamily="34" charset="0"/>
              </a:rPr>
              <a:t> The entire law and all the demands of the prophets are based on these two commandments.”</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8</a:t>
            </a:fld>
            <a:endParaRPr lang="en-US"/>
          </a:p>
        </p:txBody>
      </p:sp>
    </p:spTree>
    <p:extLst>
      <p:ext uri="{BB962C8B-B14F-4D97-AF65-F5344CB8AC3E}">
        <p14:creationId xmlns:p14="http://schemas.microsoft.com/office/powerpoint/2010/main" val="14529765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125</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126</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127</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128</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129</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130</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131</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132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133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134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was Jesus like Moses?</a:t>
            </a:r>
          </a:p>
          <a:p>
            <a:r>
              <a:rPr lang="en-US" dirty="0"/>
              <a:t>• Both delivered Israel—Moses from Egypt and Jesus from sin</a:t>
            </a:r>
          </a:p>
          <a:p>
            <a:r>
              <a:rPr lang="en-US" dirty="0"/>
              <a:t>• Both brought God's covenants—Moses gave the Old Covenant and Jesus gave the New Covenant</a:t>
            </a:r>
          </a:p>
          <a:p>
            <a:r>
              <a:rPr lang="en-US" dirty="0"/>
              <a:t>• Both taught God's eschatological program—Moses for Israel and Jesus for both Israel and the Church</a:t>
            </a:r>
          </a:p>
          <a:p>
            <a:r>
              <a:rPr lang="en-US" dirty="0"/>
              <a:t>• Both fed the people—Moses gave manna but Jesus himself as the new manna or bread from God (see John 6).</a:t>
            </a:r>
          </a:p>
          <a:p>
            <a:r>
              <a:rPr lang="en-US" dirty="0"/>
              <a:t>Many other comparisons can be cited.</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9</a:t>
            </a:fld>
            <a:endParaRPr lang="en-US"/>
          </a:p>
        </p:txBody>
      </p:sp>
    </p:spTree>
    <p:extLst>
      <p:ext uri="{BB962C8B-B14F-4D97-AF65-F5344CB8AC3E}">
        <p14:creationId xmlns:p14="http://schemas.microsoft.com/office/powerpoint/2010/main" val="142220962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135</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E1589CA-42AB-3D40-9B84-9DFABC4D498F}" type="slidenum">
              <a:rPr lang="zh-CN" altLang="en-US" sz="1200">
                <a:solidFill>
                  <a:prstClr val="black"/>
                </a:solidFill>
              </a:rPr>
              <a:pPr/>
              <a:t>150</a:t>
            </a:fld>
            <a:endParaRPr lang="en-US" altLang="zh-CN" sz="1200">
              <a:solidFill>
                <a:prstClr val="black"/>
              </a:solidFill>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C00ABE0A-B16F-0C4E-8155-5597C5AB0F1D}" type="slidenum">
              <a:rPr lang="zh-CN" altLang="en-US" sz="1200">
                <a:solidFill>
                  <a:prstClr val="black"/>
                </a:solidFill>
              </a:rPr>
              <a:pPr/>
              <a:t>151</a:t>
            </a:fld>
            <a:endParaRPr lang="en-US" altLang="zh-CN" sz="1200">
              <a:solidFill>
                <a:prstClr val="black"/>
              </a:solidFill>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FB09DF8-151B-484C-91A2-E01230B66954}" type="slidenum">
              <a:rPr lang="zh-CN" altLang="en-US" sz="1200">
                <a:solidFill>
                  <a:prstClr val="black"/>
                </a:solidFill>
              </a:rPr>
              <a:pPr/>
              <a:t>153</a:t>
            </a:fld>
            <a:endParaRPr lang="en-US" altLang="zh-CN" sz="1200">
              <a:solidFill>
                <a:prstClr val="black"/>
              </a:solidFill>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05661A7-F02D-824C-B41D-695D37AD302C}" type="slidenum">
              <a:rPr lang="zh-CN" altLang="en-US" sz="1200">
                <a:solidFill>
                  <a:prstClr val="black"/>
                </a:solidFill>
              </a:rPr>
              <a:pPr/>
              <a:t>154</a:t>
            </a:fld>
            <a:endParaRPr lang="en-US" altLang="zh-CN" sz="1200">
              <a:solidFill>
                <a:prstClr val="black"/>
              </a:solidFill>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emf"/><Relationship Id="rId1" Type="http://schemas.openxmlformats.org/officeDocument/2006/relationships/slideMaster" Target="../slideMasters/slideMaster76.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7.xml.rels><?xml version="1.0" encoding="UTF-8" standalone="yes"?>
<Relationships xmlns="http://schemas.openxmlformats.org/package/2006/relationships"><Relationship Id="rId2" Type="http://schemas.openxmlformats.org/officeDocument/2006/relationships/slideMaster" Target="../slideMasters/slideMaster82.xml"/><Relationship Id="rId1" Type="http://schemas.openxmlformats.org/officeDocument/2006/relationships/themeOverride" Target="../theme/themeOverride1.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0.jpeg"/><Relationship Id="rId1" Type="http://schemas.openxmlformats.org/officeDocument/2006/relationships/slideMaster" Target="../slideMasters/slideMaster86.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267581176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3316536521"/>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157832335"/>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3194315242"/>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231543265"/>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97355073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312686921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877447712"/>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295225742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397137088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49842998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3332176048"/>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743574834"/>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1455214970"/>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1941100908"/>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4182028644"/>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2752387109"/>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936785884"/>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2233057627"/>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275210880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182307094"/>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103231332"/>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1585185513"/>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976369154"/>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2961057"/>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077102"/>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6360672"/>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457825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3126297"/>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633190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4549806"/>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8591952"/>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724721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4708355"/>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8701580"/>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3B0AC35-58A8-6843-90B7-E1A2CF4D453D}" type="slidenum">
              <a:rPr lang="en-US"/>
              <a:pPr>
                <a:defRPr/>
              </a:pPr>
              <a:t>‹#›</a:t>
            </a:fld>
            <a:endParaRPr lang="en-US"/>
          </a:p>
        </p:txBody>
      </p:sp>
    </p:spTree>
    <p:extLst>
      <p:ext uri="{BB962C8B-B14F-4D97-AF65-F5344CB8AC3E}">
        <p14:creationId xmlns:p14="http://schemas.microsoft.com/office/powerpoint/2010/main" val="2116841493"/>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A796D2-9E44-674B-A72D-1846D89815B0}" type="slidenum">
              <a:rPr lang="en-US"/>
              <a:pPr>
                <a:defRPr/>
              </a:pPr>
              <a:t>‹#›</a:t>
            </a:fld>
            <a:endParaRPr lang="en-US"/>
          </a:p>
        </p:txBody>
      </p:sp>
    </p:spTree>
    <p:extLst>
      <p:ext uri="{BB962C8B-B14F-4D97-AF65-F5344CB8AC3E}">
        <p14:creationId xmlns:p14="http://schemas.microsoft.com/office/powerpoint/2010/main" val="3494511602"/>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4618DD-5E1C-4042-850D-924480BBDD30}" type="slidenum">
              <a:rPr lang="en-US"/>
              <a:pPr>
                <a:defRPr/>
              </a:pPr>
              <a:t>‹#›</a:t>
            </a:fld>
            <a:endParaRPr lang="en-US"/>
          </a:p>
        </p:txBody>
      </p:sp>
    </p:spTree>
    <p:extLst>
      <p:ext uri="{BB962C8B-B14F-4D97-AF65-F5344CB8AC3E}">
        <p14:creationId xmlns:p14="http://schemas.microsoft.com/office/powerpoint/2010/main" val="4255289955"/>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1AA60D-857D-A64E-B0C8-F86001625C6C}" type="slidenum">
              <a:rPr lang="en-US"/>
              <a:pPr>
                <a:defRPr/>
              </a:pPr>
              <a:t>‹#›</a:t>
            </a:fld>
            <a:endParaRPr lang="en-US"/>
          </a:p>
        </p:txBody>
      </p:sp>
    </p:spTree>
    <p:extLst>
      <p:ext uri="{BB962C8B-B14F-4D97-AF65-F5344CB8AC3E}">
        <p14:creationId xmlns:p14="http://schemas.microsoft.com/office/powerpoint/2010/main" val="1856046913"/>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7D5276F-12B2-5C4B-80A9-E9A15B00C2A2}" type="slidenum">
              <a:rPr lang="en-US"/>
              <a:pPr>
                <a:defRPr/>
              </a:pPr>
              <a:t>‹#›</a:t>
            </a:fld>
            <a:endParaRPr lang="en-US"/>
          </a:p>
        </p:txBody>
      </p:sp>
    </p:spTree>
    <p:extLst>
      <p:ext uri="{BB962C8B-B14F-4D97-AF65-F5344CB8AC3E}">
        <p14:creationId xmlns:p14="http://schemas.microsoft.com/office/powerpoint/2010/main" val="240835154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0A0318-7B69-3642-853A-13554BC8B985}" type="slidenum">
              <a:rPr lang="en-US"/>
              <a:pPr>
                <a:defRPr/>
              </a:pPr>
              <a:t>‹#›</a:t>
            </a:fld>
            <a:endParaRPr lang="en-US"/>
          </a:p>
        </p:txBody>
      </p:sp>
    </p:spTree>
    <p:extLst>
      <p:ext uri="{BB962C8B-B14F-4D97-AF65-F5344CB8AC3E}">
        <p14:creationId xmlns:p14="http://schemas.microsoft.com/office/powerpoint/2010/main" val="1643874444"/>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40176EB-CD61-3640-AB78-72B29D38D6D9}" type="slidenum">
              <a:rPr lang="en-US"/>
              <a:pPr>
                <a:defRPr/>
              </a:pPr>
              <a:t>‹#›</a:t>
            </a:fld>
            <a:endParaRPr lang="en-US"/>
          </a:p>
        </p:txBody>
      </p:sp>
    </p:spTree>
    <p:extLst>
      <p:ext uri="{BB962C8B-B14F-4D97-AF65-F5344CB8AC3E}">
        <p14:creationId xmlns:p14="http://schemas.microsoft.com/office/powerpoint/2010/main" val="3897396440"/>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E07183E-0247-154C-A2CF-7150D972FD65}" type="slidenum">
              <a:rPr lang="en-US"/>
              <a:pPr>
                <a:defRPr/>
              </a:pPr>
              <a:t>‹#›</a:t>
            </a:fld>
            <a:endParaRPr lang="en-US"/>
          </a:p>
        </p:txBody>
      </p:sp>
    </p:spTree>
    <p:extLst>
      <p:ext uri="{BB962C8B-B14F-4D97-AF65-F5344CB8AC3E}">
        <p14:creationId xmlns:p14="http://schemas.microsoft.com/office/powerpoint/2010/main" val="2763330281"/>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B3FF72-3C3F-DA41-858B-6380455FDEDF}" type="slidenum">
              <a:rPr lang="en-US"/>
              <a:pPr>
                <a:defRPr/>
              </a:pPr>
              <a:t>‹#›</a:t>
            </a:fld>
            <a:endParaRPr lang="en-US"/>
          </a:p>
        </p:txBody>
      </p:sp>
    </p:spTree>
    <p:extLst>
      <p:ext uri="{BB962C8B-B14F-4D97-AF65-F5344CB8AC3E}">
        <p14:creationId xmlns:p14="http://schemas.microsoft.com/office/powerpoint/2010/main" val="657021623"/>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073548-7D35-C74F-BD3C-296EB6798C46}" type="slidenum">
              <a:rPr lang="en-US"/>
              <a:pPr>
                <a:defRPr/>
              </a:pPr>
              <a:t>‹#›</a:t>
            </a:fld>
            <a:endParaRPr lang="en-US"/>
          </a:p>
        </p:txBody>
      </p:sp>
    </p:spTree>
    <p:extLst>
      <p:ext uri="{BB962C8B-B14F-4D97-AF65-F5344CB8AC3E}">
        <p14:creationId xmlns:p14="http://schemas.microsoft.com/office/powerpoint/2010/main" val="3296278214"/>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C999CE-F02A-324D-AD9C-B03E25B5370B}" type="slidenum">
              <a:rPr lang="en-US"/>
              <a:pPr>
                <a:defRPr/>
              </a:pPr>
              <a:t>‹#›</a:t>
            </a:fld>
            <a:endParaRPr lang="en-US"/>
          </a:p>
        </p:txBody>
      </p:sp>
    </p:spTree>
    <p:extLst>
      <p:ext uri="{BB962C8B-B14F-4D97-AF65-F5344CB8AC3E}">
        <p14:creationId xmlns:p14="http://schemas.microsoft.com/office/powerpoint/2010/main" val="324456087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1475331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1311792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2168473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48819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5522545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8764855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459486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027203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2907223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742736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0982363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45286287"/>
      </p:ext>
    </p:extLst>
  </p:cSld>
  <p:clrMapOvr>
    <a:masterClrMapping/>
  </p:clrMapOvr>
  <p:transition>
    <p:wheel spokes="0"/>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4247745"/>
      </p:ext>
    </p:extLst>
  </p:cSld>
  <p:clrMapOvr>
    <a:masterClrMapping/>
  </p:clrMapOvr>
  <p:transition>
    <p:wheel spokes="0"/>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09930603"/>
      </p:ext>
    </p:extLst>
  </p:cSld>
  <p:clrMapOvr>
    <a:masterClrMapping/>
  </p:clrMapOvr>
  <p:transition>
    <p:wheel spokes="0"/>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3839317"/>
      </p:ext>
    </p:extLst>
  </p:cSld>
  <p:clrMapOvr>
    <a:masterClrMapping/>
  </p:clrMapOvr>
  <p:transition>
    <p:wheel spokes="0"/>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1278451"/>
      </p:ext>
    </p:extLst>
  </p:cSld>
  <p:clrMapOvr>
    <a:masterClrMapping/>
  </p:clrMapOvr>
  <p:transition>
    <p:wheel spokes="0"/>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02078249"/>
      </p:ext>
    </p:extLst>
  </p:cSld>
  <p:clrMapOvr>
    <a:masterClrMapping/>
  </p:clrMapOvr>
  <p:transition>
    <p:wheel spokes="0"/>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9308192"/>
      </p:ext>
    </p:extLst>
  </p:cSld>
  <p:clrMapOvr>
    <a:masterClrMapping/>
  </p:clrMapOvr>
  <p:transition>
    <p:wheel spokes="0"/>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72588047"/>
      </p:ext>
    </p:extLst>
  </p:cSld>
  <p:clrMapOvr>
    <a:masterClrMapping/>
  </p:clrMapOvr>
  <p:transition>
    <p:wheel spokes="0"/>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053547"/>
      </p:ext>
    </p:extLst>
  </p:cSld>
  <p:clrMapOvr>
    <a:masterClrMapping/>
  </p:clrMapOvr>
  <p:transition>
    <p:wheel spokes="0"/>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9162944"/>
      </p:ext>
    </p:extLst>
  </p:cSld>
  <p:clrMapOvr>
    <a:masterClrMapping/>
  </p:clrMapOvr>
  <p:transition>
    <p:wheel spokes="0"/>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6273369"/>
      </p:ext>
    </p:extLst>
  </p:cSld>
  <p:clrMapOvr>
    <a:masterClrMapping/>
  </p:clrMapOvr>
  <p:transition>
    <p:wheel spokes="0"/>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141890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637106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415688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127735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1808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040769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74795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94398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1275796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99476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898816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64427291"/>
      </p:ext>
    </p:extLst>
  </p:cSld>
  <p:clrMapOvr>
    <a:masterClrMapping/>
  </p:clrMapOvr>
  <p:transition>
    <p:wheel spokes="0"/>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9744229"/>
      </p:ext>
    </p:extLst>
  </p:cSld>
  <p:clrMapOvr>
    <a:masterClrMapping/>
  </p:clrMapOvr>
  <p:transition>
    <p:wheel spokes="0"/>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34410005"/>
      </p:ext>
    </p:extLst>
  </p:cSld>
  <p:clrMapOvr>
    <a:masterClrMapping/>
  </p:clrMapOvr>
  <p:transition>
    <p:wheel spokes="0"/>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0585110"/>
      </p:ext>
    </p:extLst>
  </p:cSld>
  <p:clrMapOvr>
    <a:masterClrMapping/>
  </p:clrMapOvr>
  <p:transition>
    <p:wheel spokes="0"/>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0132425"/>
      </p:ext>
    </p:extLst>
  </p:cSld>
  <p:clrMapOvr>
    <a:masterClrMapping/>
  </p:clrMapOvr>
  <p:transition>
    <p:wheel spokes="0"/>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862622243"/>
      </p:ext>
    </p:extLst>
  </p:cSld>
  <p:clrMapOvr>
    <a:masterClrMapping/>
  </p:clrMapOvr>
  <p:transition>
    <p:wheel spokes="0"/>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9097407"/>
      </p:ext>
    </p:extLst>
  </p:cSld>
  <p:clrMapOvr>
    <a:masterClrMapping/>
  </p:clrMapOvr>
  <p:transition>
    <p:wheel spokes="0"/>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66520612"/>
      </p:ext>
    </p:extLst>
  </p:cSld>
  <p:clrMapOvr>
    <a:masterClrMapping/>
  </p:clrMapOvr>
  <p:transition>
    <p:wheel spokes="0"/>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47870913"/>
      </p:ext>
    </p:extLst>
  </p:cSld>
  <p:clrMapOvr>
    <a:masterClrMapping/>
  </p:clrMapOvr>
  <p:transition>
    <p:wheel spokes="0"/>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7429555"/>
      </p:ext>
    </p:extLst>
  </p:cSld>
  <p:clrMapOvr>
    <a:masterClrMapping/>
  </p:clrMapOvr>
  <p:transition>
    <p:wheel spokes="0"/>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9774232"/>
      </p:ext>
    </p:extLst>
  </p:cSld>
  <p:clrMapOvr>
    <a:masterClrMapping/>
  </p:clrMapOvr>
  <p:transition>
    <p:wheel spokes="0"/>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a:effectLst>
                  <a:outerShdw blurRad="38100" dist="38100" dir="2700000" algn="tl">
                    <a:srgbClr val="000000"/>
                  </a:outerShdw>
                </a:effectLst>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765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67651"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964A6E08-AB1E-DD4F-A82B-50B3E779F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033971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A5D2F8-D077-6F43-B0EC-C39D00844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625296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333BDC-72DF-8748-B725-7FF433BCA0A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00117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D6071B1D-B8D0-3C41-A423-3EE00D34BC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68302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E8E4FCE4-E3FA-5A49-BCD7-0D0BC9D153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953613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16FF2D88-E0C3-4640-801A-5B3A1856E5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004208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694FE3-9530-B048-AFA1-A08481921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464795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F12389-A0AF-B84A-B51A-76707FFCA3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84133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41508E-F38B-5443-A1FB-09F0274122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90343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AB95FAFB-EC94-744D-A1F5-210B7B633A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14119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AF80E7-56EB-B443-ACF7-D83A7465C6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079255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555086"/>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0956800"/>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4917220"/>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529505"/>
      </p:ext>
    </p:extLst>
  </p:cSld>
  <p:clrMapOvr>
    <a:masterClrMapping/>
  </p:clrMapOvr>
  <p:transition spd="med">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8786038"/>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424078"/>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1133378"/>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3343673"/>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992838"/>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4935845"/>
      </p:ext>
    </p:extLst>
  </p:cSld>
  <p:clrMapOvr>
    <a:masterClrMapping/>
  </p:clrMapOvr>
  <p:transition spd="med">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1905838"/>
      </p:ext>
    </p:extLst>
  </p:cSld>
  <p:clrMapOvr>
    <a:masterClrMapping/>
  </p:clrMapOvr>
  <p:transition spd="med">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8468085"/>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94697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43054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5830420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0079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4727978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08008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9822368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11595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7593319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4163727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2066444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7498028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649588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610325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896332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4588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347883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210003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645505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40115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57282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680010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63134920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21392414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01602293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199439876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26152411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47354009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98828735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248454664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30087147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180041380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327828145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4648D0C-22C9-6E4C-9932-1FC20EACE0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1211287"/>
      </p:ext>
    </p:extLst>
  </p:cSld>
  <p:clrMapOvr>
    <a:masterClrMapping/>
  </p:clrMapOvr>
  <p:transition spd="med">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88FF511-6826-1245-8CFE-CF08BBF7F2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9810441"/>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ACC8E9B2-0D07-6144-91F1-F012C1B9CB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2067834"/>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8F52DB0-38E5-974E-BDCF-487832FC73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3158869"/>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C80A8B74-C329-E649-A311-2B6180A1ED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7058808"/>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0631E9C6-D5CE-E340-BCDA-BBE1F38F88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1348913"/>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E08EBFBF-9491-5446-943D-D293F261AA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592266"/>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6C7A4AF-CF72-C94B-910F-CBAAC771E2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2799362"/>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296B40C-033C-0E41-9ED0-964DBAFCCF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4491513"/>
      </p:ext>
    </p:extLst>
  </p:cSld>
  <p:clrMapOvr>
    <a:masterClrMapping/>
  </p:clrMapOvr>
  <p:transition spd="med">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56D148C-B70B-3E4A-B9D0-7E40B05E37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348418"/>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4FE58D6-B04A-464D-AC1D-29F0423A2D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812455"/>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7721 h 3264"/>
                <a:gd name="T2" fmla="*/ 0 w 1699"/>
                <a:gd name="T3" fmla="*/ 5899 h 3264"/>
                <a:gd name="T4" fmla="*/ 0 w 1699"/>
                <a:gd name="T5" fmla="*/ 1084 h 3264"/>
                <a:gd name="T6" fmla="*/ 0 w 1699"/>
                <a:gd name="T7" fmla="*/ 1084 h 3264"/>
                <a:gd name="T8" fmla="*/ 0 w 1699"/>
                <a:gd name="T9" fmla="*/ 344 h 3264"/>
                <a:gd name="T10" fmla="*/ 0 w 1699"/>
                <a:gd name="T11" fmla="*/ 836 h 3264"/>
                <a:gd name="T12" fmla="*/ 0 w 1699"/>
                <a:gd name="T13" fmla="*/ 5382 h 3264"/>
                <a:gd name="T14" fmla="*/ 0 w 1699"/>
                <a:gd name="T15" fmla="*/ 13683 h 3264"/>
                <a:gd name="T16" fmla="*/ 0 w 1699"/>
                <a:gd name="T17" fmla="*/ 24823 h 3264"/>
                <a:gd name="T18" fmla="*/ 0 w 1699"/>
                <a:gd name="T19" fmla="*/ 39661 h 3264"/>
                <a:gd name="T20" fmla="*/ 0 w 1699"/>
                <a:gd name="T21" fmla="*/ 53286 h 3264"/>
                <a:gd name="T22" fmla="*/ 0 w 1699"/>
                <a:gd name="T23" fmla="*/ 75223 h 3264"/>
                <a:gd name="T24" fmla="*/ 0 w 1699"/>
                <a:gd name="T25" fmla="*/ 95388 h 3264"/>
                <a:gd name="T26" fmla="*/ 0 w 1699"/>
                <a:gd name="T27" fmla="*/ 102981 h 3264"/>
                <a:gd name="T28" fmla="*/ 0 w 1699"/>
                <a:gd name="T29" fmla="*/ 108996 h 3264"/>
                <a:gd name="T30" fmla="*/ 0 w 1699"/>
                <a:gd name="T31" fmla="*/ 108996 h 3264"/>
                <a:gd name="T32" fmla="*/ 0 w 1699"/>
                <a:gd name="T33" fmla="*/ 107996 h 3264"/>
                <a:gd name="T34" fmla="*/ 0 w 1699"/>
                <a:gd name="T35" fmla="*/ 109502 h 3264"/>
                <a:gd name="T36" fmla="*/ 0 w 1699"/>
                <a:gd name="T37" fmla="*/ 106745 h 3264"/>
                <a:gd name="T38" fmla="*/ 0 w 1699"/>
                <a:gd name="T39" fmla="*/ 99426 h 3264"/>
                <a:gd name="T40" fmla="*/ 0 w 1699"/>
                <a:gd name="T41" fmla="*/ 89356 h 3264"/>
                <a:gd name="T42" fmla="*/ 0 w 1699"/>
                <a:gd name="T43" fmla="*/ 75223 h 3264"/>
                <a:gd name="T44" fmla="*/ 0 w 1699"/>
                <a:gd name="T45" fmla="*/ 61115 h 3264"/>
                <a:gd name="T46" fmla="*/ 0 w 1699"/>
                <a:gd name="T47" fmla="*/ 42439 h 3264"/>
                <a:gd name="T48" fmla="*/ 0 w 1699"/>
                <a:gd name="T49" fmla="*/ 30833 h 3264"/>
                <a:gd name="T50" fmla="*/ 0 w 1699"/>
                <a:gd name="T51" fmla="*/ 17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3 h 457"/>
                    <a:gd name="T4" fmla="*/ 187 w 2161"/>
                    <a:gd name="T5" fmla="*/ 340 h 457"/>
                    <a:gd name="T6" fmla="*/ 351 w 2161"/>
                    <a:gd name="T7" fmla="*/ 310 h 457"/>
                    <a:gd name="T8" fmla="*/ 561 w 2161"/>
                    <a:gd name="T9" fmla="*/ 288 h 457"/>
                    <a:gd name="T10" fmla="*/ 852 w 2161"/>
                    <a:gd name="T11" fmla="*/ 266 h 457"/>
                    <a:gd name="T12" fmla="*/ 1160 w 2161"/>
                    <a:gd name="T13" fmla="*/ 266 h 457"/>
                    <a:gd name="T14" fmla="*/ 1534 w 2161"/>
                    <a:gd name="T15" fmla="*/ 325 h 457"/>
                    <a:gd name="T16" fmla="*/ 1751 w 2161"/>
                    <a:gd name="T17" fmla="*/ 408 h 457"/>
                    <a:gd name="T18" fmla="*/ 1900 w 2161"/>
                    <a:gd name="T19" fmla="*/ 460 h 457"/>
                    <a:gd name="T20" fmla="*/ 2042 w 2161"/>
                    <a:gd name="T21" fmla="*/ 430 h 457"/>
                    <a:gd name="T22" fmla="*/ 2102 w 2161"/>
                    <a:gd name="T23" fmla="*/ 355 h 457"/>
                    <a:gd name="T24" fmla="*/ 2102 w 2161"/>
                    <a:gd name="T25" fmla="*/ 258 h 457"/>
                    <a:gd name="T26" fmla="*/ 1997 w 2161"/>
                    <a:gd name="T27" fmla="*/ 154 h 457"/>
                    <a:gd name="T28" fmla="*/ 1160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2" name="Freeform 7"/>
                <p:cNvSpPr>
                  <a:spLocks/>
                </p:cNvSpPr>
                <p:nvPr/>
              </p:nvSpPr>
              <p:spPr bwMode="auto">
                <a:xfrm>
                  <a:off x="1865" y="1810"/>
                  <a:ext cx="2340" cy="586"/>
                </a:xfrm>
                <a:custGeom>
                  <a:avLst/>
                  <a:gdLst>
                    <a:gd name="T0" fmla="*/ 506 w 2341"/>
                    <a:gd name="T1" fmla="*/ 448 h 585"/>
                    <a:gd name="T2" fmla="*/ 274 w 2341"/>
                    <a:gd name="T3" fmla="*/ 522 h 585"/>
                    <a:gd name="T4" fmla="*/ 72 w 2341"/>
                    <a:gd name="T5" fmla="*/ 493 h 585"/>
                    <a:gd name="T6" fmla="*/ 5 w 2341"/>
                    <a:gd name="T7" fmla="*/ 380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0 w 2341"/>
                    <a:gd name="T19" fmla="*/ 7 h 585"/>
                    <a:gd name="T20" fmla="*/ 1771 w 2341"/>
                    <a:gd name="T21" fmla="*/ 7 h 585"/>
                    <a:gd name="T22" fmla="*/ 2197 w 2341"/>
                    <a:gd name="T23" fmla="*/ 52 h 585"/>
                    <a:gd name="T24" fmla="*/ 2280 w 2341"/>
                    <a:gd name="T25" fmla="*/ 111 h 585"/>
                    <a:gd name="T26" fmla="*/ 2325 w 2341"/>
                    <a:gd name="T27" fmla="*/ 246 h 585"/>
                    <a:gd name="T28" fmla="*/ 2332 w 2341"/>
                    <a:gd name="T29" fmla="*/ 380 h 585"/>
                    <a:gd name="T30" fmla="*/ 2317 w 2341"/>
                    <a:gd name="T31" fmla="*/ 463 h 585"/>
                    <a:gd name="T32" fmla="*/ 2332 w 2341"/>
                    <a:gd name="T33" fmla="*/ 545 h 585"/>
                    <a:gd name="T34" fmla="*/ 2302 w 2341"/>
                    <a:gd name="T35" fmla="*/ 590 h 585"/>
                    <a:gd name="T36" fmla="*/ 2227 w 2341"/>
                    <a:gd name="T37" fmla="*/ 560 h 585"/>
                    <a:gd name="T38" fmla="*/ 2055 w 2341"/>
                    <a:gd name="T39" fmla="*/ 493 h 585"/>
                    <a:gd name="T40" fmla="*/ 1771 w 2341"/>
                    <a:gd name="T41" fmla="*/ 455 h 585"/>
                    <a:gd name="T42" fmla="*/ 1606 w 2341"/>
                    <a:gd name="T43" fmla="*/ 455 h 585"/>
                    <a:gd name="T44" fmla="*/ 1322 w 2341"/>
                    <a:gd name="T45" fmla="*/ 425 h 585"/>
                    <a:gd name="T46" fmla="*/ 1188 w 2341"/>
                    <a:gd name="T47" fmla="*/ 418 h 585"/>
                    <a:gd name="T48" fmla="*/ 895 w 2341"/>
                    <a:gd name="T49" fmla="*/ 433 h 585"/>
                    <a:gd name="T50" fmla="*/ 671 w 2341"/>
                    <a:gd name="T51" fmla="*/ 418 h 585"/>
                    <a:gd name="T52" fmla="*/ 506 w 2341"/>
                    <a:gd name="T53" fmla="*/ 448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9" name="Freeform 9"/>
              <p:cNvSpPr>
                <a:spLocks/>
              </p:cNvSpPr>
              <p:nvPr/>
            </p:nvSpPr>
            <p:spPr bwMode="auto">
              <a:xfrm>
                <a:off x="3352" y="3074"/>
                <a:ext cx="156" cy="338"/>
              </a:xfrm>
              <a:custGeom>
                <a:avLst/>
                <a:gdLst>
                  <a:gd name="T0" fmla="*/ 83 w 157"/>
                  <a:gd name="T1" fmla="*/ 8 h 337"/>
                  <a:gd name="T2" fmla="*/ 150 w 157"/>
                  <a:gd name="T3" fmla="*/ 202 h 337"/>
                  <a:gd name="T4" fmla="*/ 135 w 157"/>
                  <a:gd name="T5" fmla="*/ 344 h 337"/>
                  <a:gd name="T6" fmla="*/ 0 w 157"/>
                  <a:gd name="T7" fmla="*/ 0 h 337"/>
                  <a:gd name="T8" fmla="*/ 83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sp>
            <p:nvSpPr>
              <p:cNvPr id="10" name="Freeform 10"/>
              <p:cNvSpPr>
                <a:spLocks/>
              </p:cNvSpPr>
              <p:nvPr/>
            </p:nvSpPr>
            <p:spPr bwMode="auto">
              <a:xfrm>
                <a:off x="3306" y="3127"/>
                <a:ext cx="809" cy="397"/>
              </a:xfrm>
              <a:custGeom>
                <a:avLst/>
                <a:gdLst>
                  <a:gd name="T0" fmla="*/ 0 w 808"/>
                  <a:gd name="T1" fmla="*/ 373 h 396"/>
                  <a:gd name="T2" fmla="*/ 105 w 808"/>
                  <a:gd name="T3" fmla="*/ 373 h 396"/>
                  <a:gd name="T4" fmla="*/ 255 w 808"/>
                  <a:gd name="T5" fmla="*/ 313 h 396"/>
                  <a:gd name="T6" fmla="*/ 478 w 808"/>
                  <a:gd name="T7" fmla="*/ 112 h 396"/>
                  <a:gd name="T8" fmla="*/ 307 w 808"/>
                  <a:gd name="T9" fmla="*/ 67 h 396"/>
                  <a:gd name="T10" fmla="*/ 232 w 808"/>
                  <a:gd name="T11" fmla="*/ 22 h 396"/>
                  <a:gd name="T12" fmla="*/ 352 w 808"/>
                  <a:gd name="T13" fmla="*/ 22 h 396"/>
                  <a:gd name="T14" fmla="*/ 531 w 808"/>
                  <a:gd name="T15" fmla="*/ 74 h 396"/>
                  <a:gd name="T16" fmla="*/ 628 w 808"/>
                  <a:gd name="T17" fmla="*/ 0 h 396"/>
                  <a:gd name="T18" fmla="*/ 688 w 808"/>
                  <a:gd name="T19" fmla="*/ 0 h 396"/>
                  <a:gd name="T20" fmla="*/ 583 w 808"/>
                  <a:gd name="T21" fmla="*/ 82 h 396"/>
                  <a:gd name="T22" fmla="*/ 808 w 808"/>
                  <a:gd name="T23" fmla="*/ 134 h 396"/>
                  <a:gd name="T24" fmla="*/ 815 w 808"/>
                  <a:gd name="T25" fmla="*/ 216 h 396"/>
                  <a:gd name="T26" fmla="*/ 523 w 808"/>
                  <a:gd name="T27" fmla="*/ 134 h 396"/>
                  <a:gd name="T28" fmla="*/ 344 w 808"/>
                  <a:gd name="T29" fmla="*/ 298 h 396"/>
                  <a:gd name="T30" fmla="*/ 277 w 808"/>
                  <a:gd name="T31" fmla="*/ 351 h 396"/>
                  <a:gd name="T32" fmla="*/ 157 w 808"/>
                  <a:gd name="T33" fmla="*/ 403 h 396"/>
                  <a:gd name="T34" fmla="*/ 0 w 808"/>
                  <a:gd name="T35" fmla="*/ 373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grpSp>
      </p:grpSp>
      <p:sp>
        <p:nvSpPr>
          <p:cNvPr id="472075"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472076"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000000"/>
              </a:solidFill>
            </a:endParaRPr>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000000"/>
              </a:solidFill>
            </a:endParaRPr>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0CFDC43C-FA3F-2A4A-B0D1-EDAA70D8AD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34121"/>
      </p:ext>
    </p:extLst>
  </p:cSld>
  <p:clrMapOvr>
    <a:masterClrMapping/>
  </p:clrMapOvr>
  <p:transition>
    <p:fade thruBlk="1"/>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86C0CE5-1D0E-DD4B-82BC-90B907025E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3721444"/>
      </p:ext>
    </p:extLst>
  </p:cSld>
  <p:clrMapOvr>
    <a:masterClrMapping/>
  </p:clrMapOvr>
  <p:transition>
    <p:fade thruBlk="1"/>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F5F8A706-EF35-C24A-ADFE-C82841FF20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0077059"/>
      </p:ext>
    </p:extLst>
  </p:cSld>
  <p:clrMapOvr>
    <a:masterClrMapping/>
  </p:clrMapOvr>
  <p:transition>
    <p:fade thruBlk="1"/>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F412E9B-3E2B-D642-BBA6-6659079630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8593015"/>
      </p:ext>
    </p:extLst>
  </p:cSld>
  <p:clrMapOvr>
    <a:masterClrMapping/>
  </p:clrMapOvr>
  <p:transition>
    <p:fade thruBlk="1"/>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1FB56A59-9C20-F741-8CBB-C13C4598D0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711601"/>
      </p:ext>
    </p:extLst>
  </p:cSld>
  <p:clrMapOvr>
    <a:masterClrMapping/>
  </p:clrMapOvr>
  <p:transition>
    <p:fade thruBlk="1"/>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562287AB-A686-B84E-AA23-2F6CA1ED16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8884649"/>
      </p:ext>
    </p:extLst>
  </p:cSld>
  <p:clrMapOvr>
    <a:masterClrMapping/>
  </p:clrMapOvr>
  <p:transition>
    <p:fade thruBlk="1"/>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ED88DF36-966F-C546-B869-6141272396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7468491"/>
      </p:ext>
    </p:extLst>
  </p:cSld>
  <p:clrMapOvr>
    <a:masterClrMapping/>
  </p:clrMapOvr>
  <p:transition>
    <p:fade thruBlk="1"/>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D8DE4425-7893-4645-9B61-D0926231BF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1339747"/>
      </p:ext>
    </p:extLst>
  </p:cSld>
  <p:clrMapOvr>
    <a:masterClrMapping/>
  </p:clrMapOvr>
  <p:transition>
    <p:fade thruBlk="1"/>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E65095F2-0A43-0749-BF34-2ED5F30D813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0334114"/>
      </p:ext>
    </p:extLst>
  </p:cSld>
  <p:clrMapOvr>
    <a:masterClrMapping/>
  </p:clrMapOvr>
  <p:transition>
    <p:fade thruBlk="1"/>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9C64B1B-19CA-5547-BACF-22E7A0F19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2632369"/>
      </p:ext>
    </p:extLst>
  </p:cSld>
  <p:clrMapOvr>
    <a:masterClrMapping/>
  </p:clrMapOvr>
  <p:transition>
    <p:fade thruBlk="1"/>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CDE2824-5A86-F340-8B4A-436C3B6789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3757950"/>
      </p:ext>
    </p:extLst>
  </p:cSld>
  <p:clrMapOvr>
    <a:masterClrMapping/>
  </p:clrMapOvr>
  <p:transition>
    <p:fade thruBlk="1"/>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71838093"/>
      </p:ext>
    </p:extLst>
  </p:cSld>
  <p:clrMapOvr>
    <a:masterClrMapping/>
  </p:clrMapOvr>
  <p:transition>
    <p:wheel spokes="0"/>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8090137"/>
      </p:ext>
    </p:extLst>
  </p:cSld>
  <p:clrMapOvr>
    <a:masterClrMapping/>
  </p:clrMapOvr>
  <p:transition>
    <p:wheel spokes="0"/>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97902973"/>
      </p:ext>
    </p:extLst>
  </p:cSld>
  <p:clrMapOvr>
    <a:masterClrMapping/>
  </p:clrMapOvr>
  <p:transition>
    <p:wheel spokes="0"/>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01585277"/>
      </p:ext>
    </p:extLst>
  </p:cSld>
  <p:clrMapOvr>
    <a:masterClrMapping/>
  </p:clrMapOvr>
  <p:transition>
    <p:wheel spokes="0"/>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97129148"/>
      </p:ext>
    </p:extLst>
  </p:cSld>
  <p:clrMapOvr>
    <a:masterClrMapping/>
  </p:clrMapOvr>
  <p:transition>
    <p:wheel spokes="0"/>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441924579"/>
      </p:ext>
    </p:extLst>
  </p:cSld>
  <p:clrMapOvr>
    <a:masterClrMapping/>
  </p:clrMapOvr>
  <p:transition>
    <p:wheel spokes="0"/>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5847350"/>
      </p:ext>
    </p:extLst>
  </p:cSld>
  <p:clrMapOvr>
    <a:masterClrMapping/>
  </p:clrMapOvr>
  <p:transition>
    <p:wheel spokes="0"/>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94235827"/>
      </p:ext>
    </p:extLst>
  </p:cSld>
  <p:clrMapOvr>
    <a:masterClrMapping/>
  </p:clrMapOvr>
  <p:transition>
    <p:wheel spokes="0"/>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97075873"/>
      </p:ext>
    </p:extLst>
  </p:cSld>
  <p:clrMapOvr>
    <a:masterClrMapping/>
  </p:clrMapOvr>
  <p:transition>
    <p:wheel spokes="0"/>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6414604"/>
      </p:ext>
    </p:extLst>
  </p:cSld>
  <p:clrMapOvr>
    <a:masterClrMapping/>
  </p:clrMapOvr>
  <p:transition>
    <p:wheel spokes="0"/>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0194736"/>
      </p:ext>
    </p:extLst>
  </p:cSld>
  <p:clrMapOvr>
    <a:masterClrMapping/>
  </p:clrMapOvr>
  <p:transition>
    <p:wheel spokes="0"/>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82677995"/>
      </p:ext>
    </p:extLst>
  </p:cSld>
  <p:clrMapOvr>
    <a:masterClrMapping/>
  </p:clrMapOvr>
  <p:transition>
    <p:wheel spokes="0"/>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6356054"/>
      </p:ext>
    </p:extLst>
  </p:cSld>
  <p:clrMapOvr>
    <a:masterClrMapping/>
  </p:clrMapOvr>
  <p:transition>
    <p:wheel spokes="0"/>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098447061"/>
      </p:ext>
    </p:extLst>
  </p:cSld>
  <p:clrMapOvr>
    <a:masterClrMapping/>
  </p:clrMapOvr>
  <p:transition>
    <p:wheel spokes="0"/>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096686"/>
      </p:ext>
    </p:extLst>
  </p:cSld>
  <p:clrMapOvr>
    <a:masterClrMapping/>
  </p:clrMapOvr>
  <p:transition>
    <p:wheel spokes="0"/>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5947310"/>
      </p:ext>
    </p:extLst>
  </p:cSld>
  <p:clrMapOvr>
    <a:masterClrMapping/>
  </p:clrMapOvr>
  <p:transition>
    <p:wheel spokes="0"/>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738809332"/>
      </p:ext>
    </p:extLst>
  </p:cSld>
  <p:clrMapOvr>
    <a:masterClrMapping/>
  </p:clrMapOvr>
  <p:transition>
    <p:wheel spokes="0"/>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1539866"/>
      </p:ext>
    </p:extLst>
  </p:cSld>
  <p:clrMapOvr>
    <a:masterClrMapping/>
  </p:clrMapOvr>
  <p:transition>
    <p:wheel spokes="0"/>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59111409"/>
      </p:ext>
    </p:extLst>
  </p:cSld>
  <p:clrMapOvr>
    <a:masterClrMapping/>
  </p:clrMapOvr>
  <p:transition>
    <p:wheel spokes="0"/>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96185612"/>
      </p:ext>
    </p:extLst>
  </p:cSld>
  <p:clrMapOvr>
    <a:masterClrMapping/>
  </p:clrMapOvr>
  <p:transition>
    <p:wheel spokes="0"/>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5984960"/>
      </p:ext>
    </p:extLst>
  </p:cSld>
  <p:clrMapOvr>
    <a:masterClrMapping/>
  </p:clrMapOvr>
  <p:transition>
    <p:wheel spokes="0"/>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1040944"/>
      </p:ext>
    </p:extLst>
  </p:cSld>
  <p:clrMapOvr>
    <a:masterClrMapping/>
  </p:clrMapOvr>
  <p:transition>
    <p:wheel spokes="0"/>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945199476"/>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50654346"/>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973789757"/>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686862550"/>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709558392"/>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709663655"/>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4095472166"/>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32300954"/>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290993490"/>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18600745"/>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192234874"/>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4/13/25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4/13/25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4/13/25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EAEAEA"/>
                </a:solidFill>
                <a:latin typeface="Times New Roman" pitchFamily="-112"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EAEAEA"/>
              </a:solidFill>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EAEAEA"/>
                </a:solidFill>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zh-CN" altLang="en-US">
                <a:solidFill>
                  <a:srgbClr val="EAEAEA"/>
                </a:solidFill>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619606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00935972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74329980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2800594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14634700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17369771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00788164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14797687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6100338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65440843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31774287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409774686"/>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8BDD644D-C65B-4D4A-BA92-9F88F7F90584}"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270852352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76736438"/>
      </p:ext>
    </p:extLst>
  </p:cSld>
  <p:clrMapOvr>
    <a:masterClrMapping/>
  </p:clrMapOvr>
  <p:transition spd="med">
    <p:fad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148871"/>
      </p:ext>
    </p:extLst>
  </p:cSld>
  <p:clrMapOvr>
    <a:masterClrMapping/>
  </p:clrMapOvr>
  <p:transition spd="med">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209217"/>
      </p:ext>
    </p:extLst>
  </p:cSld>
  <p:clrMapOvr>
    <a:masterClrMapping/>
  </p:clrMapOvr>
  <p:transition spd="med">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0779269"/>
      </p:ext>
    </p:extLst>
  </p:cSld>
  <p:clrMapOvr>
    <a:masterClrMapping/>
  </p:clrMapOvr>
  <p:transition spd="med">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311489"/>
      </p:ext>
    </p:extLst>
  </p:cSld>
  <p:clrMapOvr>
    <a:masterClrMapping/>
  </p:clrMapOvr>
  <p:transition spd="med">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49941506"/>
      </p:ext>
    </p:extLst>
  </p:cSld>
  <p:clrMapOvr>
    <a:masterClrMapping/>
  </p:clrMapOvr>
  <p:transition spd="med">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6963147"/>
      </p:ext>
    </p:extLst>
  </p:cSld>
  <p:clrMapOvr>
    <a:masterClrMapping/>
  </p:clrMapOvr>
  <p:transition spd="med">
    <p:fad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78830320"/>
      </p:ext>
    </p:extLst>
  </p:cSld>
  <p:clrMapOvr>
    <a:masterClrMapping/>
  </p:clrMapOvr>
  <p:transition spd="med">
    <p:fad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11336075"/>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3014246"/>
      </p:ext>
    </p:extLst>
  </p:cSld>
  <p:clrMapOvr>
    <a:masterClrMapping/>
  </p:clrMapOvr>
  <p:transition spd="med">
    <p:fade/>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5705242"/>
      </p:ext>
    </p:extLst>
  </p:cSld>
  <p:clrMapOvr>
    <a:masterClrMapping/>
  </p:clrMapOvr>
  <p:transition spd="med">
    <p:fade/>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4078902266"/>
      </p:ext>
    </p:extLst>
  </p:cSld>
  <p:clrMapOvr>
    <a:masterClrMapping/>
  </p:clrMapOvr>
  <p:transition spd="med">
    <p:cut/>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48252390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50748467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407638560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490265165"/>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89398818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48994060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90919497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4/13/25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61133565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18635305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24115844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13487003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46935244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39485280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05453832"/>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4/13/25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50345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974157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4/13/25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1442853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835357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977399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892386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148806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904430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224139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09766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402253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434638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4/13/25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88177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4/13/25</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4/13/25</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4/13/25</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4/13/25</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4/13/25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4/13/25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4/13/25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4/13/25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6"/>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1"/>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C76AC4F6-7A22-0F4A-BB85-25F5D915C19A}" type="slidenum">
              <a:rPr lang="en-US"/>
              <a:pPr>
                <a:defRPr/>
              </a:pPr>
              <a:t>‹#›</a:t>
            </a:fld>
            <a:endParaRPr lang="en-US"/>
          </a:p>
        </p:txBody>
      </p:sp>
    </p:spTree>
    <p:extLst>
      <p:ext uri="{BB962C8B-B14F-4D97-AF65-F5344CB8AC3E}">
        <p14:creationId xmlns:p14="http://schemas.microsoft.com/office/powerpoint/2010/main" val="297217858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40E5E89-1EDB-3C40-A9CE-10589A30C3A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653184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FBE65EB5-CD39-C847-BCCC-CC2DF25A48B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2978798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3762064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2831101A-8964-D641-8969-FA5E3644C000}"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04027284"/>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F55A4571-DC85-834A-84EA-F92397C2433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8734845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2682791B-0B71-BF42-97C1-086F3091C2A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29933416"/>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DC6CE1D4-67D0-BE4C-8A9E-D9FE59072F34}"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39785759"/>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066A153C-BF77-0A4D-B624-93E8F45436FE}"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3948127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C69C57B7-7943-3A43-B217-A1C690F6FAD8}"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83348660"/>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4C325780-8647-D64D-91A9-A110F2D3C7BA}"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0890613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B341E19-1A6B-384B-8222-D4C13200137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87739874"/>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p>
        </p:txBody>
      </p:sp>
      <p:sp>
        <p:nvSpPr>
          <p:cNvPr id="7" name="Rectangle 3"/>
          <p:cNvSpPr>
            <a:spLocks noGrp="1" noChangeArrowheads="1"/>
          </p:cNvSpPr>
          <p:nvPr>
            <p:ph type="sldNum" sz="quarter" idx="11"/>
          </p:nvPr>
        </p:nvSpPr>
        <p:spPr>
          <a:ln/>
        </p:spPr>
        <p:txBody>
          <a:bodyPr/>
          <a:lstStyle>
            <a:lvl1pPr>
              <a:defRPr/>
            </a:lvl1pPr>
          </a:lstStyle>
          <a:p>
            <a:pPr>
              <a:defRPr/>
            </a:pPr>
            <a:fld id="{2FC357C6-5A4F-4E47-A3FB-B124B6209E9E}" type="slidenum">
              <a:rPr lang="en-US"/>
              <a:pPr>
                <a:defRPr/>
              </a:pPr>
              <a:t>‹#›</a:t>
            </a:fld>
            <a:endParaRPr lang="en-US"/>
          </a:p>
        </p:txBody>
      </p:sp>
      <p:sp>
        <p:nvSpPr>
          <p:cNvPr id="8"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00337773"/>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3794440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151999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744890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17135889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912993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45387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135729410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046395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7020332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0786586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6571661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8327161"/>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56528486"/>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57297420"/>
      </p:ext>
    </p:extLst>
  </p:cSld>
  <p:clrMapOvr>
    <a:masterClrMapping/>
  </p:clrMapOvr>
  <p:transition>
    <p:wheel spokes="0"/>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2474051"/>
      </p:ext>
    </p:extLst>
  </p:cSld>
  <p:clrMapOvr>
    <a:masterClrMapping/>
  </p:clrMapOvr>
  <p:transition>
    <p:wheel spokes="0"/>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39882245"/>
      </p:ext>
    </p:extLst>
  </p:cSld>
  <p:clrMapOvr>
    <a:masterClrMapping/>
  </p:clrMapOvr>
  <p:transition>
    <p:wheel spokes="0"/>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58052328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95839"/>
      </p:ext>
    </p:extLst>
  </p:cSld>
  <p:clrMapOvr>
    <a:masterClrMapping/>
  </p:clrMapOvr>
  <p:transition>
    <p:wheel spokes="0"/>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0252084"/>
      </p:ext>
    </p:extLst>
  </p:cSld>
  <p:clrMapOvr>
    <a:masterClrMapping/>
  </p:clrMapOvr>
  <p:transition>
    <p:wheel spokes="0"/>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95678062"/>
      </p:ext>
    </p:extLst>
  </p:cSld>
  <p:clrMapOvr>
    <a:masterClrMapping/>
  </p:clrMapOvr>
  <p:transition>
    <p:wheel spokes="0"/>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3925796"/>
      </p:ext>
    </p:extLst>
  </p:cSld>
  <p:clrMapOvr>
    <a:masterClrMapping/>
  </p:clrMapOvr>
  <p:transition>
    <p:wheel spokes="0"/>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42916324"/>
      </p:ext>
    </p:extLst>
  </p:cSld>
  <p:clrMapOvr>
    <a:masterClrMapping/>
  </p:clrMapOvr>
  <p:transition>
    <p:wheel spokes="0"/>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78456989"/>
      </p:ext>
    </p:extLst>
  </p:cSld>
  <p:clrMapOvr>
    <a:masterClrMapping/>
  </p:clrMapOvr>
  <p:transition>
    <p:wheel spokes="0"/>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7783376"/>
      </p:ext>
    </p:extLst>
  </p:cSld>
  <p:clrMapOvr>
    <a:masterClrMapping/>
  </p:clrMapOvr>
  <p:transition>
    <p:wheel spokes="0"/>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1178701"/>
      </p:ext>
    </p:extLst>
  </p:cSld>
  <p:clrMapOvr>
    <a:masterClrMapping/>
  </p:clrMapOvr>
  <p:transition>
    <p:wheel spokes="0"/>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78519953"/>
      </p:ext>
    </p:extLst>
  </p:cSld>
  <p:clrMapOvr>
    <a:masterClrMapping/>
  </p:clrMapOvr>
  <p:transition>
    <p:wheel spokes="0"/>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890295"/>
      </p:ext>
    </p:extLst>
  </p:cSld>
  <p:clrMapOvr>
    <a:masterClrMapping/>
  </p:clrMapOvr>
  <p:transition>
    <p:wheel spokes="0"/>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33572855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622999941"/>
      </p:ext>
    </p:extLst>
  </p:cSld>
  <p:clrMapOvr>
    <a:masterClrMapping/>
  </p:clrMapOvr>
  <p:transition>
    <p:wheel spokes="0"/>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9212124"/>
      </p:ext>
    </p:extLst>
  </p:cSld>
  <p:clrMapOvr>
    <a:masterClrMapping/>
  </p:clrMapOvr>
  <p:transition>
    <p:wheel spokes="0"/>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3395303"/>
      </p:ext>
    </p:extLst>
  </p:cSld>
  <p:clrMapOvr>
    <a:masterClrMapping/>
  </p:clrMapOvr>
  <p:transition>
    <p:wheel spokes="0"/>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56450779"/>
      </p:ext>
    </p:extLst>
  </p:cSld>
  <p:clrMapOvr>
    <a:masterClrMapping/>
  </p:clrMapOvr>
  <p:transition>
    <p:wheel spokes="0"/>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8930065"/>
      </p:ext>
    </p:extLst>
  </p:cSld>
  <p:clrMapOvr>
    <a:masterClrMapping/>
  </p:clrMapOvr>
  <p:transition>
    <p:wheel spokes="0"/>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89913439"/>
      </p:ext>
    </p:extLst>
  </p:cSld>
  <p:clrMapOvr>
    <a:masterClrMapping/>
  </p:clrMapOvr>
  <p:transition>
    <p:wheel spokes="0"/>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33949728"/>
      </p:ext>
    </p:extLst>
  </p:cSld>
  <p:clrMapOvr>
    <a:masterClrMapping/>
  </p:clrMapOvr>
  <p:transition>
    <p:wheel spokes="0"/>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9171286"/>
      </p:ext>
    </p:extLst>
  </p:cSld>
  <p:clrMapOvr>
    <a:masterClrMapping/>
  </p:clrMapOvr>
  <p:transition>
    <p:wheel spokes="0"/>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1411198"/>
      </p:ext>
    </p:extLst>
  </p:cSld>
  <p:clrMapOvr>
    <a:masterClrMapping/>
  </p:clrMapOvr>
  <p:transition>
    <p:wheel spokes="0"/>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73556365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97295220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46797239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62667030"/>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12674614"/>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52311094"/>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31926570"/>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2063377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62381035"/>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3867311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6931845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37720492"/>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3129287"/>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0300102"/>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46852367"/>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3477585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40376006"/>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0827197"/>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4/13/25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90781171"/>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4/13/25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0943984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4/13/25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0986324"/>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96924643"/>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18791585"/>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36984259"/>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35295785"/>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5657691"/>
      </p:ext>
    </p:extLst>
  </p:cSld>
  <p:clrMapOvr>
    <a:masterClrMapping/>
  </p:clrMapOvr>
  <p:transition spd="med">
    <p:fade/>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1678607"/>
      </p:ext>
    </p:extLst>
  </p:cSld>
  <p:clrMapOvr>
    <a:masterClrMapping/>
  </p:clrMapOvr>
  <p:transition spd="med">
    <p:fade/>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796699891"/>
      </p:ext>
    </p:extLst>
  </p:cSld>
  <p:clrMapOvr>
    <a:masterClrMapping/>
  </p:clrMapOvr>
  <p:transition spd="med">
    <p:fade/>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2288604"/>
      </p:ext>
    </p:extLst>
  </p:cSld>
  <p:clrMapOvr>
    <a:masterClrMapping/>
  </p:clrMapOvr>
  <p:transition spd="med">
    <p:fade/>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1498729"/>
      </p:ext>
    </p:extLst>
  </p:cSld>
  <p:clrMapOvr>
    <a:masterClrMapping/>
  </p:clrMapOvr>
  <p:transition spd="med">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50670149"/>
      </p:ext>
    </p:extLst>
  </p:cSld>
  <p:clrMapOvr>
    <a:masterClrMapping/>
  </p:clrMapOvr>
  <p:transition spd="med">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5987838"/>
      </p:ext>
    </p:extLst>
  </p:cSld>
  <p:clrMapOvr>
    <a:masterClrMapping/>
  </p:clrMapOvr>
  <p:transition spd="med">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73875538"/>
      </p:ext>
    </p:extLst>
  </p:cSld>
  <p:clrMapOvr>
    <a:masterClrMapping/>
  </p:clrMapOvr>
  <p:transition spd="med">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46178562"/>
      </p:ext>
    </p:extLst>
  </p:cSld>
  <p:clrMapOvr>
    <a:masterClrMapping/>
  </p:clrMapOvr>
  <p:transition spd="med">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7825046"/>
      </p:ext>
    </p:extLst>
  </p:cSld>
  <p:clrMapOvr>
    <a:masterClrMapping/>
  </p:clrMapOvr>
  <p:transition spd="med">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77069929"/>
      </p:ext>
    </p:extLst>
  </p:cSld>
  <p:clrMapOvr>
    <a:masterClrMapping/>
  </p:clrMapOvr>
  <p:transition spd="med">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074805559"/>
      </p:ext>
    </p:extLst>
  </p:cSld>
  <p:clrMapOvr>
    <a:masterClrMapping/>
  </p:clrMapOvr>
  <p:transition spd="med">
    <p:cut/>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13/04/2025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86523582"/>
      </p:ext>
    </p:extLst>
  </p:cSld>
  <p:clrMapOvr>
    <a:overrideClrMapping bg1="dk1" tx1="lt1" bg2="dk2" tx2="lt2" accent1="accent1" accent2="accent2" accent3="accent3" accent4="accent4" accent5="accent5" accent6="accent6" hlink="hlink" folHlink="folHlink"/>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13/04/2025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999461962"/>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13/04/2025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607057152"/>
      </p:ext>
    </p:extLst>
  </p:cSld>
  <p:clrMapOvr>
    <a:overrideClrMapping bg1="lt1" tx1="dk1" bg2="lt2" tx2="dk2" accent1="accent1" accent2="accent2" accent3="accent3" accent4="accent4" accent5="accent5" accent6="accent6" hlink="hlink" folHlink="folHlink"/>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13/04/2025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73445890"/>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13/04/2025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466974395"/>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13/04/2025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023934542"/>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13/04/2025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367891628"/>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13/04/2025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429477888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13/04/2025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10067914"/>
      </p:ext>
    </p:extLst>
  </p:cSld>
  <p:clrMapOvr>
    <a:overrideClrMapping bg1="lt1" tx1="dk1" bg2="lt2" tx2="dk2" accent1="accent1" accent2="accent2" accent3="accent3" accent4="accent4" accent5="accent5" accent6="accent6" hlink="hlink" folHlink="folHlink"/>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13/04/2025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54143327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13/04/2025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634233448"/>
      </p:ext>
    </p:extLst>
  </p:cSld>
  <p:clrMapOvr>
    <a:overrideClrMapping bg1="lt1" tx1="dk1" bg2="lt2" tx2="dk2" accent1="accent1" accent2="accent2" accent3="accent3" accent4="accent4" accent5="accent5" accent6="accent6" hlink="hlink" folHlink="folHlink"/>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590673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1367536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1640639"/>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1811431"/>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2767623"/>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8653932"/>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84891891"/>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64880645"/>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353513"/>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63653196"/>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875191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8964886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2048351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3676148398"/>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1364952197"/>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987316623"/>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97264115"/>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067343452"/>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2112543522"/>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150943218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91965685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05207625"/>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9801943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2385751564"/>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06236424"/>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99870545"/>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0638549"/>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21024072"/>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97920585"/>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10720551"/>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76431943"/>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41937438"/>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968305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65286723"/>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556163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fld id="{55399309-1E73-9E4F-AC70-E9B9447B9298}" type="slidenum">
              <a:rPr lang="en-US">
                <a:latin typeface="Arial"/>
                <a:ea typeface="ＭＳ Ｐゴシック"/>
                <a:cs typeface="ＭＳ Ｐゴシック"/>
              </a:rPr>
              <a:pPr/>
              <a:t>‹#›</a:t>
            </a:fld>
            <a:endParaRPr lang="en-US">
              <a:latin typeface="Arial"/>
              <a:ea typeface="ＭＳ Ｐゴシック"/>
              <a:cs typeface="ＭＳ Ｐゴシック"/>
            </a:endParaRPr>
          </a:p>
        </p:txBody>
      </p:sp>
    </p:spTree>
    <p:extLst>
      <p:ext uri="{BB962C8B-B14F-4D97-AF65-F5344CB8AC3E}">
        <p14:creationId xmlns:p14="http://schemas.microsoft.com/office/powerpoint/2010/main" val="3413457123"/>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47145962"/>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2918690"/>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486732337"/>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20581815"/>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2812934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98023910"/>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1584726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65355404"/>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269007560"/>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87952005"/>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20779769"/>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69926148"/>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39428992"/>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0263450"/>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6803368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91177898"/>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7308425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05425911"/>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74833250"/>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835062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92023311"/>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63467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40286636"/>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52474432"/>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3150282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9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65983284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138888396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3247446951"/>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1307569120"/>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1342014335"/>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332068098"/>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293656426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2816200996"/>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3404482274"/>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38316006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993582172"/>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1639409027"/>
      </p:ext>
    </p:extLst>
  </p:cSld>
  <p:clrMapOvr>
    <a:masterClrMapping/>
  </p:clrMapOvr>
  <p:transition spd="med">
    <p:randomBar dir="vert"/>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2775501150"/>
      </p:ext>
    </p:extLst>
  </p:cSld>
  <p:clrMapOvr>
    <a:masterClrMapping/>
  </p:clrMapOvr>
  <p:transition spd="med">
    <p:randomBar dir="vert"/>
  </p:transition>
</p:sldLayout>
</file>

<file path=ppt/slideLayouts/slideLayout9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1974000892"/>
      </p:ext>
    </p:extLst>
  </p:cSld>
  <p:clrMapOvr>
    <a:masterClrMapping/>
  </p:clrMapOvr>
  <p:transition spd="med">
    <p:randomBar dir="vert"/>
  </p:transition>
</p:sldLayout>
</file>

<file path=ppt/slideLayouts/slideLayout9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656513662"/>
      </p:ext>
    </p:extLst>
  </p:cSld>
  <p:clrMapOvr>
    <a:masterClrMapping/>
  </p:clrMapOvr>
  <p:transition spd="med">
    <p:randomBar dir="vert"/>
  </p:transition>
</p:sldLayout>
</file>

<file path=ppt/slideLayouts/slideLayout9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826914520"/>
      </p:ext>
    </p:extLst>
  </p:cSld>
  <p:clrMapOvr>
    <a:masterClrMapping/>
  </p:clrMapOvr>
  <p:transition spd="med">
    <p:randomBar dir="vert"/>
  </p:transition>
</p:sldLayout>
</file>

<file path=ppt/slideLayouts/slideLayout9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3398326751"/>
      </p:ext>
    </p:extLst>
  </p:cSld>
  <p:clrMapOvr>
    <a:masterClrMapping/>
  </p:clrMapOvr>
  <p:transition spd="med">
    <p:randomBar dir="vert"/>
  </p:transition>
</p:sldLayout>
</file>

<file path=ppt/slideLayouts/slideLayout9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075948407"/>
      </p:ext>
    </p:extLst>
  </p:cSld>
  <p:clrMapOvr>
    <a:masterClrMapping/>
  </p:clrMapOvr>
  <p:transition spd="med">
    <p:randomBar dir="vert"/>
  </p:transition>
</p:sldLayout>
</file>

<file path=ppt/slideLayouts/slideLayout9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853218042"/>
      </p:ext>
    </p:extLst>
  </p:cSld>
  <p:clrMapOvr>
    <a:masterClrMapping/>
  </p:clrMapOvr>
  <p:transition spd="med">
    <p:randomBar dir="vert"/>
  </p:transition>
</p:sldLayout>
</file>

<file path=ppt/slideLayouts/slideLayout9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829700730"/>
      </p:ext>
    </p:extLst>
  </p:cSld>
  <p:clrMapOvr>
    <a:masterClrMapping/>
  </p:clrMapOvr>
  <p:transition spd="med">
    <p:randomBar dir="vert"/>
  </p:transition>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408985279"/>
      </p:ext>
    </p:extLst>
  </p:cSld>
  <p:clrMapOvr>
    <a:masterClrMapping/>
  </p:clrMapOvr>
  <p:transition spd="med">
    <p:randomBar dir="vert"/>
  </p:transition>
</p:sldLayout>
</file>

<file path=ppt/slideLayouts/slideLayout9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2966361204"/>
      </p:ext>
    </p:extLst>
  </p:cSld>
  <p:clrMapOvr>
    <a:masterClrMapping/>
  </p:clrMapOvr>
  <p:transition spd="med">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90751643"/>
      </p:ext>
    </p:extLst>
  </p:cSld>
  <p:clrMapOvr>
    <a:masterClrMapping/>
  </p:clrMapOvr>
  <p:transition spd="med">
    <p:randomBar dir="vert"/>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5287890"/>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45155459"/>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7893762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54610540"/>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77054080"/>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27889731"/>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3271446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09105091"/>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2679313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5345115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77467708"/>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775854571"/>
      </p:ext>
    </p:extLst>
  </p:cSld>
  <p:clrMapOvr>
    <a:masterClrMapping/>
  </p:clrMapOvr>
  <p:transition spd="med">
    <p:fade/>
  </p:transition>
</p:sldLayout>
</file>

<file path=ppt/slideLayouts/slideLayout9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0523497"/>
      </p:ext>
    </p:extLst>
  </p:cSld>
  <p:clrMapOvr>
    <a:masterClrMapping/>
  </p:clrMapOvr>
  <p:transition spd="med">
    <p:fade/>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9151677"/>
      </p:ext>
    </p:extLst>
  </p:cSld>
  <p:clrMapOvr>
    <a:masterClrMapping/>
  </p:clrMapOvr>
  <p:transition spd="med">
    <p:fade/>
  </p:transition>
</p:sldLayout>
</file>

<file path=ppt/slideLayouts/slideLayout9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2723181"/>
      </p:ext>
    </p:extLst>
  </p:cSld>
  <p:clrMapOvr>
    <a:masterClrMapping/>
  </p:clrMapOvr>
  <p:transition spd="med">
    <p:fade/>
  </p:transition>
</p:sldLayout>
</file>

<file path=ppt/slideLayouts/slideLayout9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0617925"/>
      </p:ext>
    </p:extLst>
  </p:cSld>
  <p:clrMapOvr>
    <a:masterClrMapping/>
  </p:clrMapOvr>
  <p:transition spd="med">
    <p:fade/>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67851353"/>
      </p:ext>
    </p:extLst>
  </p:cSld>
  <p:clrMapOvr>
    <a:masterClrMapping/>
  </p:clrMapOvr>
  <p:transition spd="med">
    <p:fade/>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436846"/>
      </p:ext>
    </p:extLst>
  </p:cSld>
  <p:clrMapOvr>
    <a:masterClrMapping/>
  </p:clrMapOvr>
  <p:transition spd="med">
    <p:fade/>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2726540"/>
      </p:ext>
    </p:extLst>
  </p:cSld>
  <p:clrMapOvr>
    <a:masterClrMapping/>
  </p:clrMapOvr>
  <p:transition spd="med">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71849680"/>
      </p:ext>
    </p:extLst>
  </p:cSld>
  <p:clrMapOvr>
    <a:masterClrMapping/>
  </p:clrMapOvr>
  <p:transition spd="med">
    <p:fade/>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0879481"/>
      </p:ext>
    </p:extLst>
  </p:cSld>
  <p:clrMapOvr>
    <a:masterClrMapping/>
  </p:clrMapOvr>
  <p:transition spd="med">
    <p:fade/>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6201684"/>
      </p:ext>
    </p:extLst>
  </p:cSld>
  <p:clrMapOvr>
    <a:masterClrMapping/>
  </p:clrMapOvr>
  <p:transition spd="med">
    <p:fade/>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804987754"/>
      </p:ext>
    </p:extLst>
  </p:cSld>
  <p:clrMapOvr>
    <a:masterClrMapping/>
  </p:clrMapOvr>
  <p:transition spd="med">
    <p:cut/>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750319475"/>
      </p:ext>
    </p:extLst>
  </p:cSld>
  <p:clrMapOvr>
    <a:masterClrMapping/>
  </p:clrMapOvr>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1284024614"/>
      </p:ext>
    </p:extLst>
  </p:cSld>
  <p:clrMapOvr>
    <a:masterClrMapping/>
  </p:clrMapOvr>
  <p:transition/>
</p:sldLayout>
</file>

<file path=ppt/slideLayouts/slideLayout9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3186029096"/>
      </p:ext>
    </p:extLst>
  </p:cSld>
  <p:clrMapOvr>
    <a:masterClrMapping/>
  </p:clrMapOvr>
  <p:transition/>
</p:sldLayout>
</file>

<file path=ppt/slideLayouts/slideLayout9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387831009"/>
      </p:ext>
    </p:extLst>
  </p:cSld>
  <p:clrMapOvr>
    <a:masterClrMapping/>
  </p:clrMapOvr>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9209243"/>
      </p:ext>
    </p:extLst>
  </p:cSld>
  <p:clrMapOvr>
    <a:masterClrMapping/>
  </p:clrMapOvr>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749195475"/>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883766788"/>
      </p:ext>
    </p:extLst>
  </p:cSld>
  <p:clrMapOvr>
    <a:masterClrMapping/>
  </p:clrMapOvr>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2955066707"/>
      </p:ext>
    </p:extLst>
  </p:cSld>
  <p:clrMapOvr>
    <a:masterClrMapping/>
  </p:clrMapOvr>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1689284888"/>
      </p:ext>
    </p:extLst>
  </p:cSld>
  <p:clrMapOvr>
    <a:masterClrMapping/>
  </p:clrMapOvr>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2637229236"/>
      </p:ext>
    </p:extLst>
  </p:cSld>
  <p:clrMapOvr>
    <a:masterClrMapping/>
  </p:clrMapOvr>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1394890350"/>
      </p:ext>
    </p:extLst>
  </p:cSld>
  <p:clrMapOvr>
    <a:masterClrMapping/>
  </p:clrMapOvr>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986442167"/>
      </p:ext>
    </p:extLst>
  </p:cSld>
  <p:clrMapOvr>
    <a:masterClrMapping/>
  </p:clrMapOvr>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946185309"/>
      </p:ext>
    </p:extLst>
  </p:cSld>
  <p:clrMapOvr>
    <a:masterClrMapping/>
  </p:clrMapOvr>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1682955211"/>
      </p:ext>
    </p:extLst>
  </p:cSld>
  <p:clrMapOvr>
    <a:masterClrMapping/>
  </p:clrMapOvr>
  <p:transition/>
</p:sldLayout>
</file>

<file path=ppt/slideLayouts/slideLayout9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1846514541"/>
      </p:ext>
    </p:extLst>
  </p:cSld>
  <p:clrMapOvr>
    <a:masterClrMapping/>
  </p:clrMapOvr>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55852891"/>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2893080449"/>
      </p:ext>
    </p:extLst>
  </p:cSld>
  <p:clrMapOvr>
    <a:masterClrMapping/>
  </p:clrMapOvr>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809153832"/>
      </p:ext>
    </p:extLst>
  </p:cSld>
  <p:clrMapOvr>
    <a:masterClrMapping/>
  </p:clrMapOvr>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624433409"/>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761603808"/>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1349842913"/>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3013258675"/>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4006719649"/>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228747014"/>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121893"/>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6648214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42.xml"/><Relationship Id="rId13" Type="http://schemas.openxmlformats.org/officeDocument/2006/relationships/image" Target="../media/image32.png"/><Relationship Id="rId3" Type="http://schemas.openxmlformats.org/officeDocument/2006/relationships/slideLayout" Target="../slideLayouts/slideLayout1037.xml"/><Relationship Id="rId7" Type="http://schemas.openxmlformats.org/officeDocument/2006/relationships/slideLayout" Target="../slideLayouts/slideLayout1041.xml"/><Relationship Id="rId12" Type="http://schemas.openxmlformats.org/officeDocument/2006/relationships/theme" Target="../theme/theme100.xml"/><Relationship Id="rId2" Type="http://schemas.openxmlformats.org/officeDocument/2006/relationships/slideLayout" Target="../slideLayouts/slideLayout1036.xml"/><Relationship Id="rId1" Type="http://schemas.openxmlformats.org/officeDocument/2006/relationships/slideLayout" Target="../slideLayouts/slideLayout1035.xml"/><Relationship Id="rId6" Type="http://schemas.openxmlformats.org/officeDocument/2006/relationships/slideLayout" Target="../slideLayouts/slideLayout1040.xml"/><Relationship Id="rId11" Type="http://schemas.openxmlformats.org/officeDocument/2006/relationships/slideLayout" Target="../slideLayouts/slideLayout1045.xml"/><Relationship Id="rId5" Type="http://schemas.openxmlformats.org/officeDocument/2006/relationships/slideLayout" Target="../slideLayouts/slideLayout1039.xml"/><Relationship Id="rId10" Type="http://schemas.openxmlformats.org/officeDocument/2006/relationships/slideLayout" Target="../slideLayouts/slideLayout1044.xml"/><Relationship Id="rId4" Type="http://schemas.openxmlformats.org/officeDocument/2006/relationships/slideLayout" Target="../slideLayouts/slideLayout1038.xml"/><Relationship Id="rId9" Type="http://schemas.openxmlformats.org/officeDocument/2006/relationships/slideLayout" Target="../slideLayouts/slideLayout104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image" Target="../media/image1.jpeg"/><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7.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8.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9.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0.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theme" Target="../theme/theme21.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slideLayout" Target="../slideLayouts/slideLayout237.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2.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image" Target="../media/image2.jpeg"/><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3.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4.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13" Type="http://schemas.openxmlformats.org/officeDocument/2006/relationships/image" Target="../media/image3.jpeg"/><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5.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9.xml"/><Relationship Id="rId13" Type="http://schemas.openxmlformats.org/officeDocument/2006/relationships/theme" Target="../theme/theme26.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slideLayout" Target="../slideLayouts/slideLayout293.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27.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2.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theme" Target="../theme/theme28.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image" Target="../media/image4.png"/><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6" Type="http://schemas.openxmlformats.org/officeDocument/2006/relationships/image" Target="../media/image7.png"/><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5" Type="http://schemas.openxmlformats.org/officeDocument/2006/relationships/image" Target="../media/image6.png"/><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image" Target="../media/image5.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35.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36.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1.xml"/><Relationship Id="rId13" Type="http://schemas.openxmlformats.org/officeDocument/2006/relationships/image" Target="../media/image8.png"/><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37.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38.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39.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0.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theme" Target="../theme/theme41.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slideLayout" Target="../slideLayouts/slideLayout459.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2.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8.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3.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9.xml"/><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4.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5.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1.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46.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9.pn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7.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theme" Target="../theme/theme48.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6" Type="http://schemas.openxmlformats.org/officeDocument/2006/relationships/image" Target="../media/image12.png"/><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5" Type="http://schemas.openxmlformats.org/officeDocument/2006/relationships/image" Target="../media/image11.png"/><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image" Target="../media/image10.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5.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49.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549.xml"/></Relationships>
</file>

<file path=ppt/slideMasters/_rels/slideMaster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theme" Target="../theme/theme51.xml"/><Relationship Id="rId1" Type="http://schemas.openxmlformats.org/officeDocument/2006/relationships/slideLayout" Target="../slideLayouts/slideLayout55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8.xml"/><Relationship Id="rId13" Type="http://schemas.openxmlformats.org/officeDocument/2006/relationships/theme" Target="../theme/theme52.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slideLayout" Target="../slideLayouts/slideLayout562.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slideLayout" Target="../slideLayouts/slideLayout575.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slideLayout" Target="../slideLayouts/slideLayout57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5" Type="http://schemas.openxmlformats.org/officeDocument/2006/relationships/image" Target="../media/image13.jpeg"/><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57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84.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55.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slideLayout" Target="../slideLayouts/slideLayout600.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slideLayout" Target="../slideLayouts/slideLayout599.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slideLayout" Target="../slideLayouts/slideLayout613.xml"/><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slideLayout" Target="../slideLayouts/slideLayout612.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theme" Target="../theme/theme58.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slideLayout" Target="../slideLayouts/slideLayout625.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33.xml"/><Relationship Id="rId13" Type="http://schemas.openxmlformats.org/officeDocument/2006/relationships/theme" Target="../theme/theme59.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slideLayout" Target="../slideLayouts/slideLayout637.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theme" Target="../theme/theme60.xml"/><Relationship Id="rId1" Type="http://schemas.openxmlformats.org/officeDocument/2006/relationships/slideLayout" Target="../slideLayouts/slideLayout638.xml"/></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641.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49.xml"/><Relationship Id="rId13" Type="http://schemas.openxmlformats.org/officeDocument/2006/relationships/slideLayout" Target="../slideLayouts/slideLayout654.xml"/><Relationship Id="rId3" Type="http://schemas.openxmlformats.org/officeDocument/2006/relationships/slideLayout" Target="../slideLayouts/slideLayout644.xml"/><Relationship Id="rId7" Type="http://schemas.openxmlformats.org/officeDocument/2006/relationships/slideLayout" Target="../slideLayouts/slideLayout648.xml"/><Relationship Id="rId12" Type="http://schemas.openxmlformats.org/officeDocument/2006/relationships/slideLayout" Target="../slideLayouts/slideLayout653.xml"/><Relationship Id="rId2" Type="http://schemas.openxmlformats.org/officeDocument/2006/relationships/slideLayout" Target="../slideLayouts/slideLayout643.xml"/><Relationship Id="rId1" Type="http://schemas.openxmlformats.org/officeDocument/2006/relationships/slideLayout" Target="../slideLayouts/slideLayout642.xml"/><Relationship Id="rId6" Type="http://schemas.openxmlformats.org/officeDocument/2006/relationships/slideLayout" Target="../slideLayouts/slideLayout647.xml"/><Relationship Id="rId11" Type="http://schemas.openxmlformats.org/officeDocument/2006/relationships/slideLayout" Target="../slideLayouts/slideLayout652.xml"/><Relationship Id="rId5" Type="http://schemas.openxmlformats.org/officeDocument/2006/relationships/slideLayout" Target="../slideLayouts/slideLayout646.xml"/><Relationship Id="rId10" Type="http://schemas.openxmlformats.org/officeDocument/2006/relationships/slideLayout" Target="../slideLayouts/slideLayout651.xml"/><Relationship Id="rId4" Type="http://schemas.openxmlformats.org/officeDocument/2006/relationships/slideLayout" Target="../slideLayouts/slideLayout645.xml"/><Relationship Id="rId9" Type="http://schemas.openxmlformats.org/officeDocument/2006/relationships/slideLayout" Target="../slideLayouts/slideLayout650.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62.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3.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4.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84.xml"/><Relationship Id="rId13" Type="http://schemas.openxmlformats.org/officeDocument/2006/relationships/theme" Target="../theme/theme65.xml"/><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slideLayout" Target="../slideLayouts/slideLayout688.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96.xml"/><Relationship Id="rId13" Type="http://schemas.openxmlformats.org/officeDocument/2006/relationships/theme" Target="../theme/theme66.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slideLayout" Target="../slideLayouts/slideLayout700.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701.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9.xml"/><Relationship Id="rId13" Type="http://schemas.openxmlformats.org/officeDocument/2006/relationships/image" Target="../media/image15.jpeg"/><Relationship Id="rId3" Type="http://schemas.openxmlformats.org/officeDocument/2006/relationships/slideLayout" Target="../slideLayouts/slideLayout704.xml"/><Relationship Id="rId7" Type="http://schemas.openxmlformats.org/officeDocument/2006/relationships/slideLayout" Target="../slideLayouts/slideLayout708.xml"/><Relationship Id="rId12" Type="http://schemas.openxmlformats.org/officeDocument/2006/relationships/theme" Target="../theme/theme68.xml"/><Relationship Id="rId2" Type="http://schemas.openxmlformats.org/officeDocument/2006/relationships/slideLayout" Target="../slideLayouts/slideLayout703.xml"/><Relationship Id="rId1" Type="http://schemas.openxmlformats.org/officeDocument/2006/relationships/slideLayout" Target="../slideLayouts/slideLayout702.xml"/><Relationship Id="rId6" Type="http://schemas.openxmlformats.org/officeDocument/2006/relationships/slideLayout" Target="../slideLayouts/slideLayout707.xml"/><Relationship Id="rId11" Type="http://schemas.openxmlformats.org/officeDocument/2006/relationships/slideLayout" Target="../slideLayouts/slideLayout712.xml"/><Relationship Id="rId5" Type="http://schemas.openxmlformats.org/officeDocument/2006/relationships/slideLayout" Target="../slideLayouts/slideLayout706.xml"/><Relationship Id="rId10" Type="http://schemas.openxmlformats.org/officeDocument/2006/relationships/slideLayout" Target="../slideLayouts/slideLayout711.xml"/><Relationship Id="rId4" Type="http://schemas.openxmlformats.org/officeDocument/2006/relationships/slideLayout" Target="../slideLayouts/slideLayout705.xml"/><Relationship Id="rId9" Type="http://schemas.openxmlformats.org/officeDocument/2006/relationships/slideLayout" Target="../slideLayouts/slideLayout710.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20.xml"/><Relationship Id="rId3" Type="http://schemas.openxmlformats.org/officeDocument/2006/relationships/slideLayout" Target="../slideLayouts/slideLayout715.xml"/><Relationship Id="rId7" Type="http://schemas.openxmlformats.org/officeDocument/2006/relationships/slideLayout" Target="../slideLayouts/slideLayout719.xml"/><Relationship Id="rId12" Type="http://schemas.openxmlformats.org/officeDocument/2006/relationships/theme" Target="../theme/theme69.xml"/><Relationship Id="rId2" Type="http://schemas.openxmlformats.org/officeDocument/2006/relationships/slideLayout" Target="../slideLayouts/slideLayout714.xml"/><Relationship Id="rId1" Type="http://schemas.openxmlformats.org/officeDocument/2006/relationships/slideLayout" Target="../slideLayouts/slideLayout713.xml"/><Relationship Id="rId6" Type="http://schemas.openxmlformats.org/officeDocument/2006/relationships/slideLayout" Target="../slideLayouts/slideLayout718.xml"/><Relationship Id="rId11" Type="http://schemas.openxmlformats.org/officeDocument/2006/relationships/slideLayout" Target="../slideLayouts/slideLayout723.xml"/><Relationship Id="rId5" Type="http://schemas.openxmlformats.org/officeDocument/2006/relationships/slideLayout" Target="../slideLayouts/slideLayout717.xml"/><Relationship Id="rId10" Type="http://schemas.openxmlformats.org/officeDocument/2006/relationships/slideLayout" Target="../slideLayouts/slideLayout722.xml"/><Relationship Id="rId4" Type="http://schemas.openxmlformats.org/officeDocument/2006/relationships/slideLayout" Target="../slideLayouts/slideLayout716.xml"/><Relationship Id="rId9" Type="http://schemas.openxmlformats.org/officeDocument/2006/relationships/slideLayout" Target="../slideLayouts/slideLayout72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31.xml"/><Relationship Id="rId13" Type="http://schemas.openxmlformats.org/officeDocument/2006/relationships/image" Target="../media/image16.jpeg"/><Relationship Id="rId3" Type="http://schemas.openxmlformats.org/officeDocument/2006/relationships/slideLayout" Target="../slideLayouts/slideLayout726.xml"/><Relationship Id="rId7" Type="http://schemas.openxmlformats.org/officeDocument/2006/relationships/slideLayout" Target="../slideLayouts/slideLayout730.xml"/><Relationship Id="rId12" Type="http://schemas.openxmlformats.org/officeDocument/2006/relationships/theme" Target="../theme/theme70.xml"/><Relationship Id="rId2" Type="http://schemas.openxmlformats.org/officeDocument/2006/relationships/slideLayout" Target="../slideLayouts/slideLayout725.xml"/><Relationship Id="rId1" Type="http://schemas.openxmlformats.org/officeDocument/2006/relationships/slideLayout" Target="../slideLayouts/slideLayout724.xml"/><Relationship Id="rId6" Type="http://schemas.openxmlformats.org/officeDocument/2006/relationships/slideLayout" Target="../slideLayouts/slideLayout729.xml"/><Relationship Id="rId11" Type="http://schemas.openxmlformats.org/officeDocument/2006/relationships/slideLayout" Target="../slideLayouts/slideLayout734.xml"/><Relationship Id="rId5" Type="http://schemas.openxmlformats.org/officeDocument/2006/relationships/slideLayout" Target="../slideLayouts/slideLayout728.xml"/><Relationship Id="rId10" Type="http://schemas.openxmlformats.org/officeDocument/2006/relationships/slideLayout" Target="../slideLayouts/slideLayout733.xml"/><Relationship Id="rId4" Type="http://schemas.openxmlformats.org/officeDocument/2006/relationships/slideLayout" Target="../slideLayouts/slideLayout727.xml"/><Relationship Id="rId9" Type="http://schemas.openxmlformats.org/officeDocument/2006/relationships/slideLayout" Target="../slideLayouts/slideLayout732.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image" Target="../media/image17.jpeg"/><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theme" Target="../theme/theme71.xml"/><Relationship Id="rId17" Type="http://schemas.openxmlformats.org/officeDocument/2006/relationships/image" Target="../media/image21.png"/><Relationship Id="rId2" Type="http://schemas.openxmlformats.org/officeDocument/2006/relationships/slideLayout" Target="../slideLayouts/slideLayout736.xml"/><Relationship Id="rId16" Type="http://schemas.openxmlformats.org/officeDocument/2006/relationships/image" Target="../media/image20.png"/><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5" Type="http://schemas.openxmlformats.org/officeDocument/2006/relationships/image" Target="../media/image19.png"/><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 Id="rId14" Type="http://schemas.openxmlformats.org/officeDocument/2006/relationships/image" Target="../media/image18.png"/></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53.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theme" Target="../theme/theme72.xml"/><Relationship Id="rId2" Type="http://schemas.openxmlformats.org/officeDocument/2006/relationships/slideLayout" Target="../slideLayouts/slideLayout747.xml"/><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73.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5.xml"/><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4.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8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75.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97.xml"/><Relationship Id="rId13" Type="http://schemas.openxmlformats.org/officeDocument/2006/relationships/image" Target="../media/image22.emf"/><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6.xml"/><Relationship Id="rId17" Type="http://schemas.openxmlformats.org/officeDocument/2006/relationships/image" Target="../media/image26.png"/><Relationship Id="rId2" Type="http://schemas.openxmlformats.org/officeDocument/2006/relationships/slideLayout" Target="../slideLayouts/slideLayout791.xml"/><Relationship Id="rId16" Type="http://schemas.openxmlformats.org/officeDocument/2006/relationships/image" Target="../media/image25.png"/><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5" Type="http://schemas.openxmlformats.org/officeDocument/2006/relationships/image" Target="../media/image24.png"/><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 Id="rId14" Type="http://schemas.openxmlformats.org/officeDocument/2006/relationships/image" Target="../media/image23.png"/></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801.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09.xml"/><Relationship Id="rId3" Type="http://schemas.openxmlformats.org/officeDocument/2006/relationships/slideLayout" Target="../slideLayouts/slideLayout804.xml"/><Relationship Id="rId7" Type="http://schemas.openxmlformats.org/officeDocument/2006/relationships/slideLayout" Target="../slideLayouts/slideLayout808.xml"/><Relationship Id="rId12" Type="http://schemas.openxmlformats.org/officeDocument/2006/relationships/theme" Target="../theme/theme78.xml"/><Relationship Id="rId2" Type="http://schemas.openxmlformats.org/officeDocument/2006/relationships/slideLayout" Target="../slideLayouts/slideLayout803.xml"/><Relationship Id="rId1" Type="http://schemas.openxmlformats.org/officeDocument/2006/relationships/slideLayout" Target="../slideLayouts/slideLayout802.xml"/><Relationship Id="rId6" Type="http://schemas.openxmlformats.org/officeDocument/2006/relationships/slideLayout" Target="../slideLayouts/slideLayout807.xml"/><Relationship Id="rId11" Type="http://schemas.openxmlformats.org/officeDocument/2006/relationships/slideLayout" Target="../slideLayouts/slideLayout812.xml"/><Relationship Id="rId5" Type="http://schemas.openxmlformats.org/officeDocument/2006/relationships/slideLayout" Target="../slideLayouts/slideLayout806.xml"/><Relationship Id="rId10" Type="http://schemas.openxmlformats.org/officeDocument/2006/relationships/slideLayout" Target="../slideLayouts/slideLayout811.xml"/><Relationship Id="rId4" Type="http://schemas.openxmlformats.org/officeDocument/2006/relationships/slideLayout" Target="../slideLayouts/slideLayout805.xml"/><Relationship Id="rId9" Type="http://schemas.openxmlformats.org/officeDocument/2006/relationships/slideLayout" Target="../slideLayouts/slideLayout810.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20.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theme" Target="../theme/theme79.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31.xml"/><Relationship Id="rId3" Type="http://schemas.openxmlformats.org/officeDocument/2006/relationships/slideLayout" Target="../slideLayouts/slideLayout826.xml"/><Relationship Id="rId7" Type="http://schemas.openxmlformats.org/officeDocument/2006/relationships/slideLayout" Target="../slideLayouts/slideLayout830.xml"/><Relationship Id="rId12" Type="http://schemas.openxmlformats.org/officeDocument/2006/relationships/theme" Target="../theme/theme80.xml"/><Relationship Id="rId2" Type="http://schemas.openxmlformats.org/officeDocument/2006/relationships/slideLayout" Target="../slideLayouts/slideLayout825.xml"/><Relationship Id="rId1" Type="http://schemas.openxmlformats.org/officeDocument/2006/relationships/slideLayout" Target="../slideLayouts/slideLayout824.xml"/><Relationship Id="rId6" Type="http://schemas.openxmlformats.org/officeDocument/2006/relationships/slideLayout" Target="../slideLayouts/slideLayout829.xml"/><Relationship Id="rId11" Type="http://schemas.openxmlformats.org/officeDocument/2006/relationships/slideLayout" Target="../slideLayouts/slideLayout834.xml"/><Relationship Id="rId5" Type="http://schemas.openxmlformats.org/officeDocument/2006/relationships/slideLayout" Target="../slideLayouts/slideLayout828.xml"/><Relationship Id="rId10" Type="http://schemas.openxmlformats.org/officeDocument/2006/relationships/slideLayout" Target="../slideLayouts/slideLayout833.xml"/><Relationship Id="rId4" Type="http://schemas.openxmlformats.org/officeDocument/2006/relationships/slideLayout" Target="../slideLayouts/slideLayout827.xml"/><Relationship Id="rId9" Type="http://schemas.openxmlformats.org/officeDocument/2006/relationships/slideLayout" Target="../slideLayouts/slideLayout832.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42.xml"/><Relationship Id="rId13" Type="http://schemas.openxmlformats.org/officeDocument/2006/relationships/theme" Target="../theme/theme81.xml"/><Relationship Id="rId3" Type="http://schemas.openxmlformats.org/officeDocument/2006/relationships/slideLayout" Target="../slideLayouts/slideLayout837.xml"/><Relationship Id="rId7" Type="http://schemas.openxmlformats.org/officeDocument/2006/relationships/slideLayout" Target="../slideLayouts/slideLayout841.xml"/><Relationship Id="rId12" Type="http://schemas.openxmlformats.org/officeDocument/2006/relationships/slideLayout" Target="../slideLayouts/slideLayout846.xml"/><Relationship Id="rId2" Type="http://schemas.openxmlformats.org/officeDocument/2006/relationships/slideLayout" Target="../slideLayouts/slideLayout836.xml"/><Relationship Id="rId1" Type="http://schemas.openxmlformats.org/officeDocument/2006/relationships/slideLayout" Target="../slideLayouts/slideLayout835.xml"/><Relationship Id="rId6" Type="http://schemas.openxmlformats.org/officeDocument/2006/relationships/slideLayout" Target="../slideLayouts/slideLayout840.xml"/><Relationship Id="rId11" Type="http://schemas.openxmlformats.org/officeDocument/2006/relationships/slideLayout" Target="../slideLayouts/slideLayout845.xml"/><Relationship Id="rId5" Type="http://schemas.openxmlformats.org/officeDocument/2006/relationships/slideLayout" Target="../slideLayouts/slideLayout839.xml"/><Relationship Id="rId10" Type="http://schemas.openxmlformats.org/officeDocument/2006/relationships/slideLayout" Target="../slideLayouts/slideLayout844.xml"/><Relationship Id="rId4" Type="http://schemas.openxmlformats.org/officeDocument/2006/relationships/slideLayout" Target="../slideLayouts/slideLayout838.xml"/><Relationship Id="rId9" Type="http://schemas.openxmlformats.org/officeDocument/2006/relationships/slideLayout" Target="../slideLayouts/slideLayout843.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54.xml"/><Relationship Id="rId3" Type="http://schemas.openxmlformats.org/officeDocument/2006/relationships/slideLayout" Target="../slideLayouts/slideLayout849.xml"/><Relationship Id="rId7" Type="http://schemas.openxmlformats.org/officeDocument/2006/relationships/slideLayout" Target="../slideLayouts/slideLayout853.xml"/><Relationship Id="rId12" Type="http://schemas.openxmlformats.org/officeDocument/2006/relationships/theme" Target="../theme/theme82.xml"/><Relationship Id="rId2" Type="http://schemas.openxmlformats.org/officeDocument/2006/relationships/slideLayout" Target="../slideLayouts/slideLayout848.xml"/><Relationship Id="rId1" Type="http://schemas.openxmlformats.org/officeDocument/2006/relationships/slideLayout" Target="../slideLayouts/slideLayout847.xml"/><Relationship Id="rId6" Type="http://schemas.openxmlformats.org/officeDocument/2006/relationships/slideLayout" Target="../slideLayouts/slideLayout852.xml"/><Relationship Id="rId11" Type="http://schemas.openxmlformats.org/officeDocument/2006/relationships/slideLayout" Target="../slideLayouts/slideLayout857.xml"/><Relationship Id="rId5" Type="http://schemas.openxmlformats.org/officeDocument/2006/relationships/slideLayout" Target="../slideLayouts/slideLayout851.xml"/><Relationship Id="rId10" Type="http://schemas.openxmlformats.org/officeDocument/2006/relationships/slideLayout" Target="../slideLayouts/slideLayout856.xml"/><Relationship Id="rId4" Type="http://schemas.openxmlformats.org/officeDocument/2006/relationships/slideLayout" Target="../slideLayouts/slideLayout850.xml"/><Relationship Id="rId9" Type="http://schemas.openxmlformats.org/officeDocument/2006/relationships/slideLayout" Target="../slideLayouts/slideLayout855.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65.xml"/><Relationship Id="rId3" Type="http://schemas.openxmlformats.org/officeDocument/2006/relationships/slideLayout" Target="../slideLayouts/slideLayout860.xml"/><Relationship Id="rId7" Type="http://schemas.openxmlformats.org/officeDocument/2006/relationships/slideLayout" Target="../slideLayouts/slideLayout864.xml"/><Relationship Id="rId12" Type="http://schemas.openxmlformats.org/officeDocument/2006/relationships/theme" Target="../theme/theme83.xml"/><Relationship Id="rId2" Type="http://schemas.openxmlformats.org/officeDocument/2006/relationships/slideLayout" Target="../slideLayouts/slideLayout859.xml"/><Relationship Id="rId1" Type="http://schemas.openxmlformats.org/officeDocument/2006/relationships/slideLayout" Target="../slideLayouts/slideLayout858.xml"/><Relationship Id="rId6" Type="http://schemas.openxmlformats.org/officeDocument/2006/relationships/slideLayout" Target="../slideLayouts/slideLayout863.xml"/><Relationship Id="rId11" Type="http://schemas.openxmlformats.org/officeDocument/2006/relationships/slideLayout" Target="../slideLayouts/slideLayout868.xml"/><Relationship Id="rId5" Type="http://schemas.openxmlformats.org/officeDocument/2006/relationships/slideLayout" Target="../slideLayouts/slideLayout862.xml"/><Relationship Id="rId10" Type="http://schemas.openxmlformats.org/officeDocument/2006/relationships/slideLayout" Target="../slideLayouts/slideLayout867.xml"/><Relationship Id="rId4" Type="http://schemas.openxmlformats.org/officeDocument/2006/relationships/slideLayout" Target="../slideLayouts/slideLayout861.xml"/><Relationship Id="rId9" Type="http://schemas.openxmlformats.org/officeDocument/2006/relationships/slideLayout" Target="../slideLayouts/slideLayout866.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76.xml"/><Relationship Id="rId3" Type="http://schemas.openxmlformats.org/officeDocument/2006/relationships/slideLayout" Target="../slideLayouts/slideLayout871.xml"/><Relationship Id="rId7" Type="http://schemas.openxmlformats.org/officeDocument/2006/relationships/slideLayout" Target="../slideLayouts/slideLayout875.xml"/><Relationship Id="rId12" Type="http://schemas.openxmlformats.org/officeDocument/2006/relationships/theme" Target="../theme/theme84.xml"/><Relationship Id="rId2" Type="http://schemas.openxmlformats.org/officeDocument/2006/relationships/slideLayout" Target="../slideLayouts/slideLayout870.xml"/><Relationship Id="rId1" Type="http://schemas.openxmlformats.org/officeDocument/2006/relationships/slideLayout" Target="../slideLayouts/slideLayout869.xml"/><Relationship Id="rId6" Type="http://schemas.openxmlformats.org/officeDocument/2006/relationships/slideLayout" Target="../slideLayouts/slideLayout874.xml"/><Relationship Id="rId11" Type="http://schemas.openxmlformats.org/officeDocument/2006/relationships/slideLayout" Target="../slideLayouts/slideLayout879.xml"/><Relationship Id="rId5" Type="http://schemas.openxmlformats.org/officeDocument/2006/relationships/slideLayout" Target="../slideLayouts/slideLayout873.xml"/><Relationship Id="rId10" Type="http://schemas.openxmlformats.org/officeDocument/2006/relationships/slideLayout" Target="../slideLayouts/slideLayout878.xml"/><Relationship Id="rId4" Type="http://schemas.openxmlformats.org/officeDocument/2006/relationships/slideLayout" Target="../slideLayouts/slideLayout872.xml"/><Relationship Id="rId9" Type="http://schemas.openxmlformats.org/officeDocument/2006/relationships/slideLayout" Target="../slideLayouts/slideLayout877.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87.xml"/><Relationship Id="rId3" Type="http://schemas.openxmlformats.org/officeDocument/2006/relationships/slideLayout" Target="../slideLayouts/slideLayout882.xml"/><Relationship Id="rId7" Type="http://schemas.openxmlformats.org/officeDocument/2006/relationships/slideLayout" Target="../slideLayouts/slideLayout886.xml"/><Relationship Id="rId12" Type="http://schemas.openxmlformats.org/officeDocument/2006/relationships/theme" Target="../theme/theme85.xml"/><Relationship Id="rId2" Type="http://schemas.openxmlformats.org/officeDocument/2006/relationships/slideLayout" Target="../slideLayouts/slideLayout881.xml"/><Relationship Id="rId1" Type="http://schemas.openxmlformats.org/officeDocument/2006/relationships/slideLayout" Target="../slideLayouts/slideLayout880.xml"/><Relationship Id="rId6" Type="http://schemas.openxmlformats.org/officeDocument/2006/relationships/slideLayout" Target="../slideLayouts/slideLayout885.xml"/><Relationship Id="rId11" Type="http://schemas.openxmlformats.org/officeDocument/2006/relationships/slideLayout" Target="../slideLayouts/slideLayout890.xml"/><Relationship Id="rId5" Type="http://schemas.openxmlformats.org/officeDocument/2006/relationships/slideLayout" Target="../slideLayouts/slideLayout884.xml"/><Relationship Id="rId10" Type="http://schemas.openxmlformats.org/officeDocument/2006/relationships/slideLayout" Target="../slideLayouts/slideLayout889.xml"/><Relationship Id="rId4" Type="http://schemas.openxmlformats.org/officeDocument/2006/relationships/slideLayout" Target="../slideLayouts/slideLayout883.xml"/><Relationship Id="rId9" Type="http://schemas.openxmlformats.org/officeDocument/2006/relationships/slideLayout" Target="../slideLayouts/slideLayout888.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98.xml"/><Relationship Id="rId13" Type="http://schemas.openxmlformats.org/officeDocument/2006/relationships/image" Target="../media/image29.png"/><Relationship Id="rId3" Type="http://schemas.openxmlformats.org/officeDocument/2006/relationships/slideLayout" Target="../slideLayouts/slideLayout893.xml"/><Relationship Id="rId7" Type="http://schemas.openxmlformats.org/officeDocument/2006/relationships/slideLayout" Target="../slideLayouts/slideLayout897.xml"/><Relationship Id="rId12" Type="http://schemas.openxmlformats.org/officeDocument/2006/relationships/theme" Target="../theme/theme86.xml"/><Relationship Id="rId2" Type="http://schemas.openxmlformats.org/officeDocument/2006/relationships/slideLayout" Target="../slideLayouts/slideLayout892.xml"/><Relationship Id="rId1" Type="http://schemas.openxmlformats.org/officeDocument/2006/relationships/slideLayout" Target="../slideLayouts/slideLayout891.xml"/><Relationship Id="rId6" Type="http://schemas.openxmlformats.org/officeDocument/2006/relationships/slideLayout" Target="../slideLayouts/slideLayout896.xml"/><Relationship Id="rId11" Type="http://schemas.openxmlformats.org/officeDocument/2006/relationships/slideLayout" Target="../slideLayouts/slideLayout901.xml"/><Relationship Id="rId5" Type="http://schemas.openxmlformats.org/officeDocument/2006/relationships/slideLayout" Target="../slideLayouts/slideLayout895.xml"/><Relationship Id="rId10" Type="http://schemas.openxmlformats.org/officeDocument/2006/relationships/slideLayout" Target="../slideLayouts/slideLayout900.xml"/><Relationship Id="rId4" Type="http://schemas.openxmlformats.org/officeDocument/2006/relationships/slideLayout" Target="../slideLayouts/slideLayout894.xml"/><Relationship Id="rId9" Type="http://schemas.openxmlformats.org/officeDocument/2006/relationships/slideLayout" Target="../slideLayouts/slideLayout899.xml"/></Relationships>
</file>

<file path=ppt/slideMasters/_rels/slideMaster87.xml.rels><?xml version="1.0" encoding="UTF-8" standalone="yes"?>
<Relationships xmlns="http://schemas.openxmlformats.org/package/2006/relationships"><Relationship Id="rId2" Type="http://schemas.openxmlformats.org/officeDocument/2006/relationships/theme" Target="../theme/theme87.xml"/><Relationship Id="rId1" Type="http://schemas.openxmlformats.org/officeDocument/2006/relationships/slideLayout" Target="../slideLayouts/slideLayout902.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10.xml"/><Relationship Id="rId13" Type="http://schemas.openxmlformats.org/officeDocument/2006/relationships/slideLayout" Target="../slideLayouts/slideLayout915.xml"/><Relationship Id="rId3" Type="http://schemas.openxmlformats.org/officeDocument/2006/relationships/slideLayout" Target="../slideLayouts/slideLayout905.xml"/><Relationship Id="rId7" Type="http://schemas.openxmlformats.org/officeDocument/2006/relationships/slideLayout" Target="../slideLayouts/slideLayout909.xml"/><Relationship Id="rId12" Type="http://schemas.openxmlformats.org/officeDocument/2006/relationships/slideLayout" Target="../slideLayouts/slideLayout914.xml"/><Relationship Id="rId2" Type="http://schemas.openxmlformats.org/officeDocument/2006/relationships/slideLayout" Target="../slideLayouts/slideLayout904.xml"/><Relationship Id="rId1" Type="http://schemas.openxmlformats.org/officeDocument/2006/relationships/slideLayout" Target="../slideLayouts/slideLayout903.xml"/><Relationship Id="rId6" Type="http://schemas.openxmlformats.org/officeDocument/2006/relationships/slideLayout" Target="../slideLayouts/slideLayout908.xml"/><Relationship Id="rId11" Type="http://schemas.openxmlformats.org/officeDocument/2006/relationships/slideLayout" Target="../slideLayouts/slideLayout913.xml"/><Relationship Id="rId5" Type="http://schemas.openxmlformats.org/officeDocument/2006/relationships/slideLayout" Target="../slideLayouts/slideLayout907.xml"/><Relationship Id="rId10" Type="http://schemas.openxmlformats.org/officeDocument/2006/relationships/slideLayout" Target="../slideLayouts/slideLayout912.xml"/><Relationship Id="rId4" Type="http://schemas.openxmlformats.org/officeDocument/2006/relationships/slideLayout" Target="../slideLayouts/slideLayout906.xml"/><Relationship Id="rId9" Type="http://schemas.openxmlformats.org/officeDocument/2006/relationships/slideLayout" Target="../slideLayouts/slideLayout911.xml"/><Relationship Id="rId14" Type="http://schemas.openxmlformats.org/officeDocument/2006/relationships/theme" Target="../theme/theme8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23.xml"/><Relationship Id="rId3" Type="http://schemas.openxmlformats.org/officeDocument/2006/relationships/slideLayout" Target="../slideLayouts/slideLayout918.xml"/><Relationship Id="rId7" Type="http://schemas.openxmlformats.org/officeDocument/2006/relationships/slideLayout" Target="../slideLayouts/slideLayout922.xml"/><Relationship Id="rId12" Type="http://schemas.openxmlformats.org/officeDocument/2006/relationships/theme" Target="../theme/theme89.xml"/><Relationship Id="rId2" Type="http://schemas.openxmlformats.org/officeDocument/2006/relationships/slideLayout" Target="../slideLayouts/slideLayout917.xml"/><Relationship Id="rId1" Type="http://schemas.openxmlformats.org/officeDocument/2006/relationships/slideLayout" Target="../slideLayouts/slideLayout916.xml"/><Relationship Id="rId6" Type="http://schemas.openxmlformats.org/officeDocument/2006/relationships/slideLayout" Target="../slideLayouts/slideLayout921.xml"/><Relationship Id="rId11" Type="http://schemas.openxmlformats.org/officeDocument/2006/relationships/slideLayout" Target="../slideLayouts/slideLayout926.xml"/><Relationship Id="rId5" Type="http://schemas.openxmlformats.org/officeDocument/2006/relationships/slideLayout" Target="../slideLayouts/slideLayout920.xml"/><Relationship Id="rId10" Type="http://schemas.openxmlformats.org/officeDocument/2006/relationships/slideLayout" Target="../slideLayouts/slideLayout925.xml"/><Relationship Id="rId4" Type="http://schemas.openxmlformats.org/officeDocument/2006/relationships/slideLayout" Target="../slideLayouts/slideLayout919.xml"/><Relationship Id="rId9" Type="http://schemas.openxmlformats.org/officeDocument/2006/relationships/slideLayout" Target="../slideLayouts/slideLayout92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34.xml"/><Relationship Id="rId13" Type="http://schemas.openxmlformats.org/officeDocument/2006/relationships/theme" Target="../theme/theme90.xml"/><Relationship Id="rId3" Type="http://schemas.openxmlformats.org/officeDocument/2006/relationships/slideLayout" Target="../slideLayouts/slideLayout929.xml"/><Relationship Id="rId7" Type="http://schemas.openxmlformats.org/officeDocument/2006/relationships/slideLayout" Target="../slideLayouts/slideLayout933.xml"/><Relationship Id="rId12" Type="http://schemas.openxmlformats.org/officeDocument/2006/relationships/slideLayout" Target="../slideLayouts/slideLayout938.xml"/><Relationship Id="rId2" Type="http://schemas.openxmlformats.org/officeDocument/2006/relationships/slideLayout" Target="../slideLayouts/slideLayout928.xml"/><Relationship Id="rId16" Type="http://schemas.openxmlformats.org/officeDocument/2006/relationships/image" Target="../media/image12.png"/><Relationship Id="rId1" Type="http://schemas.openxmlformats.org/officeDocument/2006/relationships/slideLayout" Target="../slideLayouts/slideLayout927.xml"/><Relationship Id="rId6" Type="http://schemas.openxmlformats.org/officeDocument/2006/relationships/slideLayout" Target="../slideLayouts/slideLayout932.xml"/><Relationship Id="rId11" Type="http://schemas.openxmlformats.org/officeDocument/2006/relationships/slideLayout" Target="../slideLayouts/slideLayout937.xml"/><Relationship Id="rId5" Type="http://schemas.openxmlformats.org/officeDocument/2006/relationships/slideLayout" Target="../slideLayouts/slideLayout931.xml"/><Relationship Id="rId15" Type="http://schemas.openxmlformats.org/officeDocument/2006/relationships/image" Target="../media/image11.png"/><Relationship Id="rId10" Type="http://schemas.openxmlformats.org/officeDocument/2006/relationships/slideLayout" Target="../slideLayouts/slideLayout936.xml"/><Relationship Id="rId4" Type="http://schemas.openxmlformats.org/officeDocument/2006/relationships/slideLayout" Target="../slideLayouts/slideLayout930.xml"/><Relationship Id="rId9" Type="http://schemas.openxmlformats.org/officeDocument/2006/relationships/slideLayout" Target="../slideLayouts/slideLayout935.xml"/><Relationship Id="rId14" Type="http://schemas.openxmlformats.org/officeDocument/2006/relationships/image" Target="../media/image10.png"/></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46.xml"/><Relationship Id="rId13" Type="http://schemas.openxmlformats.org/officeDocument/2006/relationships/theme" Target="../theme/theme91.xml"/><Relationship Id="rId3" Type="http://schemas.openxmlformats.org/officeDocument/2006/relationships/slideLayout" Target="../slideLayouts/slideLayout941.xml"/><Relationship Id="rId7" Type="http://schemas.openxmlformats.org/officeDocument/2006/relationships/slideLayout" Target="../slideLayouts/slideLayout945.xml"/><Relationship Id="rId12" Type="http://schemas.openxmlformats.org/officeDocument/2006/relationships/slideLayout" Target="../slideLayouts/slideLayout950.xml"/><Relationship Id="rId2" Type="http://schemas.openxmlformats.org/officeDocument/2006/relationships/slideLayout" Target="../slideLayouts/slideLayout940.xml"/><Relationship Id="rId1" Type="http://schemas.openxmlformats.org/officeDocument/2006/relationships/slideLayout" Target="../slideLayouts/slideLayout939.xml"/><Relationship Id="rId6" Type="http://schemas.openxmlformats.org/officeDocument/2006/relationships/slideLayout" Target="../slideLayouts/slideLayout944.xml"/><Relationship Id="rId11" Type="http://schemas.openxmlformats.org/officeDocument/2006/relationships/slideLayout" Target="../slideLayouts/slideLayout949.xml"/><Relationship Id="rId5" Type="http://schemas.openxmlformats.org/officeDocument/2006/relationships/slideLayout" Target="../slideLayouts/slideLayout943.xml"/><Relationship Id="rId10" Type="http://schemas.openxmlformats.org/officeDocument/2006/relationships/slideLayout" Target="../slideLayouts/slideLayout948.xml"/><Relationship Id="rId4" Type="http://schemas.openxmlformats.org/officeDocument/2006/relationships/slideLayout" Target="../slideLayouts/slideLayout942.xml"/><Relationship Id="rId9" Type="http://schemas.openxmlformats.org/officeDocument/2006/relationships/slideLayout" Target="../slideLayouts/slideLayout947.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58.xml"/><Relationship Id="rId13" Type="http://schemas.openxmlformats.org/officeDocument/2006/relationships/image" Target="../media/image9.png"/><Relationship Id="rId3" Type="http://schemas.openxmlformats.org/officeDocument/2006/relationships/slideLayout" Target="../slideLayouts/slideLayout953.xml"/><Relationship Id="rId7" Type="http://schemas.openxmlformats.org/officeDocument/2006/relationships/slideLayout" Target="../slideLayouts/slideLayout957.xml"/><Relationship Id="rId12" Type="http://schemas.openxmlformats.org/officeDocument/2006/relationships/theme" Target="../theme/theme92.xml"/><Relationship Id="rId2" Type="http://schemas.openxmlformats.org/officeDocument/2006/relationships/slideLayout" Target="../slideLayouts/slideLayout952.xml"/><Relationship Id="rId1" Type="http://schemas.openxmlformats.org/officeDocument/2006/relationships/slideLayout" Target="../slideLayouts/slideLayout951.xml"/><Relationship Id="rId6" Type="http://schemas.openxmlformats.org/officeDocument/2006/relationships/slideLayout" Target="../slideLayouts/slideLayout956.xml"/><Relationship Id="rId11" Type="http://schemas.openxmlformats.org/officeDocument/2006/relationships/slideLayout" Target="../slideLayouts/slideLayout961.xml"/><Relationship Id="rId5" Type="http://schemas.openxmlformats.org/officeDocument/2006/relationships/slideLayout" Target="../slideLayouts/slideLayout955.xml"/><Relationship Id="rId10" Type="http://schemas.openxmlformats.org/officeDocument/2006/relationships/slideLayout" Target="../slideLayouts/slideLayout960.xml"/><Relationship Id="rId4" Type="http://schemas.openxmlformats.org/officeDocument/2006/relationships/slideLayout" Target="../slideLayouts/slideLayout954.xml"/><Relationship Id="rId9" Type="http://schemas.openxmlformats.org/officeDocument/2006/relationships/slideLayout" Target="../slideLayouts/slideLayout959.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69.xml"/><Relationship Id="rId13" Type="http://schemas.openxmlformats.org/officeDocument/2006/relationships/theme" Target="../theme/theme93.xml"/><Relationship Id="rId3" Type="http://schemas.openxmlformats.org/officeDocument/2006/relationships/slideLayout" Target="../slideLayouts/slideLayout964.xml"/><Relationship Id="rId7" Type="http://schemas.openxmlformats.org/officeDocument/2006/relationships/slideLayout" Target="../slideLayouts/slideLayout968.xml"/><Relationship Id="rId12" Type="http://schemas.openxmlformats.org/officeDocument/2006/relationships/slideLayout" Target="../slideLayouts/slideLayout973.xml"/><Relationship Id="rId2" Type="http://schemas.openxmlformats.org/officeDocument/2006/relationships/slideLayout" Target="../slideLayouts/slideLayout963.xml"/><Relationship Id="rId1" Type="http://schemas.openxmlformats.org/officeDocument/2006/relationships/slideLayout" Target="../slideLayouts/slideLayout962.xml"/><Relationship Id="rId6" Type="http://schemas.openxmlformats.org/officeDocument/2006/relationships/slideLayout" Target="../slideLayouts/slideLayout967.xml"/><Relationship Id="rId11" Type="http://schemas.openxmlformats.org/officeDocument/2006/relationships/slideLayout" Target="../slideLayouts/slideLayout972.xml"/><Relationship Id="rId5" Type="http://schemas.openxmlformats.org/officeDocument/2006/relationships/slideLayout" Target="../slideLayouts/slideLayout966.xml"/><Relationship Id="rId10" Type="http://schemas.openxmlformats.org/officeDocument/2006/relationships/slideLayout" Target="../slideLayouts/slideLayout971.xml"/><Relationship Id="rId4" Type="http://schemas.openxmlformats.org/officeDocument/2006/relationships/slideLayout" Target="../slideLayouts/slideLayout965.xml"/><Relationship Id="rId9" Type="http://schemas.openxmlformats.org/officeDocument/2006/relationships/slideLayout" Target="../slideLayouts/slideLayout970.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81.xml"/><Relationship Id="rId3" Type="http://schemas.openxmlformats.org/officeDocument/2006/relationships/slideLayout" Target="../slideLayouts/slideLayout976.xml"/><Relationship Id="rId7" Type="http://schemas.openxmlformats.org/officeDocument/2006/relationships/slideLayout" Target="../slideLayouts/slideLayout980.xml"/><Relationship Id="rId12" Type="http://schemas.openxmlformats.org/officeDocument/2006/relationships/theme" Target="../theme/theme94.xml"/><Relationship Id="rId2" Type="http://schemas.openxmlformats.org/officeDocument/2006/relationships/slideLayout" Target="../slideLayouts/slideLayout975.xml"/><Relationship Id="rId1" Type="http://schemas.openxmlformats.org/officeDocument/2006/relationships/slideLayout" Target="../slideLayouts/slideLayout974.xml"/><Relationship Id="rId6" Type="http://schemas.openxmlformats.org/officeDocument/2006/relationships/slideLayout" Target="../slideLayouts/slideLayout979.xml"/><Relationship Id="rId11" Type="http://schemas.openxmlformats.org/officeDocument/2006/relationships/slideLayout" Target="../slideLayouts/slideLayout984.xml"/><Relationship Id="rId5" Type="http://schemas.openxmlformats.org/officeDocument/2006/relationships/slideLayout" Target="../slideLayouts/slideLayout978.xml"/><Relationship Id="rId10" Type="http://schemas.openxmlformats.org/officeDocument/2006/relationships/slideLayout" Target="../slideLayouts/slideLayout983.xml"/><Relationship Id="rId4" Type="http://schemas.openxmlformats.org/officeDocument/2006/relationships/slideLayout" Target="../slideLayouts/slideLayout977.xml"/><Relationship Id="rId9" Type="http://schemas.openxmlformats.org/officeDocument/2006/relationships/slideLayout" Target="../slideLayouts/slideLayout982.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92.xml"/><Relationship Id="rId13" Type="http://schemas.openxmlformats.org/officeDocument/2006/relationships/image" Target="../media/image31.jpeg"/><Relationship Id="rId3" Type="http://schemas.openxmlformats.org/officeDocument/2006/relationships/slideLayout" Target="../slideLayouts/slideLayout987.xml"/><Relationship Id="rId7" Type="http://schemas.openxmlformats.org/officeDocument/2006/relationships/slideLayout" Target="../slideLayouts/slideLayout991.xml"/><Relationship Id="rId12" Type="http://schemas.openxmlformats.org/officeDocument/2006/relationships/theme" Target="../theme/theme95.xml"/><Relationship Id="rId2" Type="http://schemas.openxmlformats.org/officeDocument/2006/relationships/slideLayout" Target="../slideLayouts/slideLayout986.xml"/><Relationship Id="rId1" Type="http://schemas.openxmlformats.org/officeDocument/2006/relationships/slideLayout" Target="../slideLayouts/slideLayout985.xml"/><Relationship Id="rId6" Type="http://schemas.openxmlformats.org/officeDocument/2006/relationships/slideLayout" Target="../slideLayouts/slideLayout990.xml"/><Relationship Id="rId11" Type="http://schemas.openxmlformats.org/officeDocument/2006/relationships/slideLayout" Target="../slideLayouts/slideLayout995.xml"/><Relationship Id="rId5" Type="http://schemas.openxmlformats.org/officeDocument/2006/relationships/slideLayout" Target="../slideLayouts/slideLayout989.xml"/><Relationship Id="rId10" Type="http://schemas.openxmlformats.org/officeDocument/2006/relationships/slideLayout" Target="../slideLayouts/slideLayout994.xml"/><Relationship Id="rId4" Type="http://schemas.openxmlformats.org/officeDocument/2006/relationships/slideLayout" Target="../slideLayouts/slideLayout988.xml"/><Relationship Id="rId9" Type="http://schemas.openxmlformats.org/officeDocument/2006/relationships/slideLayout" Target="../slideLayouts/slideLayout993.xml"/></Relationships>
</file>

<file path=ppt/slideMasters/_rels/slideMaster96.xml.rels><?xml version="1.0" encoding="UTF-8" standalone="yes"?>
<Relationships xmlns="http://schemas.openxmlformats.org/package/2006/relationships"><Relationship Id="rId3" Type="http://schemas.openxmlformats.org/officeDocument/2006/relationships/theme" Target="../theme/theme96.xml"/><Relationship Id="rId2" Type="http://schemas.openxmlformats.org/officeDocument/2006/relationships/slideLayout" Target="../slideLayouts/slideLayout997.xml"/><Relationship Id="rId1" Type="http://schemas.openxmlformats.org/officeDocument/2006/relationships/slideLayout" Target="../slideLayouts/slideLayout996.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05.xml"/><Relationship Id="rId13" Type="http://schemas.openxmlformats.org/officeDocument/2006/relationships/slideLayout" Target="../slideLayouts/slideLayout1010.xml"/><Relationship Id="rId3" Type="http://schemas.openxmlformats.org/officeDocument/2006/relationships/slideLayout" Target="../slideLayouts/slideLayout1000.xml"/><Relationship Id="rId7" Type="http://schemas.openxmlformats.org/officeDocument/2006/relationships/slideLayout" Target="../slideLayouts/slideLayout1004.xml"/><Relationship Id="rId12" Type="http://schemas.openxmlformats.org/officeDocument/2006/relationships/slideLayout" Target="../slideLayouts/slideLayout1009.xml"/><Relationship Id="rId2" Type="http://schemas.openxmlformats.org/officeDocument/2006/relationships/slideLayout" Target="../slideLayouts/slideLayout999.xml"/><Relationship Id="rId1" Type="http://schemas.openxmlformats.org/officeDocument/2006/relationships/slideLayout" Target="../slideLayouts/slideLayout998.xml"/><Relationship Id="rId6" Type="http://schemas.openxmlformats.org/officeDocument/2006/relationships/slideLayout" Target="../slideLayouts/slideLayout1003.xml"/><Relationship Id="rId11" Type="http://schemas.openxmlformats.org/officeDocument/2006/relationships/slideLayout" Target="../slideLayouts/slideLayout1008.xml"/><Relationship Id="rId5" Type="http://schemas.openxmlformats.org/officeDocument/2006/relationships/slideLayout" Target="../slideLayouts/slideLayout1002.xml"/><Relationship Id="rId15" Type="http://schemas.openxmlformats.org/officeDocument/2006/relationships/theme" Target="../theme/theme97.xml"/><Relationship Id="rId10" Type="http://schemas.openxmlformats.org/officeDocument/2006/relationships/slideLayout" Target="../slideLayouts/slideLayout1007.xml"/><Relationship Id="rId4" Type="http://schemas.openxmlformats.org/officeDocument/2006/relationships/slideLayout" Target="../slideLayouts/slideLayout1001.xml"/><Relationship Id="rId9" Type="http://schemas.openxmlformats.org/officeDocument/2006/relationships/slideLayout" Target="../slideLayouts/slideLayout1006.xml"/><Relationship Id="rId14" Type="http://schemas.openxmlformats.org/officeDocument/2006/relationships/slideLayout" Target="../slideLayouts/slideLayout1011.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19.xml"/><Relationship Id="rId13" Type="http://schemas.openxmlformats.org/officeDocument/2006/relationships/theme" Target="../theme/theme98.xml"/><Relationship Id="rId3" Type="http://schemas.openxmlformats.org/officeDocument/2006/relationships/slideLayout" Target="../slideLayouts/slideLayout1014.xml"/><Relationship Id="rId7" Type="http://schemas.openxmlformats.org/officeDocument/2006/relationships/slideLayout" Target="../slideLayouts/slideLayout1018.xml"/><Relationship Id="rId12" Type="http://schemas.openxmlformats.org/officeDocument/2006/relationships/slideLayout" Target="../slideLayouts/slideLayout1023.xml"/><Relationship Id="rId2" Type="http://schemas.openxmlformats.org/officeDocument/2006/relationships/slideLayout" Target="../slideLayouts/slideLayout1013.xml"/><Relationship Id="rId1" Type="http://schemas.openxmlformats.org/officeDocument/2006/relationships/slideLayout" Target="../slideLayouts/slideLayout1012.xml"/><Relationship Id="rId6" Type="http://schemas.openxmlformats.org/officeDocument/2006/relationships/slideLayout" Target="../slideLayouts/slideLayout1017.xml"/><Relationship Id="rId11" Type="http://schemas.openxmlformats.org/officeDocument/2006/relationships/slideLayout" Target="../slideLayouts/slideLayout1022.xml"/><Relationship Id="rId5" Type="http://schemas.openxmlformats.org/officeDocument/2006/relationships/slideLayout" Target="../slideLayouts/slideLayout1016.xml"/><Relationship Id="rId10" Type="http://schemas.openxmlformats.org/officeDocument/2006/relationships/slideLayout" Target="../slideLayouts/slideLayout1021.xml"/><Relationship Id="rId4" Type="http://schemas.openxmlformats.org/officeDocument/2006/relationships/slideLayout" Target="../slideLayouts/slideLayout1015.xml"/><Relationship Id="rId9" Type="http://schemas.openxmlformats.org/officeDocument/2006/relationships/slideLayout" Target="../slideLayouts/slideLayout1020.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31.xml"/><Relationship Id="rId3" Type="http://schemas.openxmlformats.org/officeDocument/2006/relationships/slideLayout" Target="../slideLayouts/slideLayout1026.xml"/><Relationship Id="rId7" Type="http://schemas.openxmlformats.org/officeDocument/2006/relationships/slideLayout" Target="../slideLayouts/slideLayout1030.xml"/><Relationship Id="rId12" Type="http://schemas.openxmlformats.org/officeDocument/2006/relationships/theme" Target="../theme/theme99.xml"/><Relationship Id="rId2" Type="http://schemas.openxmlformats.org/officeDocument/2006/relationships/slideLayout" Target="../slideLayouts/slideLayout1025.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slideLayout" Target="../slideLayouts/slideLayout1034.xml"/><Relationship Id="rId5" Type="http://schemas.openxmlformats.org/officeDocument/2006/relationships/slideLayout" Target="../slideLayouts/slideLayout1028.xml"/><Relationship Id="rId10" Type="http://schemas.openxmlformats.org/officeDocument/2006/relationships/slideLayout" Target="../slideLayouts/slideLayout1033.xml"/><Relationship Id="rId4" Type="http://schemas.openxmlformats.org/officeDocument/2006/relationships/slideLayout" Target="../slideLayouts/slideLayout1027.xml"/><Relationship Id="rId9" Type="http://schemas.openxmlformats.org/officeDocument/2006/relationships/slideLayout" Target="../slideLayouts/slideLayout10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82978"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2979"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2980"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fontAlgn="base">
              <a:spcBef>
                <a:spcPct val="0"/>
              </a:spcBef>
              <a:defRPr sz="1400" smtClean="0">
                <a:effectLst/>
                <a:latin typeface="+mn-lt"/>
                <a:cs typeface="+mn-cs"/>
              </a:defRPr>
            </a:lvl1pPr>
          </a:lstStyle>
          <a:p>
            <a:pPr>
              <a:defRPr/>
            </a:pPr>
            <a:endParaRPr lang="en-US"/>
          </a:p>
        </p:txBody>
      </p:sp>
      <p:sp>
        <p:nvSpPr>
          <p:cNvPr id="382981"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fontAlgn="base">
              <a:spcBef>
                <a:spcPct val="0"/>
              </a:spcBef>
              <a:defRPr sz="1400" smtClean="0">
                <a:effectLst/>
                <a:latin typeface="+mn-lt"/>
                <a:cs typeface="+mn-cs"/>
              </a:defRPr>
            </a:lvl1pPr>
          </a:lstStyle>
          <a:p>
            <a:pPr>
              <a:defRPr/>
            </a:pPr>
            <a:endParaRPr lang="en-US"/>
          </a:p>
        </p:txBody>
      </p:sp>
      <p:sp>
        <p:nvSpPr>
          <p:cNvPr id="382982"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fontAlgn="base">
              <a:spcBef>
                <a:spcPct val="0"/>
              </a:spcBef>
              <a:defRPr sz="1400" smtClean="0">
                <a:effectLst/>
                <a:latin typeface="+mn-lt"/>
                <a:cs typeface="+mn-cs"/>
              </a:defRPr>
            </a:lvl1pPr>
          </a:lstStyle>
          <a:p>
            <a:pPr>
              <a:defRPr/>
            </a:pPr>
            <a:fld id="{B53929E1-4933-E64A-9D35-76743A8A2176}" type="slidenum">
              <a:rPr lang="en-US"/>
              <a:pPr>
                <a:defRPr/>
              </a:pPr>
              <a:t>‹#›</a:t>
            </a:fld>
            <a:endParaRPr lang="en-US"/>
          </a:p>
        </p:txBody>
      </p:sp>
    </p:spTree>
    <p:extLst>
      <p:ext uri="{BB962C8B-B14F-4D97-AF65-F5344CB8AC3E}">
        <p14:creationId xmlns:p14="http://schemas.microsoft.com/office/powerpoint/2010/main" val="1554148833"/>
      </p:ext>
    </p:extLst>
  </p:cSld>
  <p:clrMap bg1="lt1" tx1="dk1" bg2="lt2" tx2="dk2" accent1="accent1" accent2="accent2" accent3="accent3" accent4="accent4" accent5="accent5" accent6="accent6" hlink="hlink" folHlink="folHlink"/>
  <p:sldLayoutIdLst>
    <p:sldLayoutId id="2147489820" r:id="rId1"/>
    <p:sldLayoutId id="2147489821" r:id="rId2"/>
    <p:sldLayoutId id="2147489822" r:id="rId3"/>
    <p:sldLayoutId id="2147489823" r:id="rId4"/>
    <p:sldLayoutId id="2147489824" r:id="rId5"/>
    <p:sldLayoutId id="2147489825" r:id="rId6"/>
    <p:sldLayoutId id="2147489826" r:id="rId7"/>
    <p:sldLayoutId id="2147489827" r:id="rId8"/>
    <p:sldLayoutId id="2147489828" r:id="rId9"/>
    <p:sldLayoutId id="2147489829" r:id="rId10"/>
    <p:sldLayoutId id="2147489830"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24780"/>
      </p:ext>
    </p:extLst>
  </p:cSld>
  <p:clrMap bg1="lt1" tx1="dk1" bg2="lt2" tx2="dk2" accent1="accent1" accent2="accent2" accent3="accent3" accent4="accent4" accent5="accent5" accent6="accent6" hlink="hlink" folHlink="folHlink"/>
  <p:sldLayoutIdLst>
    <p:sldLayoutId id="2147488460" r:id="rId1"/>
    <p:sldLayoutId id="2147488461" r:id="rId2"/>
    <p:sldLayoutId id="2147488462" r:id="rId3"/>
    <p:sldLayoutId id="2147488463" r:id="rId4"/>
    <p:sldLayoutId id="2147488464" r:id="rId5"/>
    <p:sldLayoutId id="2147488465" r:id="rId6"/>
    <p:sldLayoutId id="2147488466" r:id="rId7"/>
    <p:sldLayoutId id="2147488467" r:id="rId8"/>
    <p:sldLayoutId id="2147488468" r:id="rId9"/>
    <p:sldLayoutId id="2147488469" r:id="rId10"/>
    <p:sldLayoutId id="214748847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516371626"/>
      </p:ext>
    </p:extLst>
  </p:cSld>
  <p:clrMap bg1="dk2" tx1="lt1" bg2="dk1" tx2="lt2" accent1="accent1" accent2="accent2" accent3="accent3" accent4="accent4" accent5="accent5" accent6="accent6" hlink="hlink" folHlink="folHlink"/>
  <p:sldLayoutIdLst>
    <p:sldLayoutId id="2147488510" r:id="rId1"/>
    <p:sldLayoutId id="2147488511" r:id="rId2"/>
    <p:sldLayoutId id="2147488512" r:id="rId3"/>
    <p:sldLayoutId id="2147488513" r:id="rId4"/>
    <p:sldLayoutId id="2147488514" r:id="rId5"/>
    <p:sldLayoutId id="2147488515" r:id="rId6"/>
    <p:sldLayoutId id="2147488516" r:id="rId7"/>
    <p:sldLayoutId id="2147488517" r:id="rId8"/>
    <p:sldLayoutId id="2147488518" r:id="rId9"/>
    <p:sldLayoutId id="2147488519" r:id="rId10"/>
    <p:sldLayoutId id="214748852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i="1">
          <a:solidFill>
            <a:schemeClr val="tx2"/>
          </a:solidFill>
          <a:latin typeface="Arial"/>
          <a:ea typeface="+mj-ea"/>
          <a:cs typeface="Arial"/>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3056238"/>
      </p:ext>
    </p:extLst>
  </p:cSld>
  <p:clrMap bg1="dk2" tx1="lt1" bg2="dk1" tx2="lt2" accent1="accent1" accent2="accent2" accent3="accent3" accent4="accent4" accent5="accent5" accent6="accent6" hlink="hlink" folHlink="folHlink"/>
  <p:sldLayoutIdLst>
    <p:sldLayoutId id="2147488570" r:id="rId1"/>
    <p:sldLayoutId id="2147488571" r:id="rId2"/>
    <p:sldLayoutId id="2147488572" r:id="rId3"/>
    <p:sldLayoutId id="2147488573" r:id="rId4"/>
    <p:sldLayoutId id="2147488574" r:id="rId5"/>
    <p:sldLayoutId id="2147488575" r:id="rId6"/>
    <p:sldLayoutId id="2147488576" r:id="rId7"/>
    <p:sldLayoutId id="2147488577" r:id="rId8"/>
    <p:sldLayoutId id="2147488578" r:id="rId9"/>
    <p:sldLayoutId id="2147488579" r:id="rId10"/>
    <p:sldLayoutId id="214748858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a:solidFill>
                <a:srgbClr val="FFFFFF"/>
              </a:solidFill>
              <a:latin typeface="Arial"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a:t>
            </a:r>
            <a:r>
              <a:rPr lang="en-US" sz="900" b="1">
                <a:solidFill>
                  <a:srgbClr val="FFFFFF"/>
                </a:solidFill>
                <a:latin typeface="Arial"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a:solidFill>
                  <a:srgbClr val="FFFFFF"/>
                </a:solidFill>
                <a:latin typeface="Arial" charset="0"/>
              </a:rPr>
              <a:t>© </a:t>
            </a:r>
            <a:r>
              <a:rPr lang="en-US" sz="1000">
                <a:solidFill>
                  <a:srgbClr val="FFFFFF"/>
                </a:solidFill>
                <a:latin typeface="Arial" charset="0"/>
              </a:rPr>
              <a:t>2005</a:t>
            </a:r>
            <a:r>
              <a:rPr lang="en-US" sz="900">
                <a:solidFill>
                  <a:srgbClr val="FFFFFF"/>
                </a:solidFill>
                <a:latin typeface="Arial"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12602302"/>
      </p:ext>
    </p:extLst>
  </p:cSld>
  <p:clrMap bg1="dk2" tx1="lt1" bg2="dk1" tx2="lt2" accent1="accent1" accent2="accent2" accent3="accent3" accent4="accent4" accent5="accent5" accent6="accent6" hlink="hlink" folHlink="folHlink"/>
  <p:sldLayoutIdLst>
    <p:sldLayoutId id="2147488691" r:id="rId1"/>
    <p:sldLayoutId id="2147488692" r:id="rId2"/>
    <p:sldLayoutId id="2147488693" r:id="rId3"/>
    <p:sldLayoutId id="2147488694" r:id="rId4"/>
    <p:sldLayoutId id="2147488695" r:id="rId5"/>
    <p:sldLayoutId id="2147488696" r:id="rId6"/>
    <p:sldLayoutId id="2147488697" r:id="rId7"/>
    <p:sldLayoutId id="2147488698" r:id="rId8"/>
    <p:sldLayoutId id="2147488699" r:id="rId9"/>
    <p:sldLayoutId id="2147488700" r:id="rId10"/>
    <p:sldLayoutId id="214748870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latin typeface="Arial"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666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66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66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Verdana" pitchFamily="-111" charset="0"/>
                <a:ea typeface="+mn-ea"/>
                <a:cs typeface="+mn-cs"/>
              </a:defRPr>
            </a:lvl1pPr>
          </a:lstStyle>
          <a:p>
            <a:pPr>
              <a:defRPr/>
            </a:pPr>
            <a:endParaRPr lang="en-US">
              <a:solidFill>
                <a:srgbClr val="000000"/>
              </a:solidFill>
              <a:ea typeface="ＭＳ Ｐゴシック"/>
              <a:cs typeface="ＭＳ Ｐゴシック"/>
            </a:endParaRPr>
          </a:p>
        </p:txBody>
      </p:sp>
      <p:sp>
        <p:nvSpPr>
          <p:cNvPr id="6666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Verdana" pitchFamily="-111" charset="0"/>
                <a:ea typeface="+mn-ea"/>
                <a:cs typeface="+mn-cs"/>
              </a:defRPr>
            </a:lvl1pPr>
          </a:lstStyle>
          <a:p>
            <a:pPr>
              <a:defRPr/>
            </a:pPr>
            <a:endParaRPr lang="en-US">
              <a:solidFill>
                <a:srgbClr val="000000"/>
              </a:solidFill>
              <a:ea typeface="ＭＳ Ｐゴシック"/>
              <a:cs typeface="ＭＳ Ｐゴシック"/>
            </a:endParaRPr>
          </a:p>
        </p:txBody>
      </p:sp>
      <p:sp>
        <p:nvSpPr>
          <p:cNvPr id="6666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Verdana" charset="0"/>
              </a:defRPr>
            </a:lvl1pPr>
          </a:lstStyle>
          <a:p>
            <a:pPr>
              <a:defRPr/>
            </a:pPr>
            <a:fld id="{2F3166C4-D272-414C-A700-E8D4F91942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5947015"/>
      </p:ext>
    </p:extLst>
  </p:cSld>
  <p:clrMap bg1="lt1" tx1="dk1" bg2="lt2" tx2="dk2" accent1="accent1" accent2="accent2" accent3="accent3" accent4="accent4" accent5="accent5" accent6="accent6" hlink="hlink" folHlink="folHlink"/>
  <p:sldLayoutIdLst>
    <p:sldLayoutId id="2147488850" r:id="rId1"/>
    <p:sldLayoutId id="2147488851" r:id="rId2"/>
    <p:sldLayoutId id="2147488852" r:id="rId3"/>
    <p:sldLayoutId id="2147488853" r:id="rId4"/>
    <p:sldLayoutId id="2147488854" r:id="rId5"/>
    <p:sldLayoutId id="2147488855" r:id="rId6"/>
    <p:sldLayoutId id="2147488856" r:id="rId7"/>
    <p:sldLayoutId id="2147488857" r:id="rId8"/>
    <p:sldLayoutId id="2147488858" r:id="rId9"/>
    <p:sldLayoutId id="2147488859" r:id="rId10"/>
    <p:sldLayoutId id="2147488860"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8930566"/>
      </p:ext>
    </p:extLst>
  </p:cSld>
  <p:clrMap bg1="lt1" tx1="dk1" bg2="lt2" tx2="dk2" accent1="accent1" accent2="accent2" accent3="accent3" accent4="accent4" accent5="accent5" accent6="accent6" hlink="hlink" folHlink="folHlink"/>
  <p:sldLayoutIdLst>
    <p:sldLayoutId id="2147488862" r:id="rId1"/>
    <p:sldLayoutId id="2147488863" r:id="rId2"/>
    <p:sldLayoutId id="2147488864" r:id="rId3"/>
    <p:sldLayoutId id="2147488865" r:id="rId4"/>
    <p:sldLayoutId id="2147488866" r:id="rId5"/>
    <p:sldLayoutId id="2147488867" r:id="rId6"/>
    <p:sldLayoutId id="2147488868" r:id="rId7"/>
    <p:sldLayoutId id="2147488869" r:id="rId8"/>
    <p:sldLayoutId id="2147488870" r:id="rId9"/>
    <p:sldLayoutId id="2147488871" r:id="rId10"/>
    <p:sldLayoutId id="2147488872" r:id="rId11"/>
    <p:sldLayoutId id="214748887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a:defRPr/>
            </a:pPr>
            <a:fld id="{56D87A32-284D-3C4D-9588-0B1B90160021}"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9812390"/>
      </p:ext>
    </p:extLst>
  </p:cSld>
  <p:clrMap bg1="dk2" tx1="lt1" bg2="dk1" tx2="lt2" accent1="accent1" accent2="accent2" accent3="accent3" accent4="accent4" accent5="accent5" accent6="accent6" hlink="hlink" folHlink="folHlink"/>
  <p:sldLayoutIdLst>
    <p:sldLayoutId id="2147488875" r:id="rId1"/>
    <p:sldLayoutId id="2147488876" r:id="rId2"/>
    <p:sldLayoutId id="2147488877" r:id="rId3"/>
    <p:sldLayoutId id="2147488878" r:id="rId4"/>
    <p:sldLayoutId id="2147488879" r:id="rId5"/>
    <p:sldLayoutId id="2147488880" r:id="rId6"/>
    <p:sldLayoutId id="2147488881" r:id="rId7"/>
    <p:sldLayoutId id="2147488882" r:id="rId8"/>
    <p:sldLayoutId id="2147488883" r:id="rId9"/>
    <p:sldLayoutId id="2147488884" r:id="rId10"/>
    <p:sldLayoutId id="214748888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5560728"/>
      </p:ext>
    </p:extLst>
  </p:cSld>
  <p:clrMap bg1="lt1" tx1="dk1" bg2="lt2" tx2="dk2" accent1="accent1" accent2="accent2" accent3="accent3" accent4="accent4" accent5="accent5" accent6="accent6" hlink="hlink" folHlink="folHlink"/>
  <p:sldLayoutIdLst>
    <p:sldLayoutId id="2147488887" r:id="rId1"/>
    <p:sldLayoutId id="2147488888" r:id="rId2"/>
    <p:sldLayoutId id="2147488889" r:id="rId3"/>
    <p:sldLayoutId id="2147488890" r:id="rId4"/>
    <p:sldLayoutId id="2147488891" r:id="rId5"/>
    <p:sldLayoutId id="2147488892" r:id="rId6"/>
    <p:sldLayoutId id="2147488893" r:id="rId7"/>
    <p:sldLayoutId id="2147488894" r:id="rId8"/>
    <p:sldLayoutId id="2147488895" r:id="rId9"/>
    <p:sldLayoutId id="2147488896" r:id="rId10"/>
    <p:sldLayoutId id="2147488897"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defRPr/>
            </a:pPr>
            <a:fld id="{7023D8DD-BEB4-4D45-A07F-9B3EE692E84D}" type="slidenum">
              <a:rPr lang="en-US"/>
              <a:pPr>
                <a:defRPr/>
              </a:pPr>
              <a:t>‹#›</a:t>
            </a:fld>
            <a:endParaRPr lang="en-US"/>
          </a:p>
        </p:txBody>
      </p:sp>
    </p:spTree>
    <p:extLst>
      <p:ext uri="{BB962C8B-B14F-4D97-AF65-F5344CB8AC3E}">
        <p14:creationId xmlns:p14="http://schemas.microsoft.com/office/powerpoint/2010/main" val="2545056362"/>
      </p:ext>
    </p:extLst>
  </p:cSld>
  <p:clrMap bg1="lt1" tx1="dk1" bg2="lt2" tx2="dk2" accent1="accent1" accent2="accent2" accent3="accent3" accent4="accent4" accent5="accent5" accent6="accent6" hlink="hlink" folHlink="folHlink"/>
  <p:sldLayoutIdLst>
    <p:sldLayoutId id="2147488899" r:id="rId1"/>
    <p:sldLayoutId id="2147488900" r:id="rId2"/>
    <p:sldLayoutId id="2147488901" r:id="rId3"/>
    <p:sldLayoutId id="2147488902" r:id="rId4"/>
    <p:sldLayoutId id="2147488903" r:id="rId5"/>
    <p:sldLayoutId id="2147488904" r:id="rId6"/>
    <p:sldLayoutId id="2147488905" r:id="rId7"/>
    <p:sldLayoutId id="2147488906" r:id="rId8"/>
    <p:sldLayoutId id="2147488907" r:id="rId9"/>
    <p:sldLayoutId id="2147488908" r:id="rId10"/>
    <p:sldLayoutId id="214748890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8051"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0" sz="1400">
                <a:latin typeface="Times New Roman" pitchFamily="-112" charset="0"/>
                <a:ea typeface="+mn-ea"/>
                <a:cs typeface="+mn-cs"/>
              </a:defRPr>
            </a:lvl1pPr>
          </a:lstStyle>
          <a:p>
            <a:pPr>
              <a:defRPr/>
            </a:pPr>
            <a:endParaRPr lang="en-US">
              <a:solidFill>
                <a:srgbClr val="000000"/>
              </a:solidFill>
            </a:endParaRPr>
          </a:p>
        </p:txBody>
      </p:sp>
      <p:sp>
        <p:nvSpPr>
          <p:cNvPr id="25805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0" sz="1400">
                <a:latin typeface="Times New Roman" pitchFamily="-112" charset="0"/>
                <a:ea typeface="+mn-ea"/>
                <a:cs typeface="+mn-cs"/>
              </a:defRPr>
            </a:lvl1pPr>
          </a:lstStyle>
          <a:p>
            <a:pPr>
              <a:defRPr/>
            </a:pPr>
            <a:endParaRPr lang="en-US">
              <a:solidFill>
                <a:srgbClr val="000000"/>
              </a:solidFill>
            </a:endParaRPr>
          </a:p>
        </p:txBody>
      </p:sp>
      <p:sp>
        <p:nvSpPr>
          <p:cNvPr id="258053"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0" sz="1400"/>
            </a:lvl1pPr>
          </a:lstStyle>
          <a:p>
            <a:pPr>
              <a:defRPr/>
            </a:pPr>
            <a:fld id="{3239BA79-2411-B145-BCA3-62E02BF464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300717"/>
      </p:ext>
    </p:extLst>
  </p:cSld>
  <p:clrMap bg1="lt1" tx1="dk1" bg2="lt2" tx2="dk2" accent1="accent1" accent2="accent2" accent3="accent3" accent4="accent4" accent5="accent5" accent6="accent6" hlink="hlink" folHlink="folHlink"/>
  <p:sldLayoutIdLst>
    <p:sldLayoutId id="2147488911" r:id="rId1"/>
    <p:sldLayoutId id="2147488912" r:id="rId2"/>
    <p:sldLayoutId id="2147488913" r:id="rId3"/>
    <p:sldLayoutId id="2147488914" r:id="rId4"/>
    <p:sldLayoutId id="2147488915" r:id="rId5"/>
    <p:sldLayoutId id="2147488916" r:id="rId6"/>
    <p:sldLayoutId id="2147488917" r:id="rId7"/>
    <p:sldLayoutId id="2147488918" r:id="rId8"/>
    <p:sldLayoutId id="2147488919" r:id="rId9"/>
    <p:sldLayoutId id="2147488920" r:id="rId10"/>
    <p:sldLayoutId id="214748892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13314"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3315"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sp>
        <p:nvSpPr>
          <p:cNvPr id="13316"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3317"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13318"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1047"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kumimoji="0" sz="1400">
                <a:latin typeface="Comic Sans MS" pitchFamily="-112" charset="0"/>
                <a:ea typeface="+mn-ea"/>
                <a:cs typeface="+mn-cs"/>
              </a:defRPr>
            </a:lvl1pPr>
          </a:lstStyle>
          <a:p>
            <a:pPr>
              <a:defRPr/>
            </a:pPr>
            <a:endParaRPr lang="en-US">
              <a:solidFill>
                <a:srgbClr val="000000"/>
              </a:solidFill>
            </a:endParaRPr>
          </a:p>
        </p:txBody>
      </p:sp>
      <p:sp>
        <p:nvSpPr>
          <p:cNvPr id="471048"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kumimoji="0" sz="1400">
                <a:latin typeface="Comic Sans MS" pitchFamily="-112" charset="0"/>
                <a:ea typeface="+mn-ea"/>
                <a:cs typeface="+mn-cs"/>
              </a:defRPr>
            </a:lvl1pPr>
          </a:lstStyle>
          <a:p>
            <a:pPr>
              <a:defRPr/>
            </a:pPr>
            <a:endParaRPr lang="en-US">
              <a:solidFill>
                <a:srgbClr val="000000"/>
              </a:solidFill>
            </a:endParaRPr>
          </a:p>
        </p:txBody>
      </p:sp>
      <p:sp>
        <p:nvSpPr>
          <p:cNvPr id="471049"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kumimoji="0" sz="1400">
                <a:latin typeface="Comic Sans MS" charset="0"/>
              </a:defRPr>
            </a:lvl1pPr>
          </a:lstStyle>
          <a:p>
            <a:pPr>
              <a:defRPr/>
            </a:pPr>
            <a:fld id="{FF1D1128-2EF2-4441-AE8D-CB72BB3C5E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2640794"/>
      </p:ext>
    </p:extLst>
  </p:cSld>
  <p:clrMap bg1="lt1" tx1="dk1" bg2="lt2" tx2="dk2" accent1="accent1" accent2="accent2" accent3="accent3" accent4="accent4" accent5="accent5" accent6="accent6" hlink="hlink" folHlink="folHlink"/>
  <p:sldLayoutIdLst>
    <p:sldLayoutId id="2147488923" r:id="rId1"/>
    <p:sldLayoutId id="2147488924" r:id="rId2"/>
    <p:sldLayoutId id="2147488925" r:id="rId3"/>
    <p:sldLayoutId id="2147488926" r:id="rId4"/>
    <p:sldLayoutId id="2147488927" r:id="rId5"/>
    <p:sldLayoutId id="2147488928" r:id="rId6"/>
    <p:sldLayoutId id="2147488929" r:id="rId7"/>
    <p:sldLayoutId id="2147488930" r:id="rId8"/>
    <p:sldLayoutId id="2147488931" r:id="rId9"/>
    <p:sldLayoutId id="2147488932" r:id="rId10"/>
    <p:sldLayoutId id="2147488933"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5pPr>
      <a:lvl6pPr marL="457200" algn="l" rtl="0" fontAlgn="base">
        <a:spcBef>
          <a:spcPct val="0"/>
        </a:spcBef>
        <a:spcAft>
          <a:spcPct val="0"/>
        </a:spcAft>
        <a:defRPr sz="4300">
          <a:solidFill>
            <a:schemeClr val="tx2"/>
          </a:solidFill>
          <a:latin typeface="Comic Sans MS" pitchFamily="-112" charset="0"/>
        </a:defRPr>
      </a:lvl6pPr>
      <a:lvl7pPr marL="914400" algn="l" rtl="0" fontAlgn="base">
        <a:spcBef>
          <a:spcPct val="0"/>
        </a:spcBef>
        <a:spcAft>
          <a:spcPct val="0"/>
        </a:spcAft>
        <a:defRPr sz="4300">
          <a:solidFill>
            <a:schemeClr val="tx2"/>
          </a:solidFill>
          <a:latin typeface="Comic Sans MS" pitchFamily="-112" charset="0"/>
        </a:defRPr>
      </a:lvl7pPr>
      <a:lvl8pPr marL="1371600" algn="l" rtl="0" fontAlgn="base">
        <a:spcBef>
          <a:spcPct val="0"/>
        </a:spcBef>
        <a:spcAft>
          <a:spcPct val="0"/>
        </a:spcAft>
        <a:defRPr sz="4300">
          <a:solidFill>
            <a:schemeClr val="tx2"/>
          </a:solidFill>
          <a:latin typeface="Comic Sans MS" pitchFamily="-112" charset="0"/>
        </a:defRPr>
      </a:lvl8pPr>
      <a:lvl9pPr marL="1828800" algn="l" rtl="0" fontAlgn="base">
        <a:spcBef>
          <a:spcPct val="0"/>
        </a:spcBef>
        <a:spcAft>
          <a:spcPct val="0"/>
        </a:spcAft>
        <a:defRPr sz="4300">
          <a:solidFill>
            <a:schemeClr val="tx2"/>
          </a:solidFill>
          <a:latin typeface="Comic Sans MS" pitchFamily="-112"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Geneva" charset="-128"/>
          <a:cs typeface="Geneva" charset="0"/>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3170" name="Group 2"/>
          <p:cNvGrpSpPr>
            <a:grpSpLocks/>
          </p:cNvGrpSpPr>
          <p:nvPr/>
        </p:nvGrpSpPr>
        <p:grpSpPr bwMode="auto">
          <a:xfrm>
            <a:off x="0" y="0"/>
            <a:ext cx="9132888" cy="6845300"/>
            <a:chOff x="0" y="0"/>
            <a:chExt cx="5753" cy="4312"/>
          </a:xfrm>
        </p:grpSpPr>
        <p:sp>
          <p:nvSpPr>
            <p:cNvPr id="263174"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3175" name="Group 4"/>
            <p:cNvGrpSpPr>
              <a:grpSpLocks/>
            </p:cNvGrpSpPr>
            <p:nvPr/>
          </p:nvGrpSpPr>
          <p:grpSpPr bwMode="auto">
            <a:xfrm>
              <a:off x="246" y="204"/>
              <a:ext cx="5271" cy="3889"/>
              <a:chOff x="246" y="204"/>
              <a:chExt cx="5271" cy="3889"/>
            </a:xfrm>
          </p:grpSpPr>
          <p:sp>
            <p:nvSpPr>
              <p:cNvPr id="30725"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3181"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2"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3"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4"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5"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6"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7"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8"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9"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0"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1"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2"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3"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4"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5"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6"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7"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8"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9"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0"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1"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2"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263176" name="Group 28"/>
            <p:cNvGrpSpPr>
              <a:grpSpLocks/>
            </p:cNvGrpSpPr>
            <p:nvPr/>
          </p:nvGrpSpPr>
          <p:grpSpPr bwMode="auto">
            <a:xfrm>
              <a:off x="0" y="0"/>
              <a:ext cx="1246" cy="1232"/>
              <a:chOff x="0" y="0"/>
              <a:chExt cx="1246" cy="1232"/>
            </a:xfrm>
          </p:grpSpPr>
          <p:sp>
            <p:nvSpPr>
              <p:cNvPr id="263177"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3178"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3179"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5363" name="Text Box 32"/>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endParaRPr lang="en-US" sz="1400" b="1">
              <a:solidFill>
                <a:srgbClr val="FFFFFF"/>
              </a:solidFill>
              <a:latin typeface="Arial" charset="0"/>
            </a:endParaRPr>
          </a:p>
        </p:txBody>
      </p:sp>
      <p:sp>
        <p:nvSpPr>
          <p:cNvPr id="15364" name="Text Box 33"/>
          <p:cNvSpPr txBox="1">
            <a:spLocks noChangeArrowheads="1"/>
          </p:cNvSpPr>
          <p:nvPr userDrawn="1"/>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30754" name="Rectangle 34"/>
          <p:cNvSpPr>
            <a:spLocks noChangeArrowheads="1"/>
          </p:cNvSpPr>
          <p:nvPr userDrawn="1"/>
        </p:nvSpPr>
        <p:spPr bwMode="auto">
          <a:xfrm>
            <a:off x="7543800" y="6515100"/>
            <a:ext cx="736600"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7.5.03b.</a:t>
            </a:r>
          </a:p>
        </p:txBody>
      </p:sp>
    </p:spTree>
    <p:extLst>
      <p:ext uri="{BB962C8B-B14F-4D97-AF65-F5344CB8AC3E}">
        <p14:creationId xmlns:p14="http://schemas.microsoft.com/office/powerpoint/2010/main" val="552325538"/>
      </p:ext>
    </p:extLst>
  </p:cSld>
  <p:clrMap bg1="dk2" tx1="lt1" bg2="dk1" tx2="lt2" accent1="accent1" accent2="accent2" accent3="accent3" accent4="accent4" accent5="accent5" accent6="accent6" hlink="hlink" folHlink="folHlink"/>
  <p:sldLayoutIdLst>
    <p:sldLayoutId id="2147488971" r:id="rId1"/>
    <p:sldLayoutId id="2147488972" r:id="rId2"/>
    <p:sldLayoutId id="2147488973" r:id="rId3"/>
    <p:sldLayoutId id="2147488974" r:id="rId4"/>
    <p:sldLayoutId id="2147488975" r:id="rId5"/>
    <p:sldLayoutId id="2147488976" r:id="rId6"/>
    <p:sldLayoutId id="2147488977" r:id="rId7"/>
    <p:sldLayoutId id="2147488978" r:id="rId8"/>
    <p:sldLayoutId id="2147488979" r:id="rId9"/>
    <p:sldLayoutId id="2147488980" r:id="rId10"/>
    <p:sldLayoutId id="214748898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728083986"/>
      </p:ext>
    </p:extLst>
  </p:cSld>
  <p:clrMap bg1="dk2" tx1="lt1" bg2="dk1" tx2="lt2" accent1="accent1" accent2="accent2" accent3="accent3" accent4="accent4" accent5="accent5" accent6="accent6" hlink="hlink" folHlink="folHlink"/>
  <p:sldLayoutIdLst>
    <p:sldLayoutId id="2147488983" r:id="rId1"/>
    <p:sldLayoutId id="2147488984" r:id="rId2"/>
    <p:sldLayoutId id="2147488985" r:id="rId3"/>
    <p:sldLayoutId id="2147488986" r:id="rId4"/>
    <p:sldLayoutId id="2147488987" r:id="rId5"/>
    <p:sldLayoutId id="2147488988" r:id="rId6"/>
    <p:sldLayoutId id="2147488989" r:id="rId7"/>
    <p:sldLayoutId id="2147488990" r:id="rId8"/>
    <p:sldLayoutId id="2147488991" r:id="rId9"/>
    <p:sldLayoutId id="2147488992" r:id="rId10"/>
    <p:sldLayoutId id="214748899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hlink"/>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301131585"/>
      </p:ext>
    </p:extLst>
  </p:cSld>
  <p:clrMap bg1="dk2" tx1="lt1" bg2="dk1" tx2="lt2" accent1="accent1" accent2="accent2" accent3="accent3" accent4="accent4" accent5="accent5" accent6="accent6" hlink="hlink" folHlink="folHlink"/>
  <p:sldLayoutIdLst>
    <p:sldLayoutId id="2147489056" r:id="rId1"/>
    <p:sldLayoutId id="2147489057" r:id="rId2"/>
    <p:sldLayoutId id="2147489058" r:id="rId3"/>
    <p:sldLayoutId id="2147489059" r:id="rId4"/>
    <p:sldLayoutId id="2147489060" r:id="rId5"/>
    <p:sldLayoutId id="2147489061" r:id="rId6"/>
    <p:sldLayoutId id="2147489062" r:id="rId7"/>
    <p:sldLayoutId id="2147489063" r:id="rId8"/>
    <p:sldLayoutId id="2147489064" r:id="rId9"/>
    <p:sldLayoutId id="2147489065" r:id="rId10"/>
    <p:sldLayoutId id="214748906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4/13/25</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a:defRPr/>
            </a:pPr>
            <a:fld id="{18E9B4FB-FDDD-E54F-B829-2DD078660423}"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152328211"/>
      </p:ext>
    </p:extLst>
  </p:cSld>
  <p:clrMap bg1="dk2" tx1="lt1" bg2="dk1" tx2="lt2" accent1="accent1" accent2="accent2" accent3="accent3" accent4="accent4" accent5="accent5" accent6="accent6" hlink="hlink" folHlink="folHlink"/>
  <p:sldLayoutIdLst>
    <p:sldLayoutId id="2147489216" r:id="rId1"/>
    <p:sldLayoutId id="2147489217" r:id="rId2"/>
    <p:sldLayoutId id="2147489218" r:id="rId3"/>
    <p:sldLayoutId id="2147489219" r:id="rId4"/>
    <p:sldLayoutId id="2147489220" r:id="rId5"/>
    <p:sldLayoutId id="2147489221" r:id="rId6"/>
    <p:sldLayoutId id="2147489222" r:id="rId7"/>
    <p:sldLayoutId id="2147489223" r:id="rId8"/>
    <p:sldLayoutId id="2147489224" r:id="rId9"/>
    <p:sldLayoutId id="2147489225" r:id="rId10"/>
    <p:sldLayoutId id="2147489226" r:id="rId11"/>
    <p:sldLayoutId id="2147489227"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2288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2288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4"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5"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2288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eaLnBrk="0" hangingPunct="0">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eaLnBrk="0" hangingPunct="0">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eaLnBrk="0" hangingPunct="0">
              <a:defRPr/>
            </a:pPr>
            <a:fld id="{103CD2D9-41A7-1D4C-BFE1-17F144D03A36}" type="slidenum">
              <a:rPr lang="zh-CN" altLang="en-US"/>
              <a:pPr eaLnBrk="0" hangingPunct="0">
                <a:defRPr/>
              </a:pPr>
              <a:t>‹#›</a:t>
            </a:fld>
            <a:endParaRPr lang="en-US" altLang="zh-CN"/>
          </a:p>
        </p:txBody>
      </p:sp>
    </p:spTree>
    <p:extLst>
      <p:ext uri="{BB962C8B-B14F-4D97-AF65-F5344CB8AC3E}">
        <p14:creationId xmlns:p14="http://schemas.microsoft.com/office/powerpoint/2010/main" val="2517150650"/>
      </p:ext>
    </p:extLst>
  </p:cSld>
  <p:clrMap bg1="lt1" tx1="dk1" bg2="lt2" tx2="dk2" accent1="accent1" accent2="accent2" accent3="accent3" accent4="accent4" accent5="accent5" accent6="accent6" hlink="hlink" folHlink="folHlink"/>
  <p:sldLayoutIdLst>
    <p:sldLayoutId id="2147489243"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eaLnBrk="0" hangingPunct="0">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r>
              <a:rPr lang="en-US" sz="1000" b="1">
                <a:solidFill>
                  <a:srgbClr val="FFFFFF"/>
                </a:solidFill>
                <a:latin typeface="Arial" charset="0"/>
                <a:cs typeface="Arial" charset="0"/>
              </a:rPr>
              <a:t>9.65.01.</a:t>
            </a:r>
          </a:p>
        </p:txBody>
      </p:sp>
    </p:spTree>
    <p:extLst>
      <p:ext uri="{BB962C8B-B14F-4D97-AF65-F5344CB8AC3E}">
        <p14:creationId xmlns:p14="http://schemas.microsoft.com/office/powerpoint/2010/main" val="3346365500"/>
      </p:ext>
    </p:extLst>
  </p:cSld>
  <p:clrMap bg1="dk2" tx1="lt1" bg2="dk1" tx2="lt2" accent1="accent1" accent2="accent2" accent3="accent3" accent4="accent4" accent5="accent5" accent6="accent6" hlink="hlink" folHlink="folHlink"/>
  <p:sldLayoutIdLst>
    <p:sldLayoutId id="2147489245" r:id="rId1"/>
    <p:sldLayoutId id="2147489246" r:id="rId2"/>
    <p:sldLayoutId id="2147489247" r:id="rId3"/>
    <p:sldLayoutId id="2147489248" r:id="rId4"/>
    <p:sldLayoutId id="2147489249" r:id="rId5"/>
    <p:sldLayoutId id="2147489250" r:id="rId6"/>
    <p:sldLayoutId id="2147489251" r:id="rId7"/>
    <p:sldLayoutId id="2147489252" r:id="rId8"/>
    <p:sldLayoutId id="2147489253" r:id="rId9"/>
    <p:sldLayoutId id="2147489254" r:id="rId10"/>
    <p:sldLayoutId id="2147489255" r:id="rId11"/>
    <p:sldLayoutId id="214748925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10813CCA-7EDE-CA46-871F-DE61D0920A95}" type="slidenum">
              <a:rPr lang="en-US">
                <a:solidFill>
                  <a:srgbClr val="FFFFFF"/>
                </a:solidFill>
                <a:latin typeface="Tahoma" charset="0"/>
              </a:rPr>
              <a:pPr>
                <a:defRPr/>
              </a:pPr>
              <a:t>‹#›</a:t>
            </a:fld>
            <a:endParaRPr lang="en-US">
              <a:solidFill>
                <a:srgbClr val="FFFFFF"/>
              </a:solidFill>
              <a:latin typeface="Tahoma" charset="0"/>
            </a:endParaRPr>
          </a:p>
        </p:txBody>
      </p:sp>
    </p:spTree>
    <p:extLst>
      <p:ext uri="{BB962C8B-B14F-4D97-AF65-F5344CB8AC3E}">
        <p14:creationId xmlns:p14="http://schemas.microsoft.com/office/powerpoint/2010/main" val="3075712580"/>
      </p:ext>
    </p:extLst>
  </p:cSld>
  <p:clrMap bg1="dk2" tx1="lt1" bg2="dk1" tx2="lt2" accent1="accent1" accent2="accent2" accent3="accent3" accent4="accent4" accent5="accent5" accent6="accent6" hlink="hlink" folHlink="folHlink"/>
  <p:sldLayoutIdLst>
    <p:sldLayoutId id="2147489258" r:id="rId1"/>
    <p:sldLayoutId id="2147489259" r:id="rId2"/>
    <p:sldLayoutId id="2147489260" r:id="rId3"/>
    <p:sldLayoutId id="2147489261" r:id="rId4"/>
    <p:sldLayoutId id="2147489262" r:id="rId5"/>
    <p:sldLayoutId id="2147489263" r:id="rId6"/>
    <p:sldLayoutId id="2147489264" r:id="rId7"/>
    <p:sldLayoutId id="2147489265" r:id="rId8"/>
    <p:sldLayoutId id="2147489266" r:id="rId9"/>
    <p:sldLayoutId id="2147489267" r:id="rId10"/>
    <p:sldLayoutId id="2147489268" r:id="rId11"/>
    <p:sldLayoutId id="2147489269" r:id="rId12"/>
    <p:sldLayoutId id="214748927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28F0D45-48CF-094E-B097-0F6BA8353AA4}" type="slidenum">
              <a:rPr lang="en-US"/>
              <a:pPr>
                <a:defRPr/>
              </a:pPr>
              <a:t>‹#›</a:t>
            </a:fld>
            <a:endParaRPr lang="en-US"/>
          </a:p>
        </p:txBody>
      </p:sp>
    </p:spTree>
    <p:extLst>
      <p:ext uri="{BB962C8B-B14F-4D97-AF65-F5344CB8AC3E}">
        <p14:creationId xmlns:p14="http://schemas.microsoft.com/office/powerpoint/2010/main" val="826015756"/>
      </p:ext>
    </p:extLst>
  </p:cSld>
  <p:clrMap bg1="lt1" tx1="dk1" bg2="lt2" tx2="dk2" accent1="accent1" accent2="accent2" accent3="accent3" accent4="accent4" accent5="accent5" accent6="accent6" hlink="hlink" folHlink="folHlink"/>
  <p:sldLayoutIdLst>
    <p:sldLayoutId id="2147489272"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a:defRPr/>
            </a:pPr>
            <a:fld id="{C46C7DFE-C368-8241-B94A-C4DDC9D775B4}" type="slidenum">
              <a:rPr lang="en-US">
                <a:solidFill>
                  <a:srgbClr val="FFFFFF"/>
                </a:solidFill>
              </a:rPr>
              <a:pPr algn="r">
                <a:defRPr/>
              </a:pPr>
              <a:t>‹#›</a:t>
            </a:fld>
            <a:endParaRPr lang="en-US">
              <a:solidFill>
                <a:srgbClr val="FFFFFF"/>
              </a:solidFill>
            </a:endParaRPr>
          </a:p>
        </p:txBody>
      </p:sp>
    </p:spTree>
    <p:extLst>
      <p:ext uri="{BB962C8B-B14F-4D97-AF65-F5344CB8AC3E}">
        <p14:creationId xmlns:p14="http://schemas.microsoft.com/office/powerpoint/2010/main" val="3422909842"/>
      </p:ext>
    </p:extLst>
  </p:cSld>
  <p:clrMap bg1="dk2" tx1="lt1" bg2="dk1" tx2="lt2" accent1="accent1" accent2="accent2" accent3="accent3" accent4="accent4" accent5="accent5" accent6="accent6" hlink="hlink" folHlink="folHlink"/>
  <p:sldLayoutIdLst>
    <p:sldLayoutId id="2147489286" r:id="rId1"/>
    <p:sldLayoutId id="2147489287" r:id="rId2"/>
    <p:sldLayoutId id="2147489288" r:id="rId3"/>
    <p:sldLayoutId id="2147489289" r:id="rId4"/>
    <p:sldLayoutId id="2147489290" r:id="rId5"/>
    <p:sldLayoutId id="2147489291" r:id="rId6"/>
    <p:sldLayoutId id="2147489292" r:id="rId7"/>
    <p:sldLayoutId id="2147489293" r:id="rId8"/>
    <p:sldLayoutId id="2147489294" r:id="rId9"/>
    <p:sldLayoutId id="2147489295" r:id="rId10"/>
    <p:sldLayoutId id="2147489296" r:id="rId11"/>
    <p:sldLayoutId id="2147489297" r:id="rId12"/>
    <p:sldLayoutId id="214748929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4/13/25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eaLnBrk="1" fontAlgn="base" hangingPunct="1">
              <a:spcBef>
                <a:spcPct val="0"/>
              </a:spcBef>
              <a:defRPr sz="1200">
                <a:solidFill>
                  <a:srgbClr val="FFFFFF"/>
                </a:solidFill>
                <a:effectLst/>
                <a:latin typeface="Arial" pitchFamily="-105"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r" eaLnBrk="1" fontAlgn="base" hangingPunct="1">
              <a:spcBef>
                <a:spcPct val="0"/>
              </a:spcBef>
              <a:defRPr sz="1200">
                <a:solidFill>
                  <a:srgbClr val="FFFFFF"/>
                </a:solidFill>
                <a:effectLst/>
                <a:latin typeface="Arial" charset="0"/>
                <a:cs typeface="Geneva" charset="0"/>
              </a:defRPr>
            </a:lvl1pPr>
          </a:lstStyle>
          <a:p>
            <a:pPr>
              <a:defRPr/>
            </a:pPr>
            <a:fld id="{EC4BC36B-3AF7-5747-AC58-BFFE9BF5FEFF}" type="slidenum">
              <a:rPr lang="en-US"/>
              <a:pPr>
                <a:defRPr/>
              </a:pPr>
              <a:t>‹#›</a:t>
            </a:fld>
            <a:endParaRPr lang="en-US"/>
          </a:p>
        </p:txBody>
      </p:sp>
      <p:grpSp>
        <p:nvGrpSpPr>
          <p:cNvPr id="118788" name="Group 4"/>
          <p:cNvGrpSpPr>
            <a:grpSpLocks/>
          </p:cNvGrpSpPr>
          <p:nvPr/>
        </p:nvGrpSpPr>
        <p:grpSpPr bwMode="auto">
          <a:xfrm>
            <a:off x="0" y="0"/>
            <a:ext cx="9140825" cy="6850063"/>
            <a:chOff x="0" y="0"/>
            <a:chExt cx="5758" cy="4315"/>
          </a:xfrm>
        </p:grpSpPr>
        <p:grpSp>
          <p:nvGrpSpPr>
            <p:cNvPr id="11879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ctr" eaLnBrk="1" fontAlgn="base" hangingPunct="1">
              <a:spcBef>
                <a:spcPct val="0"/>
              </a:spcBef>
              <a:defRPr sz="1200">
                <a:solidFill>
                  <a:srgbClr val="FFFFFF"/>
                </a:solidFill>
                <a:effectLst/>
                <a:latin typeface="Arial" pitchFamily="-105"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19988626"/>
      </p:ext>
    </p:extLst>
  </p:cSld>
  <p:clrMap bg1="dk2" tx1="lt1" bg2="dk1" tx2="lt2" accent1="accent1" accent2="accent2" accent3="accent3" accent4="accent4" accent5="accent5" accent6="accent6" hlink="hlink" folHlink="folHlink"/>
  <p:sldLayoutIdLst>
    <p:sldLayoutId id="2147489397" r:id="rId1"/>
    <p:sldLayoutId id="2147489398" r:id="rId2"/>
    <p:sldLayoutId id="2147489399" r:id="rId3"/>
    <p:sldLayoutId id="2147489400" r:id="rId4"/>
    <p:sldLayoutId id="2147489401" r:id="rId5"/>
    <p:sldLayoutId id="2147489402" r:id="rId6"/>
    <p:sldLayoutId id="2147489403" r:id="rId7"/>
    <p:sldLayoutId id="2147489404" r:id="rId8"/>
    <p:sldLayoutId id="2147489405" r:id="rId9"/>
    <p:sldLayoutId id="2147489406" r:id="rId10"/>
    <p:sldLayoutId id="2147489407" r:id="rId11"/>
    <p:sldLayoutId id="2147489408"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1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05"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458"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61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1313" indent="-341313"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1413" indent="-227013"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598613" indent="-227013"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5813" indent="-227013"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340"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492"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645"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5797"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5588" cy="6845300"/>
            <a:chOff x="0" y="0"/>
            <a:chExt cx="5761" cy="4312"/>
          </a:xfrm>
        </p:grpSpPr>
        <p:sp>
          <p:nvSpPr>
            <p:cNvPr id="102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sz="2400">
                <a:solidFill>
                  <a:srgbClr val="FFFFFF"/>
                </a:solidFill>
                <a:latin typeface="Times New Roman" charset="0"/>
              </a:endParaRPr>
            </a:p>
          </p:txBody>
        </p:sp>
        <p:sp useBgFill="1">
          <p:nvSpPr>
            <p:cNvPr id="103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sp>
        <p:nvSpPr>
          <p:cNvPr id="102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2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7383307"/>
      </p:ext>
    </p:extLst>
  </p:cSld>
  <p:clrMap bg1="dk2" tx1="lt1" bg2="dk1" tx2="lt2" accent1="accent1" accent2="accent2" accent3="accent3" accent4="accent4" accent5="accent5" accent6="accent6" hlink="hlink" folHlink="folHlink"/>
  <p:sldLayoutIdLst>
    <p:sldLayoutId id="214748943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3926963929"/>
      </p:ext>
    </p:extLst>
  </p:cSld>
  <p:clrMap bg1="lt1" tx1="dk1" bg2="lt2" tx2="dk2" accent1="accent1" accent2="accent2" accent3="accent3" accent4="accent4" accent5="accent5" accent6="accent6" hlink="hlink" folHlink="folHlink"/>
  <p:sldLayoutIdLst>
    <p:sldLayoutId id="2147488225" r:id="rId1"/>
    <p:sldLayoutId id="2147488226" r:id="rId2"/>
    <p:sldLayoutId id="2147488227" r:id="rId3"/>
    <p:sldLayoutId id="2147488228" r:id="rId4"/>
    <p:sldLayoutId id="2147488229" r:id="rId5"/>
    <p:sldLayoutId id="2147488230" r:id="rId6"/>
    <p:sldLayoutId id="2147488231" r:id="rId7"/>
    <p:sldLayoutId id="2147488232" r:id="rId8"/>
    <p:sldLayoutId id="2147488233" r:id="rId9"/>
    <p:sldLayoutId id="2147488234" r:id="rId10"/>
    <p:sldLayoutId id="2147488235" r:id="rId11"/>
    <p:sldLayoutId id="2147488236" r:id="rId12"/>
    <p:sldLayoutId id="214748823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a:solidFill>
                  <a:srgbClr val="FFFFFF"/>
                </a:solidFill>
                <a:latin typeface="Arial"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1398635372"/>
      </p:ext>
    </p:extLst>
  </p:cSld>
  <p:clrMap bg1="dk2" tx1="lt1" bg2="dk1" tx2="lt2" accent1="accent1" accent2="accent2" accent3="accent3" accent4="accent4" accent5="accent5" accent6="accent6" hlink="hlink" folHlink="folHlink"/>
  <p:sldLayoutIdLst>
    <p:sldLayoutId id="2147489511" r:id="rId1"/>
    <p:sldLayoutId id="2147489512" r:id="rId2"/>
    <p:sldLayoutId id="2147489513" r:id="rId3"/>
    <p:sldLayoutId id="2147489514" r:id="rId4"/>
    <p:sldLayoutId id="2147489515" r:id="rId5"/>
    <p:sldLayoutId id="2147489516" r:id="rId6"/>
    <p:sldLayoutId id="2147489517" r:id="rId7"/>
    <p:sldLayoutId id="2147489518" r:id="rId8"/>
    <p:sldLayoutId id="2147489519" r:id="rId9"/>
    <p:sldLayoutId id="2147489520" r:id="rId10"/>
    <p:sldLayoutId id="214748952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32888" cy="6845300"/>
            <a:chOff x="0" y="0"/>
            <a:chExt cx="5753" cy="4312"/>
          </a:xfrm>
        </p:grpSpPr>
        <p:sp>
          <p:nvSpPr>
            <p:cNvPr id="5018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nvGrpSpPr>
            <p:cNvPr id="50182"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FFFFFF"/>
                  </a:solidFill>
                  <a:latin typeface="Times" pitchFamily="-111" charset="0"/>
                  <a:ea typeface="Times New Roman" pitchFamily="-111" charset="0"/>
                  <a:cs typeface="Times New Roman" pitchFamily="-111" charset="0"/>
                </a:endParaRPr>
              </a:p>
            </p:txBody>
          </p:sp>
          <p:sp>
            <p:nvSpPr>
              <p:cNvPr id="5018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8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grpSp>
        <p:grpSp>
          <p:nvGrpSpPr>
            <p:cNvPr id="50183" name="Group 28"/>
            <p:cNvGrpSpPr>
              <a:grpSpLocks/>
            </p:cNvGrpSpPr>
            <p:nvPr/>
          </p:nvGrpSpPr>
          <p:grpSpPr bwMode="auto">
            <a:xfrm>
              <a:off x="0" y="0"/>
              <a:ext cx="1246" cy="1232"/>
              <a:chOff x="0" y="0"/>
              <a:chExt cx="1246" cy="1232"/>
            </a:xfrm>
          </p:grpSpPr>
          <p:sp>
            <p:nvSpPr>
              <p:cNvPr id="5018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grpSp>
      <p:sp>
        <p:nvSpPr>
          <p:cNvPr id="37891"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eaLnBrk="0" fontAlgn="base" hangingPunct="0">
              <a:spcBef>
                <a:spcPct val="50000"/>
              </a:spcBef>
              <a:spcAft>
                <a:spcPct val="0"/>
              </a:spcAft>
              <a:defRPr/>
            </a:pPr>
            <a:r>
              <a:rPr lang="en-US" sz="900">
                <a:solidFill>
                  <a:srgbClr val="FFFFFF"/>
                </a:solidFill>
                <a:latin typeface="Arial" charset="0"/>
                <a:cs typeface="Times New Roman" charset="0"/>
              </a:rPr>
              <a:t>©2003 TBBMI</a:t>
            </a:r>
          </a:p>
        </p:txBody>
      </p:sp>
      <p:sp>
        <p:nvSpPr>
          <p:cNvPr id="167969"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Times New Roman" charset="0"/>
              </a:rPr>
              <a:t>7.5.03c.</a:t>
            </a:r>
          </a:p>
        </p:txBody>
      </p:sp>
    </p:spTree>
    <p:extLst>
      <p:ext uri="{BB962C8B-B14F-4D97-AF65-F5344CB8AC3E}">
        <p14:creationId xmlns:p14="http://schemas.microsoft.com/office/powerpoint/2010/main" val="2640496918"/>
      </p:ext>
    </p:extLst>
  </p:cSld>
  <p:clrMap bg1="dk2" tx1="lt1" bg2="dk1" tx2="lt2" accent1="accent1" accent2="accent2" accent3="accent3" accent4="accent4" accent5="accent5" accent6="accent6" hlink="hlink" folHlink="folHlink"/>
  <p:sldLayoutIdLst>
    <p:sldLayoutId id="2147489523" r:id="rId1"/>
    <p:sldLayoutId id="2147489524" r:id="rId2"/>
    <p:sldLayoutId id="2147489525" r:id="rId3"/>
    <p:sldLayoutId id="2147489526" r:id="rId4"/>
    <p:sldLayoutId id="2147489527" r:id="rId5"/>
    <p:sldLayoutId id="2147489528" r:id="rId6"/>
    <p:sldLayoutId id="2147489529" r:id="rId7"/>
    <p:sldLayoutId id="2147489530" r:id="rId8"/>
    <p:sldLayoutId id="2147489531" r:id="rId9"/>
    <p:sldLayoutId id="2147489532" r:id="rId10"/>
    <p:sldLayoutId id="214748953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latin typeface="Arial" pitchFamily="-111"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latin typeface="Arial" pitchFamily="-111"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Arial"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defTabSz="914400" fontAlgn="base">
              <a:spcBef>
                <a:spcPct val="0"/>
              </a:spcBef>
              <a:spcAft>
                <a:spcPct val="0"/>
              </a:spcAft>
              <a:defRPr/>
            </a:pPr>
            <a:fld id="{56D87A32-284D-3C4D-9588-0B1B90160021}"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15438273"/>
      </p:ext>
    </p:extLst>
  </p:cSld>
  <p:clrMap bg1="lt1" tx1="dk1" bg2="lt2" tx2="dk2" accent1="accent1" accent2="accent2" accent3="accent3" accent4="accent4" accent5="accent5" accent6="accent6" hlink="hlink" folHlink="folHlink"/>
  <p:sldLayoutIdLst>
    <p:sldLayoutId id="2147489573" r:id="rId1"/>
    <p:sldLayoutId id="2147489574" r:id="rId2"/>
    <p:sldLayoutId id="2147489575" r:id="rId3"/>
    <p:sldLayoutId id="2147489576" r:id="rId4"/>
    <p:sldLayoutId id="2147489577" r:id="rId5"/>
    <p:sldLayoutId id="2147489578" r:id="rId6"/>
    <p:sldLayoutId id="2147489579" r:id="rId7"/>
    <p:sldLayoutId id="2147489580" r:id="rId8"/>
    <p:sldLayoutId id="2147489581" r:id="rId9"/>
    <p:sldLayoutId id="2147489582" r:id="rId10"/>
    <p:sldLayoutId id="214748958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4/13/25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332812612"/>
      </p:ext>
    </p:extLst>
  </p:cSld>
  <p:clrMap bg1="lt1" tx1="dk1" bg2="lt2" tx2="dk2" accent1="accent1" accent2="accent2" accent3="accent3" accent4="accent4" accent5="accent5" accent6="accent6" hlink="hlink" folHlink="folHlink"/>
  <p:sldLayoutIdLst>
    <p:sldLayoutId id="2147489585" r:id="rId1"/>
    <p:sldLayoutId id="2147489586" r:id="rId2"/>
    <p:sldLayoutId id="2147489587" r:id="rId3"/>
    <p:sldLayoutId id="2147489588" r:id="rId4"/>
    <p:sldLayoutId id="2147489589" r:id="rId5"/>
    <p:sldLayoutId id="2147489590" r:id="rId6"/>
    <p:sldLayoutId id="2147489591" r:id="rId7"/>
    <p:sldLayoutId id="2147489592" r:id="rId8"/>
    <p:sldLayoutId id="2147489593" r:id="rId9"/>
    <p:sldLayoutId id="2147489594" r:id="rId10"/>
    <p:sldLayoutId id="214748959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3183022709"/>
      </p:ext>
    </p:extLst>
  </p:cSld>
  <p:clrMap bg1="dk2" tx1="lt1" bg2="dk1" tx2="lt2" accent1="accent1" accent2="accent2" accent3="accent3" accent4="accent4" accent5="accent5" accent6="accent6" hlink="hlink" folHlink="folHlink"/>
  <p:sldLayoutIdLst>
    <p:sldLayoutId id="2147489597" r:id="rId1"/>
    <p:sldLayoutId id="2147489598" r:id="rId2"/>
    <p:sldLayoutId id="2147489599" r:id="rId3"/>
    <p:sldLayoutId id="2147489600" r:id="rId4"/>
    <p:sldLayoutId id="2147489601" r:id="rId5"/>
    <p:sldLayoutId id="2147489602" r:id="rId6"/>
    <p:sldLayoutId id="2147489603" r:id="rId7"/>
    <p:sldLayoutId id="2147489604" r:id="rId8"/>
    <p:sldLayoutId id="2147489605" r:id="rId9"/>
    <p:sldLayoutId id="2147489606" r:id="rId10"/>
    <p:sldLayoutId id="2147489607" r:id="rId11"/>
    <p:sldLayoutId id="214748960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13/04/2025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479151942"/>
      </p:ext>
    </p:extLst>
  </p:cSld>
  <p:clrMap bg1="lt1" tx1="dk1" bg2="lt2" tx2="dk2" accent1="accent1" accent2="accent2" accent3="accent3" accent4="accent4" accent5="accent5" accent6="accent6" hlink="hlink" folHlink="folHlink"/>
  <p:sldLayoutIdLst>
    <p:sldLayoutId id="2147489610" r:id="rId1"/>
    <p:sldLayoutId id="2147489611" r:id="rId2"/>
    <p:sldLayoutId id="2147489612" r:id="rId3"/>
    <p:sldLayoutId id="2147489613" r:id="rId4"/>
    <p:sldLayoutId id="2147489614" r:id="rId5"/>
    <p:sldLayoutId id="2147489615" r:id="rId6"/>
    <p:sldLayoutId id="2147489616" r:id="rId7"/>
    <p:sldLayoutId id="2147489617" r:id="rId8"/>
    <p:sldLayoutId id="2147489618" r:id="rId9"/>
    <p:sldLayoutId id="2147489619" r:id="rId10"/>
    <p:sldLayoutId id="214748962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735205785"/>
      </p:ext>
    </p:extLst>
  </p:cSld>
  <p:clrMap bg1="lt1" tx1="dk1" bg2="lt2" tx2="dk2" accent1="accent1" accent2="accent2" accent3="accent3" accent4="accent4" accent5="accent5" accent6="accent6" hlink="hlink" folHlink="folHlink"/>
  <p:sldLayoutIdLst>
    <p:sldLayoutId id="2147489622" r:id="rId1"/>
    <p:sldLayoutId id="2147489623" r:id="rId2"/>
    <p:sldLayoutId id="2147489624" r:id="rId3"/>
    <p:sldLayoutId id="2147489625" r:id="rId4"/>
    <p:sldLayoutId id="2147489626" r:id="rId5"/>
    <p:sldLayoutId id="2147489627" r:id="rId6"/>
    <p:sldLayoutId id="2147489628" r:id="rId7"/>
    <p:sldLayoutId id="2147489629" r:id="rId8"/>
    <p:sldLayoutId id="2147489630" r:id="rId9"/>
    <p:sldLayoutId id="2147489631" r:id="rId10"/>
    <p:sldLayoutId id="2147489632"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19405826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1581558"/>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a:solidFill>
                  <a:srgbClr val="000000"/>
                </a:solidFill>
              </a:defRPr>
            </a:lvl1pPr>
          </a:lstStyle>
          <a:p>
            <a:pPr defTabSz="914400" eaLnBrk="0" fontAlgn="base" hangingPunct="0">
              <a:spcBef>
                <a:spcPct val="0"/>
              </a:spcBef>
              <a:spcAft>
                <a:spcPct val="0"/>
              </a:spcAft>
            </a:pPr>
            <a:fld id="{93062AAE-9281-6140-81AC-E49190D72174}" type="slidenum">
              <a:rPr lang="en-US">
                <a:latin typeface="Arial" charset="0"/>
                <a:ea typeface="ＭＳ Ｐゴシック" charset="0"/>
                <a:cs typeface="ＭＳ Ｐゴシック" charset="0"/>
              </a:rPr>
              <a:pPr defTabSz="914400" eaLnBrk="0" fontAlgn="base" hangingPunct="0">
                <a:spcBef>
                  <a:spcPct val="0"/>
                </a:spcBef>
                <a:spcAft>
                  <a:spcPct val="0"/>
                </a:spcAft>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874469539"/>
      </p:ext>
    </p:extLst>
  </p:cSld>
  <p:clrMap bg1="lt1" tx1="dk1" bg2="lt2" tx2="dk2" accent1="accent1" accent2="accent2" accent3="accent3" accent4="accent4" accent5="accent5" accent6="accent6" hlink="hlink" folHlink="folHlink"/>
  <p:sldLayoutIdLst>
    <p:sldLayoutId id="214748967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a:solidFill>
            <a:schemeClr val="tx1"/>
          </a:solidFill>
          <a:latin typeface="+mn-lt"/>
          <a:ea typeface="+mn-ea"/>
          <a:cs typeface="+mn-cs"/>
        </a:defRPr>
      </a:lvl1pPr>
      <a:lvl2pPr marL="742912" indent="-285736" algn="l" rtl="0" eaLnBrk="0" fontAlgn="base" hangingPunct="0">
        <a:spcBef>
          <a:spcPct val="20000"/>
        </a:spcBef>
        <a:spcAft>
          <a:spcPct val="0"/>
        </a:spcAft>
        <a:buChar char="–"/>
        <a:defRPr sz="2800">
          <a:solidFill>
            <a:schemeClr val="tx1"/>
          </a:solidFill>
          <a:latin typeface="+mn-lt"/>
          <a:ea typeface="+mn-ea"/>
        </a:defRPr>
      </a:lvl2pPr>
      <a:lvl3pPr marL="1142942" indent="-228588" algn="l" rtl="0" eaLnBrk="0" fontAlgn="base" hangingPunct="0">
        <a:spcBef>
          <a:spcPct val="20000"/>
        </a:spcBef>
        <a:spcAft>
          <a:spcPct val="0"/>
        </a:spcAft>
        <a:buChar char="•"/>
        <a:defRPr sz="2400">
          <a:solidFill>
            <a:schemeClr val="tx1"/>
          </a:solidFill>
          <a:latin typeface="+mn-lt"/>
          <a:ea typeface="+mn-ea"/>
        </a:defRPr>
      </a:lvl3pPr>
      <a:lvl4pPr marL="1600118" indent="-228588" algn="l" rtl="0" eaLnBrk="0" fontAlgn="base" hangingPunct="0">
        <a:spcBef>
          <a:spcPct val="20000"/>
        </a:spcBef>
        <a:spcAft>
          <a:spcPct val="0"/>
        </a:spcAft>
        <a:buChar char="–"/>
        <a:defRPr sz="2000">
          <a:solidFill>
            <a:schemeClr val="tx1"/>
          </a:solidFill>
          <a:latin typeface="+mn-lt"/>
          <a:ea typeface="+mn-ea"/>
        </a:defRPr>
      </a:lvl4pPr>
      <a:lvl5pPr marL="2057295" indent="-228588" algn="l" rtl="0" eaLnBrk="0" fontAlgn="base" hangingPunct="0">
        <a:spcBef>
          <a:spcPct val="20000"/>
        </a:spcBef>
        <a:spcAft>
          <a:spcPct val="0"/>
        </a:spcAft>
        <a:buChar char="»"/>
        <a:defRPr sz="2000">
          <a:solidFill>
            <a:schemeClr val="tx1"/>
          </a:solidFill>
          <a:latin typeface="+mn-lt"/>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lnSpc>
                <a:spcPct val="100000"/>
              </a:lnSpc>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lnSpc>
                <a:spcPct val="100000"/>
              </a:lnSpc>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lnSpc>
                <a:spcPct val="100000"/>
              </a:lnSpc>
              <a:defRPr/>
            </a:pPr>
            <a:fld id="{C7FCEC4A-0619-534F-AB0C-4C4D1986DF16}" type="slidenum">
              <a:rPr lang="en-US"/>
              <a:pPr eaLnBrk="0" hangingPunct="0">
                <a:lnSpc>
                  <a:spcPct val="100000"/>
                </a:lnSpc>
                <a:defRPr/>
              </a:pPr>
              <a:t>‹#›</a:t>
            </a:fld>
            <a:endParaRPr lang="en-US"/>
          </a:p>
        </p:txBody>
      </p:sp>
    </p:spTree>
    <p:extLst>
      <p:ext uri="{BB962C8B-B14F-4D97-AF65-F5344CB8AC3E}">
        <p14:creationId xmlns:p14="http://schemas.microsoft.com/office/powerpoint/2010/main" val="4011557636"/>
      </p:ext>
    </p:extLst>
  </p:cSld>
  <p:clrMap bg1="lt1" tx1="dk1" bg2="lt2" tx2="dk2" accent1="accent1" accent2="accent2" accent3="accent3" accent4="accent4" accent5="accent5" accent6="accent6" hlink="hlink" folHlink="folHlink"/>
  <p:sldLayoutIdLst>
    <p:sldLayoutId id="2147489674" r:id="rId1"/>
    <p:sldLayoutId id="2147489675" r:id="rId2"/>
    <p:sldLayoutId id="2147489676" r:id="rId3"/>
    <p:sldLayoutId id="2147489677" r:id="rId4"/>
    <p:sldLayoutId id="2147489678" r:id="rId5"/>
    <p:sldLayoutId id="2147489679" r:id="rId6"/>
    <p:sldLayoutId id="2147489680" r:id="rId7"/>
    <p:sldLayoutId id="2147489681" r:id="rId8"/>
    <p:sldLayoutId id="2147489682" r:id="rId9"/>
    <p:sldLayoutId id="2147489683" r:id="rId10"/>
    <p:sldLayoutId id="2147489684" r:id="rId11"/>
    <p:sldLayoutId id="2147489685" r:id="rId12"/>
    <p:sldLayoutId id="214748968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defTabSz="914400" fontAlgn="base">
              <a:spcBef>
                <a:spcPct val="0"/>
              </a:spcBef>
              <a:spcAft>
                <a:spcPct val="0"/>
              </a:spcAft>
              <a:defRPr/>
            </a:pPr>
            <a:fld id="{1D271FF5-29CA-1343-B7FF-F531B366B3F5}"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3699853519"/>
      </p:ext>
    </p:extLst>
  </p:cSld>
  <p:clrMap bg1="dk2" tx1="lt1" bg2="dk1" tx2="lt2" accent1="accent1" accent2="accent2" accent3="accent3" accent4="accent4" accent5="accent5" accent6="accent6" hlink="hlink" folHlink="folHlink"/>
  <p:sldLayoutIdLst>
    <p:sldLayoutId id="2147489688" r:id="rId1"/>
    <p:sldLayoutId id="2147489689" r:id="rId2"/>
    <p:sldLayoutId id="2147489690" r:id="rId3"/>
    <p:sldLayoutId id="2147489691" r:id="rId4"/>
    <p:sldLayoutId id="2147489692" r:id="rId5"/>
    <p:sldLayoutId id="2147489693" r:id="rId6"/>
    <p:sldLayoutId id="2147489694" r:id="rId7"/>
    <p:sldLayoutId id="2147489695" r:id="rId8"/>
    <p:sldLayoutId id="2147489696" r:id="rId9"/>
    <p:sldLayoutId id="2147489697" r:id="rId10"/>
    <p:sldLayoutId id="2147489698"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975854678"/>
      </p:ext>
    </p:extLst>
  </p:cSld>
  <p:clrMap bg1="dk2" tx1="lt1" bg2="dk1" tx2="lt2" accent1="accent1" accent2="accent2" accent3="accent3" accent4="accent4" accent5="accent5" accent6="accent6" hlink="hlink" folHlink="folHlink"/>
  <p:sldLayoutIdLst>
    <p:sldLayoutId id="2147489700" r:id="rId1"/>
    <p:sldLayoutId id="2147489701" r:id="rId2"/>
    <p:sldLayoutId id="2147489702" r:id="rId3"/>
    <p:sldLayoutId id="2147489703" r:id="rId4"/>
    <p:sldLayoutId id="2147489704" r:id="rId5"/>
    <p:sldLayoutId id="2147489705" r:id="rId6"/>
    <p:sldLayoutId id="2147489706" r:id="rId7"/>
    <p:sldLayoutId id="2147489707" r:id="rId8"/>
    <p:sldLayoutId id="2147489708" r:id="rId9"/>
    <p:sldLayoutId id="2147489709" r:id="rId10"/>
    <p:sldLayoutId id="2147489710" r:id="rId11"/>
    <p:sldLayoutId id="2147489711"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738118235"/>
      </p:ext>
    </p:extLst>
  </p:cSld>
  <p:clrMap bg1="lt1" tx1="dk1" bg2="lt2" tx2="dk2" accent1="accent1" accent2="accent2" accent3="accent3" accent4="accent4" accent5="accent5" accent6="accent6" hlink="hlink" folHlink="folHlink"/>
  <p:sldLayoutIdLst>
    <p:sldLayoutId id="2147489713" r:id="rId1"/>
    <p:sldLayoutId id="2147489714" r:id="rId2"/>
    <p:sldLayoutId id="2147489715" r:id="rId3"/>
    <p:sldLayoutId id="2147489716" r:id="rId4"/>
    <p:sldLayoutId id="2147489717" r:id="rId5"/>
    <p:sldLayoutId id="2147489718" r:id="rId6"/>
    <p:sldLayoutId id="2147489719" r:id="rId7"/>
    <p:sldLayoutId id="2147489720" r:id="rId8"/>
    <p:sldLayoutId id="2147489721" r:id="rId9"/>
    <p:sldLayoutId id="2147489722" r:id="rId10"/>
    <p:sldLayoutId id="2147489723" r:id="rId11"/>
    <p:sldLayoutId id="214748972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279985983"/>
      </p:ext>
    </p:extLst>
  </p:cSld>
  <p:clrMap bg1="lt1" tx1="dk1" bg2="lt2" tx2="dk2" accent1="accent1" accent2="accent2" accent3="accent3" accent4="accent4" accent5="accent5" accent6="accent6" hlink="hlink" folHlink="folHlink"/>
  <p:sldLayoutIdLst>
    <p:sldLayoutId id="2147489726" r:id="rId1"/>
    <p:sldLayoutId id="2147489727" r:id="rId2"/>
    <p:sldLayoutId id="2147489728" r:id="rId3"/>
    <p:sldLayoutId id="2147489729" r:id="rId4"/>
    <p:sldLayoutId id="2147489730" r:id="rId5"/>
    <p:sldLayoutId id="2147489731" r:id="rId6"/>
    <p:sldLayoutId id="2147489732" r:id="rId7"/>
    <p:sldLayoutId id="2147489733" r:id="rId8"/>
    <p:sldLayoutId id="2147489734" r:id="rId9"/>
    <p:sldLayoutId id="2147489735" r:id="rId10"/>
    <p:sldLayoutId id="214748973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967883950"/>
      </p:ext>
    </p:extLst>
  </p:cSld>
  <p:clrMap bg1="dk2" tx1="lt1" bg2="dk1" tx2="lt2" accent1="accent1" accent2="accent2" accent3="accent3" accent4="accent4" accent5="accent5" accent6="accent6" hlink="hlink" folHlink="folHlink"/>
  <p:sldLayoutIdLst>
    <p:sldLayoutId id="2147489738" r:id="rId1"/>
    <p:sldLayoutId id="2147489739" r:id="rId2"/>
    <p:sldLayoutId id="2147489740" r:id="rId3"/>
    <p:sldLayoutId id="2147489741" r:id="rId4"/>
    <p:sldLayoutId id="2147489742" r:id="rId5"/>
    <p:sldLayoutId id="2147489743" r:id="rId6"/>
    <p:sldLayoutId id="2147489744" r:id="rId7"/>
    <p:sldLayoutId id="2147489745" r:id="rId8"/>
    <p:sldLayoutId id="2147489746" r:id="rId9"/>
    <p:sldLayoutId id="2147489747" r:id="rId10"/>
    <p:sldLayoutId id="2147489748" r:id="rId11"/>
    <p:sldLayoutId id="214748974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1810196581"/>
      </p:ext>
    </p:extLst>
  </p:cSld>
  <p:clrMap bg1="lt1" tx1="dk1" bg2="lt2" tx2="dk2" accent1="accent1" accent2="accent2" accent3="accent3" accent4="accent4" accent5="accent5" accent6="accent6" hlink="hlink" folHlink="folHlink"/>
  <p:sldLayoutIdLst>
    <p:sldLayoutId id="2147489751" r:id="rId1"/>
    <p:sldLayoutId id="2147489752" r:id="rId2"/>
    <p:sldLayoutId id="2147489753" r:id="rId3"/>
    <p:sldLayoutId id="2147489754" r:id="rId4"/>
    <p:sldLayoutId id="2147489755" r:id="rId5"/>
    <p:sldLayoutId id="2147489756" r:id="rId6"/>
    <p:sldLayoutId id="2147489757" r:id="rId7"/>
    <p:sldLayoutId id="2147489758" r:id="rId8"/>
    <p:sldLayoutId id="2147489759" r:id="rId9"/>
    <p:sldLayoutId id="2147489760" r:id="rId10"/>
    <p:sldLayoutId id="2147489761"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4072787684"/>
      </p:ext>
    </p:extLst>
  </p:cSld>
  <p:clrMap bg1="dk2" tx1="lt1" bg2="dk1" tx2="lt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335849162"/>
      </p:ext>
    </p:extLst>
  </p:cSld>
  <p:clrMap bg1="lt1" tx1="dk1" bg2="lt2" tx2="dk2" accent1="accent1" accent2="accent2" accent3="accent3" accent4="accent4" accent5="accent5" accent6="accent6" hlink="hlink" folHlink="folHlink"/>
  <p:sldLayoutIdLst>
    <p:sldLayoutId id="2147489777" r:id="rId1"/>
    <p:sldLayoutId id="2147489778" r:id="rId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3080958090"/>
      </p:ext>
    </p:extLst>
  </p:cSld>
  <p:clrMap bg1="lt1" tx1="dk1" bg2="lt2" tx2="dk2" accent1="accent1" accent2="accent2" accent3="accent3" accent4="accent4" accent5="accent5" accent6="accent6" hlink="hlink" folHlink="folHlink"/>
  <p:sldLayoutIdLst>
    <p:sldLayoutId id="2147489780" r:id="rId1"/>
    <p:sldLayoutId id="2147489781" r:id="rId2"/>
    <p:sldLayoutId id="2147489782" r:id="rId3"/>
    <p:sldLayoutId id="2147489783" r:id="rId4"/>
    <p:sldLayoutId id="2147489784" r:id="rId5"/>
    <p:sldLayoutId id="2147489785" r:id="rId6"/>
    <p:sldLayoutId id="2147489786" r:id="rId7"/>
    <p:sldLayoutId id="2147489787" r:id="rId8"/>
    <p:sldLayoutId id="2147489788" r:id="rId9"/>
    <p:sldLayoutId id="2147489789" r:id="rId10"/>
    <p:sldLayoutId id="2147489790" r:id="rId11"/>
    <p:sldLayoutId id="2147489791" r:id="rId12"/>
    <p:sldLayoutId id="2147489792" r:id="rId13"/>
    <p:sldLayoutId id="2147489793" r:id="rId14"/>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57705"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fld id="{412F8C1C-4568-4CB6-BDAF-0342AD8EA166}" type="slidenum">
              <a:rPr lang="en-US" altLang="en-US"/>
              <a:pPr/>
              <a:t>‹#›</a:t>
            </a:fld>
            <a:endParaRPr lang="en-US" altLang="en-US"/>
          </a:p>
        </p:txBody>
      </p:sp>
    </p:spTree>
    <p:extLst>
      <p:ext uri="{BB962C8B-B14F-4D97-AF65-F5344CB8AC3E}">
        <p14:creationId xmlns:p14="http://schemas.microsoft.com/office/powerpoint/2010/main" val="1809493381"/>
      </p:ext>
    </p:extLst>
  </p:cSld>
  <p:clrMap bg1="dk2" tx1="lt1" bg2="dk1" tx2="lt2" accent1="accent1" accent2="accent2" accent3="accent3" accent4="accent4" accent5="accent5" accent6="accent6" hlink="hlink" folHlink="folHlink"/>
  <p:sldLayoutIdLst>
    <p:sldLayoutId id="2147489795" r:id="rId1"/>
    <p:sldLayoutId id="2147489796" r:id="rId2"/>
    <p:sldLayoutId id="2147489797" r:id="rId3"/>
    <p:sldLayoutId id="2147489798" r:id="rId4"/>
    <p:sldLayoutId id="2147489799" r:id="rId5"/>
    <p:sldLayoutId id="2147489800" r:id="rId6"/>
    <p:sldLayoutId id="2147489801" r:id="rId7"/>
    <p:sldLayoutId id="2147489802" r:id="rId8"/>
    <p:sldLayoutId id="2147489803" r:id="rId9"/>
    <p:sldLayoutId id="2147489804" r:id="rId10"/>
    <p:sldLayoutId id="2147489805" r:id="rId11"/>
    <p:sldLayoutId id="2147489806" r:id="rId12"/>
  </p:sldLayoutIdLst>
  <p:txStyles>
    <p:titleStyle>
      <a:lvl1pPr algn="ctr" rtl="0" eaLnBrk="0" fontAlgn="base" hangingPunct="0">
        <a:spcBef>
          <a:spcPct val="0"/>
        </a:spcBef>
        <a:spcAft>
          <a:spcPct val="0"/>
        </a:spcAft>
        <a:defRPr kumimoji="1" sz="4400">
          <a:solidFill>
            <a:schemeClr val="tx2"/>
          </a:solidFill>
          <a:latin typeface="Arial"/>
          <a:ea typeface="MS PGothic" pitchFamily="34" charset="-128"/>
          <a:cs typeface="Arial"/>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666404"/>
      </p:ext>
    </p:extLst>
  </p:cSld>
  <p:clrMap bg1="lt1" tx1="dk1" bg2="lt2" tx2="dk2" accent1="accent1" accent2="accent2" accent3="accent3" accent4="accent4" accent5="accent5" accent6="accent6" hlink="hlink" folHlink="folHlink"/>
  <p:sldLayoutIdLst>
    <p:sldLayoutId id="2147489808" r:id="rId1"/>
    <p:sldLayoutId id="2147489809" r:id="rId2"/>
    <p:sldLayoutId id="2147489810" r:id="rId3"/>
    <p:sldLayoutId id="2147489811" r:id="rId4"/>
    <p:sldLayoutId id="2147489812" r:id="rId5"/>
    <p:sldLayoutId id="2147489813" r:id="rId6"/>
    <p:sldLayoutId id="2147489814" r:id="rId7"/>
    <p:sldLayoutId id="2147489815" r:id="rId8"/>
    <p:sldLayoutId id="2147489816" r:id="rId9"/>
    <p:sldLayoutId id="2147489817" r:id="rId10"/>
    <p:sldLayoutId id="214748981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814.xml"/><Relationship Id="rId1" Type="http://schemas.openxmlformats.org/officeDocument/2006/relationships/themeOverride" Target="../theme/themeOverride2.xml"/><Relationship Id="rId4" Type="http://schemas.openxmlformats.org/officeDocument/2006/relationships/image" Target="../media/image3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0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1.xml.rels><?xml version="1.0" encoding="UTF-8" standalone="yes"?>
<Relationships xmlns="http://schemas.openxmlformats.org/package/2006/relationships"><Relationship Id="rId2" Type="http://schemas.openxmlformats.org/officeDocument/2006/relationships/image" Target="../media/image85.emf"/><Relationship Id="rId1" Type="http://schemas.openxmlformats.org/officeDocument/2006/relationships/slideLayout" Target="../slideLayouts/slideLayout238.xml"/></Relationships>
</file>

<file path=ppt/slides/_rels/slide10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3.xml"/><Relationship Id="rId1" Type="http://schemas.openxmlformats.org/officeDocument/2006/relationships/slideLayout" Target="../slideLayouts/slideLayout719.xml"/></Relationships>
</file>

<file path=ppt/slides/_rels/slide10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64.xml"/><Relationship Id="rId1" Type="http://schemas.openxmlformats.org/officeDocument/2006/relationships/slideLayout" Target="../slideLayouts/slideLayout714.xml"/><Relationship Id="rId6" Type="http://schemas.openxmlformats.org/officeDocument/2006/relationships/image" Target="../media/image87.jpeg"/><Relationship Id="rId5" Type="http://schemas.openxmlformats.org/officeDocument/2006/relationships/image" Target="../media/image86.jpeg"/><Relationship Id="rId4" Type="http://schemas.openxmlformats.org/officeDocument/2006/relationships/image" Target="../media/image66.png"/></Relationships>
</file>

<file path=ppt/slides/_rels/slide104.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65.xml"/><Relationship Id="rId1" Type="http://schemas.openxmlformats.org/officeDocument/2006/relationships/slideLayout" Target="../slideLayouts/slideLayout719.xml"/></Relationships>
</file>

<file path=ppt/slides/_rels/slide10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66.xml"/><Relationship Id="rId1" Type="http://schemas.openxmlformats.org/officeDocument/2006/relationships/slideLayout" Target="../slideLayouts/slideLayout714.xml"/><Relationship Id="rId4" Type="http://schemas.openxmlformats.org/officeDocument/2006/relationships/image" Target="../media/image66.png"/></Relationships>
</file>

<file path=ppt/slides/_rels/slide10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67.xml"/><Relationship Id="rId1" Type="http://schemas.openxmlformats.org/officeDocument/2006/relationships/slideLayout" Target="../slideLayouts/slideLayout70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8.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Layout" Target="../slideLayouts/slideLayout249.xml"/></Relationships>
</file>

<file path=ppt/slides/_rels/slide10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8.xml"/><Relationship Id="rId1" Type="http://schemas.openxmlformats.org/officeDocument/2006/relationships/slideLayout" Target="../slideLayouts/slideLayout41.xml"/></Relationships>
</file>

<file path=ppt/slides/_rels/slide1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1.xml"/><Relationship Id="rId1" Type="http://schemas.openxmlformats.org/officeDocument/2006/relationships/slideLayout" Target="../slideLayouts/slideLayout853.xml"/></Relationships>
</file>

<file path=ppt/slides/_rels/slide110.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jpeg"/><Relationship Id="rId1" Type="http://schemas.openxmlformats.org/officeDocument/2006/relationships/slideLayout" Target="../slideLayouts/slideLayout237.xml"/><Relationship Id="rId4" Type="http://schemas.openxmlformats.org/officeDocument/2006/relationships/image" Target="../media/image47.jpeg"/></Relationships>
</file>

<file path=ppt/slides/_rels/slide11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69.xml"/><Relationship Id="rId1" Type="http://schemas.openxmlformats.org/officeDocument/2006/relationships/slideLayout" Target="../slideLayouts/slideLayout92.xml"/></Relationships>
</file>

<file path=ppt/slides/_rels/slide11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0.xml"/><Relationship Id="rId1" Type="http://schemas.openxmlformats.org/officeDocument/2006/relationships/slideLayout" Target="../slideLayouts/slideLayout92.xml"/></Relationships>
</file>

<file path=ppt/slides/_rels/slide11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1.xml"/><Relationship Id="rId1" Type="http://schemas.openxmlformats.org/officeDocument/2006/relationships/slideLayout" Target="../slideLayouts/slideLayout9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87.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155.xml"/><Relationship Id="rId1" Type="http://schemas.openxmlformats.org/officeDocument/2006/relationships/themeOverride" Target="../theme/themeOverride7.xml"/><Relationship Id="rId4" Type="http://schemas.openxmlformats.org/officeDocument/2006/relationships/image" Target="../media/image94.emf"/></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1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74.xml"/><Relationship Id="rId1" Type="http://schemas.openxmlformats.org/officeDocument/2006/relationships/slideLayout" Target="../slideLayouts/slideLayout92.xml"/></Relationships>
</file>

<file path=ppt/slides/_rels/slide11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75.xml"/><Relationship Id="rId1" Type="http://schemas.openxmlformats.org/officeDocument/2006/relationships/slideLayout" Target="../slideLayouts/slideLayout601.xml"/></Relationships>
</file>

<file path=ppt/slides/_rels/slide1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2.xml"/><Relationship Id="rId1" Type="http://schemas.openxmlformats.org/officeDocument/2006/relationships/slideLayout" Target="../slideLayouts/slideLayout601.xml"/></Relationships>
</file>

<file path=ppt/slides/_rels/slide120.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493.xml"/></Relationships>
</file>

<file path=ppt/slides/_rels/slide12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6.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7.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8.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9.xml"/><Relationship Id="rId1" Type="http://schemas.openxmlformats.org/officeDocument/2006/relationships/slideLayout" Target="../slideLayouts/slideLayout493.xml"/></Relationships>
</file>

<file path=ppt/slides/_rels/slide12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0.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1.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2.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3.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84.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3.xml"/><Relationship Id="rId1" Type="http://schemas.openxmlformats.org/officeDocument/2006/relationships/slideLayout" Target="../slideLayouts/slideLayout601.xml"/></Relationships>
</file>

<file path=ppt/slides/_rels/slide13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5.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3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6.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3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7.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3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8.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3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9.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3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0.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36.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493.xml"/></Relationships>
</file>

<file path=ppt/slides/_rels/slide137.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91.xml"/><Relationship Id="rId1" Type="http://schemas.openxmlformats.org/officeDocument/2006/relationships/slideLayout" Target="../slideLayouts/slideLayout917.xml"/></Relationships>
</file>

<file path=ppt/slides/_rels/slide138.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92.xml"/><Relationship Id="rId1" Type="http://schemas.openxmlformats.org/officeDocument/2006/relationships/slideLayout" Target="../slideLayouts/slideLayout928.xml"/><Relationship Id="rId4" Type="http://schemas.openxmlformats.org/officeDocument/2006/relationships/image" Target="../media/image101.jpeg"/></Relationships>
</file>

<file path=ppt/slides/_rels/slide13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93.xml"/><Relationship Id="rId1" Type="http://schemas.openxmlformats.org/officeDocument/2006/relationships/slideLayout" Target="../slideLayouts/slideLayout945.xml"/></Relationships>
</file>

<file path=ppt/slides/_rels/slide1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4.xml"/><Relationship Id="rId1" Type="http://schemas.openxmlformats.org/officeDocument/2006/relationships/slideLayout" Target="../slideLayouts/slideLayout601.xml"/></Relationships>
</file>

<file path=ppt/slides/_rels/slide14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94.xml"/><Relationship Id="rId1" Type="http://schemas.openxmlformats.org/officeDocument/2006/relationships/slideLayout" Target="../slideLayouts/slideLayout945.xml"/></Relationships>
</file>

<file path=ppt/slides/_rels/slide141.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932.xml"/></Relationships>
</file>

<file path=ppt/slides/_rels/slide14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932.xml"/></Relationships>
</file>

<file path=ppt/slides/_rels/slide143.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93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952.xml"/></Relationships>
</file>

<file path=ppt/slides/_rels/slide14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68.xml"/></Relationships>
</file>

<file path=ppt/slides/_rels/slide14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68.xml"/></Relationships>
</file>

<file path=ppt/slides/_rels/slide14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68.xml"/></Relationships>
</file>

<file path=ppt/slides/_rels/slide14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68.xml"/></Relationships>
</file>

<file path=ppt/slides/_rels/slide14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68.xml"/></Relationships>
</file>

<file path=ppt/slides/_rels/slide1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xml"/><Relationship Id="rId1" Type="http://schemas.openxmlformats.org/officeDocument/2006/relationships/slideLayout" Target="../slideLayouts/slideLayout601.xml"/></Relationships>
</file>

<file path=ppt/slides/_rels/slide15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6.xml"/><Relationship Id="rId1" Type="http://schemas.openxmlformats.org/officeDocument/2006/relationships/slideLayout" Target="../slideLayouts/slideLayout52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544.xml"/></Relationships>
</file>

<file path=ppt/slides/_rels/slide152.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509.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516.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516.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516.xml"/></Relationships>
</file>

<file path=ppt/slides/_rels/slide15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1.xml"/><Relationship Id="rId1" Type="http://schemas.openxmlformats.org/officeDocument/2006/relationships/slideLayout" Target="../slideLayouts/slideLayout957.xml"/><Relationship Id="rId4" Type="http://schemas.openxmlformats.org/officeDocument/2006/relationships/image" Target="../media/image108.png"/></Relationships>
</file>

<file path=ppt/slides/_rels/slide15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2.xml"/><Relationship Id="rId1" Type="http://schemas.openxmlformats.org/officeDocument/2006/relationships/slideLayout" Target="../slideLayouts/slideLayout957.xml"/><Relationship Id="rId4" Type="http://schemas.openxmlformats.org/officeDocument/2006/relationships/image" Target="../media/image108.png"/></Relationships>
</file>

<file path=ppt/slides/_rels/slide15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3.xml"/><Relationship Id="rId1" Type="http://schemas.openxmlformats.org/officeDocument/2006/relationships/slideLayout" Target="../slideLayouts/slideLayout957.xml"/><Relationship Id="rId4" Type="http://schemas.openxmlformats.org/officeDocument/2006/relationships/image" Target="../media/image108.png"/></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549.xml"/></Relationships>
</file>

<file path=ppt/slides/_rels/slide1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xml"/><Relationship Id="rId1" Type="http://schemas.openxmlformats.org/officeDocument/2006/relationships/slideLayout" Target="../slideLayouts/slideLayout60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550.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50.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550.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550.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550.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550.xml"/></Relationships>
</file>

<file path=ppt/slides/_rels/slide166.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8.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87.xml"/></Relationships>
</file>

<file path=ppt/slides/_rels/slide16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2.xml"/><Relationship Id="rId1" Type="http://schemas.openxmlformats.org/officeDocument/2006/relationships/slideLayout" Target="../slideLayouts/slideLayout138.xml"/><Relationship Id="rId4" Type="http://schemas.openxmlformats.org/officeDocument/2006/relationships/image" Target="../media/image110.png"/></Relationships>
</file>

<file path=ppt/slides/_rels/slide169.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57.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7.xml"/><Relationship Id="rId1" Type="http://schemas.openxmlformats.org/officeDocument/2006/relationships/slideLayout" Target="../slideLayouts/slideLayout601.xml"/></Relationships>
</file>

<file path=ppt/slides/_rels/slide17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57.xml"/></Relationships>
</file>

<file path=ppt/slides/_rels/slide17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3.xml"/><Relationship Id="rId1" Type="http://schemas.openxmlformats.org/officeDocument/2006/relationships/slideLayout" Target="../slideLayouts/slideLayout63.xml"/></Relationships>
</file>

<file path=ppt/slides/_rels/slide17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14.xml"/><Relationship Id="rId1" Type="http://schemas.openxmlformats.org/officeDocument/2006/relationships/slideLayout" Target="../slideLayouts/slideLayout1030.xml"/></Relationships>
</file>

<file path=ppt/slides/_rels/slide17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5.xml"/><Relationship Id="rId1" Type="http://schemas.openxmlformats.org/officeDocument/2006/relationships/slideLayout" Target="../slideLayouts/slideLayout57.xml"/></Relationships>
</file>

<file path=ppt/slides/_rels/slide17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6.xml"/><Relationship Id="rId1" Type="http://schemas.openxmlformats.org/officeDocument/2006/relationships/slideLayout" Target="../slideLayouts/slideLayout57.xml"/></Relationships>
</file>

<file path=ppt/slides/_rels/slide17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7.xml"/><Relationship Id="rId1" Type="http://schemas.openxmlformats.org/officeDocument/2006/relationships/slideLayout" Target="../slideLayouts/slideLayout57.xml"/></Relationships>
</file>

<file path=ppt/slides/_rels/slide17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8.xml"/><Relationship Id="rId1" Type="http://schemas.openxmlformats.org/officeDocument/2006/relationships/slideLayout" Target="../slideLayouts/slideLayout92.xml"/></Relationships>
</file>

<file path=ppt/slides/_rels/slide17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19.xml"/><Relationship Id="rId1" Type="http://schemas.openxmlformats.org/officeDocument/2006/relationships/slideLayout" Target="../slideLayouts/slideLayout92.xml"/></Relationships>
</file>

<file path=ppt/slides/_rels/slide178.xml.rels><?xml version="1.0" encoding="UTF-8" standalone="yes"?>
<Relationships xmlns="http://schemas.openxmlformats.org/package/2006/relationships"><Relationship Id="rId2" Type="http://schemas.openxmlformats.org/officeDocument/2006/relationships/image" Target="../media/image116.emf"/><Relationship Id="rId1" Type="http://schemas.openxmlformats.org/officeDocument/2006/relationships/slideLayout" Target="../slideLayouts/slideLayout26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8.xml"/><Relationship Id="rId1" Type="http://schemas.openxmlformats.org/officeDocument/2006/relationships/slideLayout" Target="../slideLayouts/slideLayout60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885.xml"/></Relationships>
</file>

<file path=ppt/slides/_rels/slide18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0.xml"/><Relationship Id="rId1" Type="http://schemas.openxmlformats.org/officeDocument/2006/relationships/slideLayout" Target="../slideLayouts/slideLayout293.xml"/></Relationships>
</file>

<file path=ppt/slides/_rels/slide182.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21.xml"/><Relationship Id="rId1" Type="http://schemas.openxmlformats.org/officeDocument/2006/relationships/slideLayout" Target="../slideLayouts/slideLayout261.xml"/></Relationships>
</file>

<file path=ppt/slides/_rels/slide18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22.xml"/><Relationship Id="rId1" Type="http://schemas.openxmlformats.org/officeDocument/2006/relationships/slideLayout" Target="../slideLayouts/slideLayout261.xml"/></Relationships>
</file>

<file path=ppt/slides/_rels/slide18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271.xml"/></Relationships>
</file>

<file path=ppt/slides/_rels/slide185.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23.xml"/><Relationship Id="rId1" Type="http://schemas.openxmlformats.org/officeDocument/2006/relationships/slideLayout" Target="../slideLayouts/slideLayout294.xml"/><Relationship Id="rId4" Type="http://schemas.openxmlformats.org/officeDocument/2006/relationships/image" Target="../media/image122.png"/></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311.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8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10.xml"/></Relationships>
</file>

<file path=ppt/slides/_rels/slide18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7.xml"/><Relationship Id="rId1" Type="http://schemas.openxmlformats.org/officeDocument/2006/relationships/slideLayout" Target="../slideLayouts/slideLayout9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59.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10.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3.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29.xml"/><Relationship Id="rId1" Type="http://schemas.openxmlformats.org/officeDocument/2006/relationships/slideLayout" Target="../slideLayouts/slideLayout58.xml"/></Relationships>
</file>

<file path=ppt/slides/_rels/slide194.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58.xml"/></Relationships>
</file>

<file path=ppt/slides/_rels/slide195.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58.xml"/></Relationships>
</file>

<file path=ppt/slides/_rels/slide196.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58.xml"/></Relationships>
</file>

<file path=ppt/slides/_rels/slide197.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58.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0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4.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9.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6.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07.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08.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09.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10.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211.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18.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1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30.xml"/><Relationship Id="rId1" Type="http://schemas.openxmlformats.org/officeDocument/2006/relationships/slideLayout" Target="../slideLayouts/slideLayout92.xml"/></Relationships>
</file>

<file path=ppt/slides/_rels/slide214.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31.xml"/><Relationship Id="rId1" Type="http://schemas.openxmlformats.org/officeDocument/2006/relationships/slideLayout" Target="../slideLayouts/slideLayout9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897.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17.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32.xml"/><Relationship Id="rId1" Type="http://schemas.openxmlformats.org/officeDocument/2006/relationships/slideLayout" Target="../slideLayouts/slideLayout902.xml"/><Relationship Id="rId4" Type="http://schemas.openxmlformats.org/officeDocument/2006/relationships/image" Target="../media/image129.jpeg"/></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19.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166.xml"/><Relationship Id="rId1" Type="http://schemas.openxmlformats.org/officeDocument/2006/relationships/themeOverride" Target="../theme/themeOverride10.xml"/></Relationships>
</file>

<file path=ppt/slides/_rels/slide2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99.xml"/></Relationships>
</file>

<file path=ppt/slides/_rels/slide22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33.xml"/><Relationship Id="rId1" Type="http://schemas.openxmlformats.org/officeDocument/2006/relationships/slideLayout" Target="../slideLayouts/slideLayout574.xml"/><Relationship Id="rId5" Type="http://schemas.openxmlformats.org/officeDocument/2006/relationships/image" Target="../media/image131.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21.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34.xml"/><Relationship Id="rId1" Type="http://schemas.openxmlformats.org/officeDocument/2006/relationships/slideLayout" Target="../slideLayouts/slideLayout92.xml"/></Relationships>
</file>

<file path=ppt/slides/_rels/slide22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33.jpeg"/><Relationship Id="rId1" Type="http://schemas.openxmlformats.org/officeDocument/2006/relationships/slideLayout" Target="../slideLayouts/slideLayout57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23.xml.rels><?xml version="1.0" encoding="UTF-8" standalone="yes"?>
<Relationships xmlns="http://schemas.openxmlformats.org/package/2006/relationships"><Relationship Id="rId3" Type="http://schemas.openxmlformats.org/officeDocument/2006/relationships/image" Target="../media/image134.jpeg"/><Relationship Id="rId7" Type="http://schemas.openxmlformats.org/officeDocument/2006/relationships/image" Target="../media/image136.png"/><Relationship Id="rId2" Type="http://schemas.openxmlformats.org/officeDocument/2006/relationships/notesSlide" Target="../notesSlides/notesSlide135.xml"/><Relationship Id="rId1" Type="http://schemas.openxmlformats.org/officeDocument/2006/relationships/slideLayout" Target="../slideLayouts/slideLayout563.xml"/><Relationship Id="rId6" Type="http://schemas.openxmlformats.org/officeDocument/2006/relationships/image" Target="../media/image135.jpeg"/><Relationship Id="rId5" Type="http://schemas.openxmlformats.org/officeDocument/2006/relationships/hyperlink" Target="http://www.jtsa.edu/images/art/s_priest.jpg" TargetMode="External"/><Relationship Id="rId4" Type="http://schemas.openxmlformats.org/officeDocument/2006/relationships/image" Target="../media/image133.jpeg"/></Relationships>
</file>

<file path=ppt/slides/_rels/slide224.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133.jpeg"/><Relationship Id="rId1" Type="http://schemas.openxmlformats.org/officeDocument/2006/relationships/slideLayout" Target="../slideLayouts/slideLayout576.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2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33.jpeg"/><Relationship Id="rId1" Type="http://schemas.openxmlformats.org/officeDocument/2006/relationships/slideLayout" Target="../slideLayouts/slideLayout57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26.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133.jpeg"/><Relationship Id="rId1" Type="http://schemas.openxmlformats.org/officeDocument/2006/relationships/slideLayout" Target="../slideLayouts/slideLayout58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27.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33.jpeg"/><Relationship Id="rId7" Type="http://schemas.openxmlformats.org/officeDocument/2006/relationships/diagramColors" Target="../diagrams/colors5.xml"/><Relationship Id="rId2" Type="http://schemas.openxmlformats.org/officeDocument/2006/relationships/notesSlide" Target="../notesSlides/notesSlide136.xml"/><Relationship Id="rId1" Type="http://schemas.openxmlformats.org/officeDocument/2006/relationships/slideLayout" Target="../slideLayouts/slideLayout583.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 Id="rId9" Type="http://schemas.openxmlformats.org/officeDocument/2006/relationships/image" Target="../media/image137.jpeg"/></Relationships>
</file>

<file path=ppt/slides/_rels/slide228.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33.jpeg"/><Relationship Id="rId7" Type="http://schemas.openxmlformats.org/officeDocument/2006/relationships/diagramColors" Target="../diagrams/colors6.xml"/><Relationship Id="rId2" Type="http://schemas.openxmlformats.org/officeDocument/2006/relationships/notesSlide" Target="../notesSlides/notesSlide137.xml"/><Relationship Id="rId1" Type="http://schemas.openxmlformats.org/officeDocument/2006/relationships/slideLayout" Target="../slideLayouts/slideLayout583.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29.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33.jpeg"/><Relationship Id="rId7" Type="http://schemas.openxmlformats.org/officeDocument/2006/relationships/diagramColors" Target="../diagrams/colors7.xml"/><Relationship Id="rId2" Type="http://schemas.openxmlformats.org/officeDocument/2006/relationships/notesSlide" Target="../notesSlides/notesSlide138.xml"/><Relationship Id="rId1" Type="http://schemas.openxmlformats.org/officeDocument/2006/relationships/slideLayout" Target="../slideLayouts/slideLayout58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30.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33.jpeg"/><Relationship Id="rId7" Type="http://schemas.openxmlformats.org/officeDocument/2006/relationships/diagramColors" Target="../diagrams/colors8.xml"/><Relationship Id="rId2" Type="http://schemas.openxmlformats.org/officeDocument/2006/relationships/notesSlide" Target="../notesSlides/notesSlide139.xml"/><Relationship Id="rId1" Type="http://schemas.openxmlformats.org/officeDocument/2006/relationships/slideLayout" Target="../slideLayouts/slideLayout583.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31.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33.jpeg"/><Relationship Id="rId7" Type="http://schemas.openxmlformats.org/officeDocument/2006/relationships/diagramColors" Target="../diagrams/colors9.xml"/><Relationship Id="rId2" Type="http://schemas.openxmlformats.org/officeDocument/2006/relationships/notesSlide" Target="../notesSlides/notesSlide140.xml"/><Relationship Id="rId1" Type="http://schemas.openxmlformats.org/officeDocument/2006/relationships/slideLayout" Target="../slideLayouts/slideLayout583.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32.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33.jpeg"/><Relationship Id="rId7" Type="http://schemas.openxmlformats.org/officeDocument/2006/relationships/diagramColors" Target="../diagrams/colors10.xml"/><Relationship Id="rId2" Type="http://schemas.openxmlformats.org/officeDocument/2006/relationships/notesSlide" Target="../notesSlides/notesSlide141.xml"/><Relationship Id="rId1" Type="http://schemas.openxmlformats.org/officeDocument/2006/relationships/slideLayout" Target="../slideLayouts/slideLayout583.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33.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33.jpeg"/><Relationship Id="rId7" Type="http://schemas.openxmlformats.org/officeDocument/2006/relationships/diagramColors" Target="../diagrams/colors11.xml"/><Relationship Id="rId2" Type="http://schemas.openxmlformats.org/officeDocument/2006/relationships/notesSlide" Target="../notesSlides/notesSlide142.xml"/><Relationship Id="rId1" Type="http://schemas.openxmlformats.org/officeDocument/2006/relationships/slideLayout" Target="../slideLayouts/slideLayout583.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34.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33.jpeg"/><Relationship Id="rId7" Type="http://schemas.openxmlformats.org/officeDocument/2006/relationships/diagramColors" Target="../diagrams/colors12.xml"/><Relationship Id="rId2" Type="http://schemas.openxmlformats.org/officeDocument/2006/relationships/notesSlide" Target="../notesSlides/notesSlide143.xml"/><Relationship Id="rId1" Type="http://schemas.openxmlformats.org/officeDocument/2006/relationships/slideLayout" Target="../slideLayouts/slideLayout583.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35.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33.jpeg"/><Relationship Id="rId7" Type="http://schemas.openxmlformats.org/officeDocument/2006/relationships/diagramColors" Target="../diagrams/colors13.xml"/><Relationship Id="rId2" Type="http://schemas.openxmlformats.org/officeDocument/2006/relationships/notesSlide" Target="../notesSlides/notesSlide144.xml"/><Relationship Id="rId1" Type="http://schemas.openxmlformats.org/officeDocument/2006/relationships/slideLayout" Target="../slideLayouts/slideLayout583.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3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45.xml"/><Relationship Id="rId1" Type="http://schemas.openxmlformats.org/officeDocument/2006/relationships/slideLayout" Target="../slideLayouts/slideLayout583.xml"/></Relationships>
</file>

<file path=ppt/slides/_rels/slide237.xml.rels><?xml version="1.0" encoding="UTF-8" standalone="yes"?>
<Relationships xmlns="http://schemas.openxmlformats.org/package/2006/relationships"><Relationship Id="rId3" Type="http://schemas.openxmlformats.org/officeDocument/2006/relationships/image" Target="../media/image133.jpeg"/><Relationship Id="rId7" Type="http://schemas.openxmlformats.org/officeDocument/2006/relationships/image" Target="../media/image140.jpeg"/><Relationship Id="rId2" Type="http://schemas.openxmlformats.org/officeDocument/2006/relationships/notesSlide" Target="../notesSlides/notesSlide146.xml"/><Relationship Id="rId1" Type="http://schemas.openxmlformats.org/officeDocument/2006/relationships/slideLayout" Target="../slideLayouts/slideLayout60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139.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023.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023.xml"/></Relationships>
</file>

<file path=ppt/slides/_rels/slide24.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99.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023.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4.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321.xml"/></Relationships>
</file>

<file path=ppt/slides/_rels/slide245.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321.xml"/></Relationships>
</file>

<file path=ppt/slides/_rels/slide246.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321.xml"/></Relationships>
</file>

<file path=ppt/slides/_rels/slide247.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44.png"/><Relationship Id="rId1" Type="http://schemas.openxmlformats.org/officeDocument/2006/relationships/slideLayout" Target="../slideLayouts/slideLayout321.xml"/></Relationships>
</file>

<file path=ppt/slides/_rels/slide248.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321.xml"/></Relationships>
</file>

<file path=ppt/slides/_rels/slide249.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321.xml"/></Relationships>
</file>

<file path=ppt/slides/_rels/slide2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99.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1.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0.xml"/><Relationship Id="rId1" Type="http://schemas.openxmlformats.org/officeDocument/2006/relationships/slideLayout" Target="../slideLayouts/slideLayout333.xml"/></Relationships>
</file>

<file path=ppt/slides/_rels/slide252.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51.xml"/><Relationship Id="rId1" Type="http://schemas.openxmlformats.org/officeDocument/2006/relationships/slideLayout" Target="../slideLayouts/slideLayout338.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4.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2.xml"/><Relationship Id="rId1" Type="http://schemas.openxmlformats.org/officeDocument/2006/relationships/slideLayout" Target="../slideLayouts/slideLayout86.xml"/><Relationship Id="rId4" Type="http://schemas.openxmlformats.org/officeDocument/2006/relationships/image" Target="../media/image151.pn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51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6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557.xml"/></Relationships>
</file>

<file path=ppt/slides/_rels/slide26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4.xml"/><Relationship Id="rId1" Type="http://schemas.openxmlformats.org/officeDocument/2006/relationships/slideLayout" Target="../slideLayouts/slideLayout557.xml"/></Relationships>
</file>

<file path=ppt/slides/_rels/slide26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557.xml"/></Relationships>
</file>

<file path=ppt/slides/_rels/slide26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557.xml"/></Relationships>
</file>

<file path=ppt/slides/_rels/slide26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55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8.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471.xml"/><Relationship Id="rId1" Type="http://schemas.openxmlformats.org/officeDocument/2006/relationships/themeOverride" Target="../theme/themeOverride11.xml"/></Relationships>
</file>

<file path=ppt/slides/_rels/slide269.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56.xml"/><Relationship Id="rId1" Type="http://schemas.openxmlformats.org/officeDocument/2006/relationships/slideLayout" Target="../slideLayouts/slideLayout488.xml"/></Relationships>
</file>

<file path=ppt/slides/_rels/slide27.xml.rels><?xml version="1.0" encoding="UTF-8" standalone="yes"?>
<Relationships xmlns="http://schemas.openxmlformats.org/package/2006/relationships"><Relationship Id="rId3" Type="http://schemas.openxmlformats.org/officeDocument/2006/relationships/audio" Target="../media/audio2.bin"/><Relationship Id="rId7" Type="http://schemas.openxmlformats.org/officeDocument/2006/relationships/image" Target="../media/image48.emf"/><Relationship Id="rId2" Type="http://schemas.openxmlformats.org/officeDocument/2006/relationships/audio" Target="../media/audio1.bin"/><Relationship Id="rId1" Type="http://schemas.openxmlformats.org/officeDocument/2006/relationships/slideLayout" Target="../slideLayouts/slideLayout785.xml"/><Relationship Id="rId6" Type="http://schemas.openxmlformats.org/officeDocument/2006/relationships/audio" Target="../media/audio5.bin"/><Relationship Id="rId5" Type="http://schemas.openxmlformats.org/officeDocument/2006/relationships/audio" Target="../media/audio4.bin"/><Relationship Id="rId4" Type="http://schemas.openxmlformats.org/officeDocument/2006/relationships/audio" Target="../media/audio3.bin"/></Relationships>
</file>

<file path=ppt/slides/_rels/slide27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7.xml"/><Relationship Id="rId1" Type="http://schemas.openxmlformats.org/officeDocument/2006/relationships/slideLayout" Target="../slideLayouts/slideLayout92.xml"/></Relationships>
</file>

<file path=ppt/slides/_rels/slide27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8.xml"/><Relationship Id="rId1" Type="http://schemas.openxmlformats.org/officeDocument/2006/relationships/slideLayout" Target="../slideLayouts/slideLayout92.xml"/></Relationships>
</file>

<file path=ppt/slides/_rels/slide27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9.xml"/><Relationship Id="rId1" Type="http://schemas.openxmlformats.org/officeDocument/2006/relationships/slideLayout" Target="../slideLayouts/slideLayout9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276.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0.xml"/><Relationship Id="rId1" Type="http://schemas.openxmlformats.org/officeDocument/2006/relationships/slideLayout" Target="../slideLayouts/slideLayout355.xml"/></Relationships>
</file>

<file path=ppt/slides/_rels/slide277.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61.xml"/><Relationship Id="rId1" Type="http://schemas.openxmlformats.org/officeDocument/2006/relationships/slideLayout" Target="../slideLayouts/slideLayout601.xml"/><Relationship Id="rId4" Type="http://schemas.openxmlformats.org/officeDocument/2006/relationships/image" Target="../media/image154.emf"/></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28.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99.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874.xml"/></Relationships>
</file>

<file path=ppt/slides/_rels/slide281.xml.rels><?xml version="1.0" encoding="UTF-8" standalone="yes"?>
<Relationships xmlns="http://schemas.openxmlformats.org/package/2006/relationships"><Relationship Id="rId3" Type="http://schemas.openxmlformats.org/officeDocument/2006/relationships/image" Target="../media/image155.emf"/><Relationship Id="rId2" Type="http://schemas.openxmlformats.org/officeDocument/2006/relationships/notesSlide" Target="../notesSlides/notesSlide163.xml"/><Relationship Id="rId1" Type="http://schemas.openxmlformats.org/officeDocument/2006/relationships/slideLayout" Target="../slideLayouts/slideLayout7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287.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64.xml"/><Relationship Id="rId1" Type="http://schemas.openxmlformats.org/officeDocument/2006/relationships/slideLayout" Target="../slideLayouts/slideLayout92.xml"/></Relationships>
</file>

<file path=ppt/slides/_rels/slide288.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65.xml"/><Relationship Id="rId1" Type="http://schemas.openxmlformats.org/officeDocument/2006/relationships/slideLayout" Target="../slideLayouts/slideLayout92.xml"/></Relationships>
</file>

<file path=ppt/slides/_rels/slide289.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6.xml"/><Relationship Id="rId1" Type="http://schemas.openxmlformats.org/officeDocument/2006/relationships/slideLayout" Target="../slideLayouts/slideLayout92.xml"/></Relationships>
</file>

<file path=ppt/slides/_rels/slide2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audio" Target="../media/audio2.bin"/><Relationship Id="rId1" Type="http://schemas.openxmlformats.org/officeDocument/2006/relationships/slideLayout" Target="../slideLayouts/slideLayout199.xml"/></Relationships>
</file>

<file path=ppt/slides/_rels/slide290.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67.xml"/><Relationship Id="rId1" Type="http://schemas.openxmlformats.org/officeDocument/2006/relationships/slideLayout" Target="../slideLayouts/slideLayout92.xml"/></Relationships>
</file>

<file path=ppt/slides/_rels/slide291.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68.xml"/><Relationship Id="rId1" Type="http://schemas.openxmlformats.org/officeDocument/2006/relationships/slideLayout" Target="../slideLayouts/slideLayout903.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93.xml.rels><?xml version="1.0" encoding="UTF-8" standalone="yes"?>
<Relationships xmlns="http://schemas.openxmlformats.org/package/2006/relationships"><Relationship Id="rId2" Type="http://schemas.openxmlformats.org/officeDocument/2006/relationships/image" Target="../media/image159.emf"/><Relationship Id="rId1" Type="http://schemas.openxmlformats.org/officeDocument/2006/relationships/slideLayout" Target="../slideLayouts/slideLayout377.xml"/></Relationships>
</file>

<file path=ppt/slides/_rels/slide29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69.xml"/><Relationship Id="rId1" Type="http://schemas.openxmlformats.org/officeDocument/2006/relationships/slideLayout" Target="../slideLayouts/slideLayout388.xml"/></Relationships>
</file>

<file path=ppt/slides/_rels/slide295.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70.xml"/><Relationship Id="rId1" Type="http://schemas.openxmlformats.org/officeDocument/2006/relationships/slideLayout" Target="../slideLayouts/slideLayout17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52.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88.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1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601.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99.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361.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361.xml"/></Relationships>
</file>

<file path=ppt/slides/_rels/slide30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76.xml"/><Relationship Id="rId1" Type="http://schemas.openxmlformats.org/officeDocument/2006/relationships/slideLayout" Target="../slideLayouts/slideLayout701.xml"/><Relationship Id="rId4" Type="http://schemas.openxmlformats.org/officeDocument/2006/relationships/image" Target="../media/image161.emf"/></Relationships>
</file>

<file path=ppt/slides/_rels/slide303.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77.xml"/><Relationship Id="rId1" Type="http://schemas.openxmlformats.org/officeDocument/2006/relationships/slideLayout" Target="../slideLayouts/slideLayout614.xml"/></Relationships>
</file>

<file path=ppt/slides/_rels/slide304.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78.xml"/><Relationship Id="rId1" Type="http://schemas.openxmlformats.org/officeDocument/2006/relationships/slideLayout" Target="../slideLayouts/slideLayout626.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601.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601.xml"/></Relationships>
</file>

<file path=ppt/slides/_rels/slide30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81.xml"/><Relationship Id="rId1" Type="http://schemas.openxmlformats.org/officeDocument/2006/relationships/slideLayout" Target="../slideLayouts/slideLayout638.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601.xml"/></Relationships>
</file>

<file path=ppt/slides/_rels/slide309.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83.xml"/><Relationship Id="rId1" Type="http://schemas.openxmlformats.org/officeDocument/2006/relationships/slideLayout" Target="../slideLayouts/slideLayout639.xml"/></Relationships>
</file>

<file path=ppt/slides/_rels/slide31.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audio" Target="../media/audio2.bin"/><Relationship Id="rId1" Type="http://schemas.openxmlformats.org/officeDocument/2006/relationships/slideLayout" Target="../slideLayouts/slideLayout199.xml"/></Relationships>
</file>

<file path=ppt/slides/_rels/slide310.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607.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601.xml"/></Relationships>
</file>

<file path=ppt/slides/_rels/slide312.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85.xml"/><Relationship Id="rId1" Type="http://schemas.openxmlformats.org/officeDocument/2006/relationships/slideLayout" Target="../slideLayouts/slideLayout642.xml"/></Relationships>
</file>

<file path=ppt/slides/_rels/slide313.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86.xml"/><Relationship Id="rId1" Type="http://schemas.openxmlformats.org/officeDocument/2006/relationships/slideLayout" Target="../slideLayouts/slideLayout642.xml"/></Relationships>
</file>

<file path=ppt/slides/_rels/slide314.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87.xml"/><Relationship Id="rId1" Type="http://schemas.openxmlformats.org/officeDocument/2006/relationships/slideLayout" Target="../slideLayouts/slideLayout642.xml"/><Relationship Id="rId4" Type="http://schemas.openxmlformats.org/officeDocument/2006/relationships/image" Target="../media/image169.png"/></Relationships>
</file>

<file path=ppt/slides/_rels/slide315.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88.xml"/><Relationship Id="rId1" Type="http://schemas.openxmlformats.org/officeDocument/2006/relationships/slideLayout" Target="../slideLayouts/slideLayout642.xml"/></Relationships>
</file>

<file path=ppt/slides/_rels/slide316.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89.xml"/><Relationship Id="rId1" Type="http://schemas.openxmlformats.org/officeDocument/2006/relationships/slideLayout" Target="../slideLayouts/slideLayout661.xml"/></Relationships>
</file>

<file path=ppt/slides/_rels/slide317.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90.xml"/><Relationship Id="rId1" Type="http://schemas.openxmlformats.org/officeDocument/2006/relationships/slideLayout" Target="../slideLayouts/slideLayout614.xml"/></Relationships>
</file>

<file path=ppt/slides/_rels/slide318.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410.xml"/></Relationships>
</file>

<file path=ppt/slides/_rels/slide319.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91.xml"/><Relationship Id="rId1" Type="http://schemas.openxmlformats.org/officeDocument/2006/relationships/slideLayout" Target="../slideLayouts/slideLayout92.xml"/></Relationships>
</file>

<file path=ppt/slides/_rels/slide32.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99.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1.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92.xml"/><Relationship Id="rId1" Type="http://schemas.openxmlformats.org/officeDocument/2006/relationships/slideLayout" Target="../slideLayouts/slideLayout92.xml"/></Relationships>
</file>

<file path=ppt/slides/_rels/slide32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3.xml"/><Relationship Id="rId1" Type="http://schemas.openxmlformats.org/officeDocument/2006/relationships/slideLayout" Target="../slideLayouts/slideLayout975.xml"/></Relationships>
</file>

<file path=ppt/slides/_rels/slide32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94.xml"/><Relationship Id="rId1" Type="http://schemas.openxmlformats.org/officeDocument/2006/relationships/slideLayout" Target="../slideLayouts/slideLayout701.xml"/><Relationship Id="rId4" Type="http://schemas.openxmlformats.org/officeDocument/2006/relationships/image" Target="../media/image161.emf"/></Relationships>
</file>

<file path=ppt/slides/_rels/slide324.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5.xml"/><Relationship Id="rId1" Type="http://schemas.openxmlformats.org/officeDocument/2006/relationships/slideLayout" Target="../slideLayouts/slideLayout975.xml"/></Relationships>
</file>

<file path=ppt/slides/_rels/slide325.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6.xml"/><Relationship Id="rId1" Type="http://schemas.openxmlformats.org/officeDocument/2006/relationships/slideLayout" Target="../slideLayouts/slideLayout991.xml"/></Relationships>
</file>

<file path=ppt/slides/_rels/slide326.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7.xml"/><Relationship Id="rId1" Type="http://schemas.openxmlformats.org/officeDocument/2006/relationships/slideLayout" Target="../slideLayouts/slideLayout991.xml"/></Relationships>
</file>

<file path=ppt/slides/_rels/slide32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8.xml"/><Relationship Id="rId1" Type="http://schemas.openxmlformats.org/officeDocument/2006/relationships/slideLayout" Target="../slideLayouts/slideLayout991.xml"/></Relationships>
</file>

<file path=ppt/slides/_rels/slide328.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985.xml"/></Relationships>
</file>

<file path=ppt/slides/_rels/slide329.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9.xml"/><Relationship Id="rId1" Type="http://schemas.openxmlformats.org/officeDocument/2006/relationships/slideLayout" Target="../slideLayouts/slideLayout991.xml"/></Relationships>
</file>

<file path=ppt/slides/_rels/slide3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audio" Target="../media/audio2.bin"/><Relationship Id="rId1" Type="http://schemas.openxmlformats.org/officeDocument/2006/relationships/slideLayout" Target="../slideLayouts/slideLayout199.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31.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00.xml"/><Relationship Id="rId1" Type="http://schemas.openxmlformats.org/officeDocument/2006/relationships/slideLayout" Target="../slideLayouts/slideLayout92.xml"/></Relationships>
</file>

<file path=ppt/slides/_rels/slide332.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201.xml"/><Relationship Id="rId1" Type="http://schemas.openxmlformats.org/officeDocument/2006/relationships/slideLayout" Target="../slideLayouts/slideLayout672.xml"/><Relationship Id="rId4" Type="http://schemas.openxmlformats.org/officeDocument/2006/relationships/image" Target="../media/image178.png"/></Relationships>
</file>

<file path=ppt/slides/_rels/slide33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image" Target="../media/image179.jpeg"/><Relationship Id="rId1" Type="http://schemas.openxmlformats.org/officeDocument/2006/relationships/slideLayout" Target="../slideLayouts/slideLayout672.xml"/></Relationships>
</file>

<file path=ppt/slides/_rels/slide33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02.xml"/><Relationship Id="rId1" Type="http://schemas.openxmlformats.org/officeDocument/2006/relationships/slideLayout" Target="../slideLayouts/slideLayout683.xml"/></Relationships>
</file>

<file path=ppt/slides/_rels/slide335.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03.xml"/><Relationship Id="rId1" Type="http://schemas.openxmlformats.org/officeDocument/2006/relationships/slideLayout" Target="../slideLayouts/slideLayout690.xml"/></Relationships>
</file>

<file path=ppt/slides/_rels/slide336.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04.xml"/><Relationship Id="rId1" Type="http://schemas.openxmlformats.org/officeDocument/2006/relationships/slideLayout" Target="../slideLayouts/slideLayout998.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38.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05.xml"/><Relationship Id="rId1" Type="http://schemas.openxmlformats.org/officeDocument/2006/relationships/slideLayout" Target="../slideLayouts/slideLayout92.xml"/></Relationships>
</file>

<file path=ppt/slides/_rels/slide339.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06.xml"/><Relationship Id="rId1" Type="http://schemas.openxmlformats.org/officeDocument/2006/relationships/slideLayout" Target="../slideLayouts/slideLayout92.xml"/></Relationships>
</file>

<file path=ppt/slides/_rels/slide34.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99.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4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207.xml"/><Relationship Id="rId1" Type="http://schemas.openxmlformats.org/officeDocument/2006/relationships/slideLayout" Target="../slideLayouts/slideLayout92.xml"/></Relationships>
</file>

<file path=ppt/slides/_rels/slide342.xml.rels><?xml version="1.0" encoding="UTF-8" standalone="yes"?>
<Relationships xmlns="http://schemas.openxmlformats.org/package/2006/relationships"><Relationship Id="rId3" Type="http://schemas.openxmlformats.org/officeDocument/2006/relationships/image" Target="../media/image187.jpg"/><Relationship Id="rId2" Type="http://schemas.openxmlformats.org/officeDocument/2006/relationships/notesSlide" Target="../notesSlides/notesSlide208.xml"/><Relationship Id="rId1" Type="http://schemas.openxmlformats.org/officeDocument/2006/relationships/slideLayout" Target="../slideLayouts/slideLayout714.xml"/></Relationships>
</file>

<file path=ppt/slides/_rels/slide343.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209.xml"/><Relationship Id="rId1" Type="http://schemas.openxmlformats.org/officeDocument/2006/relationships/slideLayout" Target="../slideLayouts/slideLayout92.xml"/></Relationships>
</file>

<file path=ppt/slides/_rels/slide344.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10.xml"/><Relationship Id="rId1" Type="http://schemas.openxmlformats.org/officeDocument/2006/relationships/slideLayout" Target="../slideLayouts/slideLayout92.xml"/></Relationships>
</file>

<file path=ppt/slides/_rels/slide345.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211.xml"/><Relationship Id="rId1" Type="http://schemas.openxmlformats.org/officeDocument/2006/relationships/slideLayout" Target="../slideLayouts/slideLayout92.xml"/></Relationships>
</file>

<file path=ppt/slides/_rels/slide346.xml.rels><?xml version="1.0" encoding="UTF-8" standalone="yes"?>
<Relationships xmlns="http://schemas.openxmlformats.org/package/2006/relationships"><Relationship Id="rId3" Type="http://schemas.openxmlformats.org/officeDocument/2006/relationships/image" Target="../media/image191.emf"/><Relationship Id="rId2" Type="http://schemas.openxmlformats.org/officeDocument/2006/relationships/image" Target="../media/image190.emf"/><Relationship Id="rId1" Type="http://schemas.openxmlformats.org/officeDocument/2006/relationships/slideLayout" Target="../slideLayouts/slideLayout421.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audio" Target="../media/audio2.bin"/><Relationship Id="rId1" Type="http://schemas.openxmlformats.org/officeDocument/2006/relationships/slideLayout" Target="../slideLayouts/slideLayout199.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429.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429.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429.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6.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99.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438.xml"/></Relationships>
</file>

<file path=ppt/slides/_rels/slide362.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192.png"/><Relationship Id="rId1" Type="http://schemas.openxmlformats.org/officeDocument/2006/relationships/slideLayout" Target="../slideLayouts/slideLayout454.xml"/><Relationship Id="rId6" Type="http://schemas.openxmlformats.org/officeDocument/2006/relationships/image" Target="../media/image196.png"/><Relationship Id="rId5" Type="http://schemas.openxmlformats.org/officeDocument/2006/relationships/image" Target="../media/image195.png"/><Relationship Id="rId4" Type="http://schemas.openxmlformats.org/officeDocument/2006/relationships/image" Target="../media/image194.png"/></Relationships>
</file>

<file path=ppt/slides/_rels/slide363.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42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365.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15.xml"/><Relationship Id="rId1" Type="http://schemas.openxmlformats.org/officeDocument/2006/relationships/slideLayout" Target="../slideLayouts/slideLayout92.xml"/></Relationships>
</file>

<file path=ppt/slides/_rels/slide36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6.xml"/><Relationship Id="rId1" Type="http://schemas.openxmlformats.org/officeDocument/2006/relationships/slideLayout" Target="../slideLayouts/slideLayout92.xml"/></Relationships>
</file>

<file path=ppt/slides/_rels/slide36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17.xml"/><Relationship Id="rId1" Type="http://schemas.openxmlformats.org/officeDocument/2006/relationships/slideLayout" Target="../slideLayouts/slideLayout92.xml"/></Relationships>
</file>

<file path=ppt/slides/_rels/slide36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8.xml"/><Relationship Id="rId1" Type="http://schemas.openxmlformats.org/officeDocument/2006/relationships/slideLayout" Target="../slideLayouts/slideLayout92.xml"/></Relationships>
</file>

<file path=ppt/slides/_rels/slide36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9.xml"/><Relationship Id="rId1" Type="http://schemas.openxmlformats.org/officeDocument/2006/relationships/slideLayout" Target="../slideLayouts/slideLayout92.xml"/></Relationships>
</file>

<file path=ppt/slides/_rels/slide3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audio" Target="../media/audio2.bin"/><Relationship Id="rId1" Type="http://schemas.openxmlformats.org/officeDocument/2006/relationships/slideLayout" Target="../slideLayouts/slideLayout199.xml"/></Relationships>
</file>

<file path=ppt/slides/_rels/slide37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20.xml"/><Relationship Id="rId1" Type="http://schemas.openxmlformats.org/officeDocument/2006/relationships/slideLayout" Target="../slideLayouts/slideLayout92.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92.xml"/></Relationships>
</file>

<file path=ppt/slides/_rels/slide372.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22.xml"/><Relationship Id="rId1" Type="http://schemas.openxmlformats.org/officeDocument/2006/relationships/slideLayout" Target="../slideLayouts/slideLayout92.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374.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223.xml"/><Relationship Id="rId1" Type="http://schemas.openxmlformats.org/officeDocument/2006/relationships/slideLayout" Target="../slideLayouts/slideLayout470.xml"/><Relationship Id="rId4" Type="http://schemas.openxmlformats.org/officeDocument/2006/relationships/image" Target="../media/image201.png"/></Relationships>
</file>

<file path=ppt/slides/_rels/slide3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99.xml"/></Relationships>
</file>

<file path=ppt/slides/_rels/slide3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audio" Target="../media/audio2.bin"/><Relationship Id="rId1" Type="http://schemas.openxmlformats.org/officeDocument/2006/relationships/slideLayout" Target="../slideLayouts/slideLayout19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01.xml"/></Relationships>
</file>

<file path=ppt/slides/_rels/slide4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99.xml"/></Relationships>
</file>

<file path=ppt/slides/_rels/slide41.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audio" Target="../media/audio4.bin"/><Relationship Id="rId1" Type="http://schemas.openxmlformats.org/officeDocument/2006/relationships/slideLayout" Target="../slideLayouts/slideLayout199.xml"/></Relationships>
</file>

<file path=ppt/slides/_rels/slide42.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99.xml"/></Relationships>
</file>

<file path=ppt/slides/_rels/slide43.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audio" Target="../media/audio6.bin"/><Relationship Id="rId1" Type="http://schemas.openxmlformats.org/officeDocument/2006/relationships/slideLayout" Target="../slideLayouts/slideLayout785.xml"/><Relationship Id="rId6" Type="http://schemas.openxmlformats.org/officeDocument/2006/relationships/image" Target="../media/image51.emf"/><Relationship Id="rId5" Type="http://schemas.openxmlformats.org/officeDocument/2006/relationships/audio" Target="../media/audio3.bin"/><Relationship Id="rId4" Type="http://schemas.openxmlformats.org/officeDocument/2006/relationships/audio" Target="../media/audio2.bin"/></Relationships>
</file>

<file path=ppt/slides/_rels/slide44.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796.xml"/></Relationships>
</file>

<file path=ppt/slides/_rels/slide4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0.xml"/><Relationship Id="rId1" Type="http://schemas.openxmlformats.org/officeDocument/2006/relationships/slideLayout" Target="../slideLayouts/slideLayout40.xml"/><Relationship Id="rId4" Type="http://schemas.openxmlformats.org/officeDocument/2006/relationships/image" Target="../media/image54.png"/></Relationships>
</file>

<file path=ppt/slides/_rels/slide46.xml.rels><?xml version="1.0" encoding="UTF-8" standalone="yes"?>
<Relationships xmlns="http://schemas.openxmlformats.org/package/2006/relationships"><Relationship Id="rId2" Type="http://schemas.openxmlformats.org/officeDocument/2006/relationships/audio" Target="../media/audio7.bin"/><Relationship Id="rId1" Type="http://schemas.openxmlformats.org/officeDocument/2006/relationships/slideLayout" Target="../slideLayouts/slideLayout377.xml"/></Relationships>
</file>

<file path=ppt/slides/_rels/slide47.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image" Target="../media/image55.png"/><Relationship Id="rId1" Type="http://schemas.openxmlformats.org/officeDocument/2006/relationships/slideLayout" Target="../slideLayouts/slideLayout244.xml"/></Relationships>
</file>

<file path=ppt/slides/_rels/slide48.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1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xml"/><Relationship Id="rId1" Type="http://schemas.openxmlformats.org/officeDocument/2006/relationships/slideLayout" Target="../slideLayouts/slideLayout824.xml"/></Relationships>
</file>

<file path=ppt/slides/_rels/slide5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18.xml"/></Relationships>
</file>

<file path=ppt/slides/_rels/slide5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1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8.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8.xml"/></Relationships>
</file>

<file path=ppt/slides/_rels/slide5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4.xml"/><Relationship Id="rId1" Type="http://schemas.openxmlformats.org/officeDocument/2006/relationships/slideLayout" Target="../slideLayouts/slideLayout80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97.xml"/></Relationships>
</file>

<file path=ppt/slides/_rels/slide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6.xml"/><Relationship Id="rId1" Type="http://schemas.openxmlformats.org/officeDocument/2006/relationships/slideLayout" Target="../slideLayouts/slideLayout841.xml"/></Relationships>
</file>

<file path=ppt/slides/_rels/slide6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xml"/><Relationship Id="rId1" Type="http://schemas.openxmlformats.org/officeDocument/2006/relationships/slideLayout" Target="../slideLayouts/slideLayout824.xml"/></Relationships>
</file>

<file path=ppt/slides/_rels/slide6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xml"/><Relationship Id="rId1" Type="http://schemas.openxmlformats.org/officeDocument/2006/relationships/slideLayout" Target="../slideLayouts/slideLayout824.xml"/></Relationships>
</file>

<file path=ppt/slides/_rels/slide6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8.xml"/><Relationship Id="rId1" Type="http://schemas.openxmlformats.org/officeDocument/2006/relationships/slideLayout" Target="../slideLayouts/slideLayout824.xml"/></Relationships>
</file>

<file path=ppt/slides/_rels/slide6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9.xml"/><Relationship Id="rId1" Type="http://schemas.openxmlformats.org/officeDocument/2006/relationships/slideLayout" Target="../slideLayouts/slideLayout824.xml"/></Relationships>
</file>

<file path=ppt/slides/_rels/slide6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0.xml"/><Relationship Id="rId1" Type="http://schemas.openxmlformats.org/officeDocument/2006/relationships/slideLayout" Target="../slideLayouts/slideLayout92.xml"/></Relationships>
</file>

<file path=ppt/slides/_rels/slide6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1.xml"/><Relationship Id="rId1" Type="http://schemas.openxmlformats.org/officeDocument/2006/relationships/slideLayout" Target="../slideLayouts/slideLayout92.xml"/></Relationships>
</file>

<file path=ppt/slides/_rels/slide6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2.xml"/><Relationship Id="rId1" Type="http://schemas.openxmlformats.org/officeDocument/2006/relationships/slideLayout" Target="../slideLayouts/slideLayout92.xml"/></Relationships>
</file>

<file path=ppt/slides/_rels/slide6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33.xml"/><Relationship Id="rId1" Type="http://schemas.openxmlformats.org/officeDocument/2006/relationships/slideLayout" Target="../slideLayouts/slideLayout92.xml"/></Relationships>
</file>

<file path=ppt/slides/_rels/slide6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4.xml"/><Relationship Id="rId1" Type="http://schemas.openxmlformats.org/officeDocument/2006/relationships/slideLayout" Target="../slideLayouts/slideLayout92.xml"/></Relationships>
</file>

<file path=ppt/slides/_rels/slide6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5.xml"/><Relationship Id="rId1" Type="http://schemas.openxmlformats.org/officeDocument/2006/relationships/slideLayout" Target="../slideLayouts/slideLayout92.xml"/></Relationships>
</file>

<file path=ppt/slides/_rels/slide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xml"/><Relationship Id="rId1" Type="http://schemas.openxmlformats.org/officeDocument/2006/relationships/slideLayout" Target="../slideLayouts/slideLayout824.xml"/><Relationship Id="rId5" Type="http://schemas.microsoft.com/office/2007/relationships/hdphoto" Target="../media/hdphoto1.wdp"/><Relationship Id="rId4" Type="http://schemas.openxmlformats.org/officeDocument/2006/relationships/image" Target="../media/image36.jpeg"/></Relationships>
</file>

<file path=ppt/slides/_rels/slide7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6.xml"/><Relationship Id="rId1" Type="http://schemas.openxmlformats.org/officeDocument/2006/relationships/slideLayout" Target="../slideLayouts/slideLayout92.xml"/></Relationships>
</file>

<file path=ppt/slides/_rels/slide7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7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73.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7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40.xml"/><Relationship Id="rId1" Type="http://schemas.openxmlformats.org/officeDocument/2006/relationships/slideLayout" Target="../slideLayouts/slideLayout36.xml"/><Relationship Id="rId4" Type="http://schemas.openxmlformats.org/officeDocument/2006/relationships/image" Target="../media/image66.png"/></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33.xml"/><Relationship Id="rId1" Type="http://schemas.openxmlformats.org/officeDocument/2006/relationships/tags" Target="../tags/tag1.xml"/><Relationship Id="rId4" Type="http://schemas.openxmlformats.org/officeDocument/2006/relationships/image" Target="../media/image67.jpe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17.xml"/><Relationship Id="rId1" Type="http://schemas.openxmlformats.org/officeDocument/2006/relationships/themeOverride" Target="../theme/themeOverride4.xml"/><Relationship Id="rId4" Type="http://schemas.openxmlformats.org/officeDocument/2006/relationships/image" Target="../media/image33.png"/></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7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4.xml"/><Relationship Id="rId1" Type="http://schemas.openxmlformats.org/officeDocument/2006/relationships/slideLayout" Target="../slideLayouts/slideLayout92.xml"/></Relationships>
</file>

<file path=ppt/slides/_rels/slide8.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8.xml"/><Relationship Id="rId1" Type="http://schemas.openxmlformats.org/officeDocument/2006/relationships/slideLayout" Target="../slideLayouts/slideLayout824.xml"/><Relationship Id="rId4" Type="http://schemas.openxmlformats.org/officeDocument/2006/relationships/image" Target="../media/image37.jp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83.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6.xml"/><Relationship Id="rId1" Type="http://schemas.openxmlformats.org/officeDocument/2006/relationships/slideLayout" Target="../slideLayouts/slideLayout41.xml"/><Relationship Id="rId4" Type="http://schemas.openxmlformats.org/officeDocument/2006/relationships/image" Target="../media/image69.jpeg"/></Relationships>
</file>

<file path=ppt/slides/_rels/slide8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7.xml"/><Relationship Id="rId1" Type="http://schemas.openxmlformats.org/officeDocument/2006/relationships/slideLayout" Target="../slideLayouts/slideLayout714.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210.xml"/><Relationship Id="rId1" Type="http://schemas.openxmlformats.org/officeDocument/2006/relationships/tags" Target="../tags/tag2.xml"/><Relationship Id="rId4" Type="http://schemas.openxmlformats.org/officeDocument/2006/relationships/image" Target="../media/image67.jpeg"/></Relationships>
</file>

<file path=ppt/slides/_rels/slide86.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87.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50.xml"/><Relationship Id="rId1" Type="http://schemas.openxmlformats.org/officeDocument/2006/relationships/slideLayout" Target="../slideLayouts/slideLayout30.xml"/></Relationships>
</file>

<file path=ppt/slides/_rels/slide88.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51.xml"/><Relationship Id="rId1" Type="http://schemas.openxmlformats.org/officeDocument/2006/relationships/slideLayout" Target="../slideLayouts/slideLayout729.xml"/></Relationships>
</file>

<file path=ppt/slides/_rels/slide8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52.xml"/><Relationship Id="rId1" Type="http://schemas.openxmlformats.org/officeDocument/2006/relationships/slideLayout" Target="../slideLayouts/slideLayout729.xml"/></Relationships>
</file>

<file path=ppt/slides/_rels/slide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9.xml"/><Relationship Id="rId1" Type="http://schemas.openxmlformats.org/officeDocument/2006/relationships/slideLayout" Target="../slideLayouts/slideLayout824.xml"/></Relationships>
</file>

<file path=ppt/slides/_rels/slide90.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53.xml"/><Relationship Id="rId1" Type="http://schemas.openxmlformats.org/officeDocument/2006/relationships/slideLayout" Target="../slideLayouts/slideLayout736.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52.xml"/><Relationship Id="rId1" Type="http://schemas.openxmlformats.org/officeDocument/2006/relationships/themeOverride" Target="../theme/themeOverride5.xml"/><Relationship Id="rId4" Type="http://schemas.openxmlformats.org/officeDocument/2006/relationships/image" Target="../media/image74.jpeg"/></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752.xml"/><Relationship Id="rId1" Type="http://schemas.openxmlformats.org/officeDocument/2006/relationships/themeOverride" Target="../theme/themeOverride6.xml"/><Relationship Id="rId4" Type="http://schemas.openxmlformats.org/officeDocument/2006/relationships/image" Target="../media/image74.jpe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6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6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63.xml"/></Relationships>
</file>

<file path=ppt/slides/_rels/slide9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59.xml"/><Relationship Id="rId1" Type="http://schemas.openxmlformats.org/officeDocument/2006/relationships/slideLayout" Target="../slideLayouts/slideLayout714.xml"/></Relationships>
</file>

<file path=ppt/slides/_rels/slide97.xml.rels><?xml version="1.0" encoding="UTF-8" standalone="yes"?>
<Relationships xmlns="http://schemas.openxmlformats.org/package/2006/relationships"><Relationship Id="rId8" Type="http://schemas.openxmlformats.org/officeDocument/2006/relationships/tags" Target="../tags/tag10.xml"/><Relationship Id="rId13" Type="http://schemas.openxmlformats.org/officeDocument/2006/relationships/image" Target="../media/image78.jpeg"/><Relationship Id="rId18" Type="http://schemas.openxmlformats.org/officeDocument/2006/relationships/image" Target="../media/image83.jpeg"/><Relationship Id="rId3" Type="http://schemas.openxmlformats.org/officeDocument/2006/relationships/tags" Target="../tags/tag5.xml"/><Relationship Id="rId7" Type="http://schemas.openxmlformats.org/officeDocument/2006/relationships/tags" Target="../tags/tag9.xml"/><Relationship Id="rId12" Type="http://schemas.openxmlformats.org/officeDocument/2006/relationships/image" Target="../media/image77.jpeg"/><Relationship Id="rId17" Type="http://schemas.openxmlformats.org/officeDocument/2006/relationships/image" Target="../media/image82.jpeg"/><Relationship Id="rId2" Type="http://schemas.openxmlformats.org/officeDocument/2006/relationships/tags" Target="../tags/tag4.xml"/><Relationship Id="rId16" Type="http://schemas.openxmlformats.org/officeDocument/2006/relationships/image" Target="../media/image81.jpeg"/><Relationship Id="rId1" Type="http://schemas.openxmlformats.org/officeDocument/2006/relationships/tags" Target="../tags/tag3.xml"/><Relationship Id="rId6" Type="http://schemas.openxmlformats.org/officeDocument/2006/relationships/tags" Target="../tags/tag8.xml"/><Relationship Id="rId11" Type="http://schemas.openxmlformats.org/officeDocument/2006/relationships/image" Target="../media/image76.jpeg"/><Relationship Id="rId5" Type="http://schemas.openxmlformats.org/officeDocument/2006/relationships/tags" Target="../tags/tag7.xml"/><Relationship Id="rId15" Type="http://schemas.openxmlformats.org/officeDocument/2006/relationships/image" Target="../media/image80.jpeg"/><Relationship Id="rId10" Type="http://schemas.openxmlformats.org/officeDocument/2006/relationships/notesSlide" Target="../notesSlides/notesSlide60.xml"/><Relationship Id="rId4" Type="http://schemas.openxmlformats.org/officeDocument/2006/relationships/tags" Target="../tags/tag6.xml"/><Relationship Id="rId9" Type="http://schemas.openxmlformats.org/officeDocument/2006/relationships/slideLayout" Target="../slideLayouts/slideLayout774.xml"/><Relationship Id="rId14" Type="http://schemas.openxmlformats.org/officeDocument/2006/relationships/image" Target="../media/image79.jpeg"/></Relationships>
</file>

<file path=ppt/slides/_rels/slide98.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61.xml"/><Relationship Id="rId1" Type="http://schemas.openxmlformats.org/officeDocument/2006/relationships/slideLayout" Target="../slideLayouts/slideLayout1035.xml"/></Relationships>
</file>

<file path=ppt/slides/_rels/slide9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62.xml"/><Relationship Id="rId1" Type="http://schemas.openxmlformats.org/officeDocument/2006/relationships/slideLayout" Target="../slideLayouts/slideLayout36.xml"/><Relationship Id="rId4" Type="http://schemas.openxmlformats.org/officeDocument/2006/relationships/image" Target="../media/image66.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94078"/>
            <a:ext cx="8777435" cy="708827"/>
          </a:xfrm>
        </p:spPr>
        <p:txBody>
          <a:bodyPr/>
          <a:lstStyle/>
          <a:p>
            <a:pPr algn="l" eaLnBrk="1" hangingPunct="1"/>
            <a:r>
              <a:rPr kumimoji="0" lang="en-US" sz="6600" dirty="0">
                <a:solidFill>
                  <a:srgbClr val="000000"/>
                </a:solidFill>
                <a:latin typeface="Arial Black" charset="0"/>
                <a:ea typeface="ＭＳ Ｐゴシック" charset="0"/>
                <a:cs typeface="ＭＳ Ｐゴシック" charset="0"/>
              </a:rPr>
              <a:t>Deuteronomy</a:t>
            </a:r>
          </a:p>
        </p:txBody>
      </p:sp>
      <p:sp>
        <p:nvSpPr>
          <p:cNvPr id="7" name="Text Box 4"/>
          <p:cNvSpPr txBox="1">
            <a:spLocks noChangeArrowheads="1"/>
          </p:cNvSpPr>
          <p:nvPr/>
        </p:nvSpPr>
        <p:spPr bwMode="auto">
          <a:xfrm>
            <a:off x="5652120" y="3429000"/>
            <a:ext cx="3240361" cy="280076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a:ln>
                  <a:noFill/>
                </a:ln>
                <a:solidFill>
                  <a:srgbClr val="FFFFFF"/>
                </a:solidFill>
                <a:effectLst>
                  <a:glow rad="228600">
                    <a:srgbClr val="000000">
                      <a:alpha val="75000"/>
                    </a:srgbClr>
                  </a:glow>
                </a:effectLst>
                <a:uLnTx/>
                <a:uFillTx/>
                <a:latin typeface="Arial"/>
                <a:ea typeface="SimSun" charset="0"/>
                <a:cs typeface="Arial"/>
              </a:rPr>
              <a:t> Renewal of the Mosaic Covenant</a:t>
            </a:r>
            <a:endParaRPr kumimoji="0" lang="en-US" sz="4400" b="0" i="0" u="none" strike="noStrike" kern="1200" cap="none" spc="0" normalizeH="0" baseline="0" noProof="0">
              <a:ln>
                <a:noFill/>
              </a:ln>
              <a:solidFill>
                <a:srgbClr val="FFFFFF"/>
              </a:solidFill>
              <a:effectLst>
                <a:glow rad="228600">
                  <a:srgbClr val="000000">
                    <a:alpha val="75000"/>
                  </a:srgbClr>
                </a:glow>
              </a:effectLst>
              <a:uLnTx/>
              <a:uFillTx/>
              <a:latin typeface="Arial"/>
              <a:ea typeface="SimSun" charset="0"/>
              <a:cs typeface="Arial"/>
            </a:endParaRPr>
          </a:p>
        </p:txBody>
      </p:sp>
      <p:sp>
        <p:nvSpPr>
          <p:cNvPr id="8" name="Rectangle 7">
            <a:extLst>
              <a:ext uri="{FF2B5EF4-FFF2-40B4-BE49-F238E27FC236}">
                <a16:creationId xmlns:a16="http://schemas.microsoft.com/office/drawing/2014/main" id="{9CC06395-A2B3-3741-9F5E-662B02410356}"/>
              </a:ext>
            </a:extLst>
          </p:cNvPr>
          <p:cNvSpPr>
            <a:spLocks noChangeArrowheads="1"/>
          </p:cNvSpPr>
          <p:nvPr/>
        </p:nvSpPr>
        <p:spPr bwMode="auto">
          <a:xfrm>
            <a:off x="0" y="6429675"/>
            <a:ext cx="9144000" cy="43945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 (1406 BC)</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741490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a:t>
            </a:r>
          </a:p>
        </p:txBody>
      </p:sp>
    </p:spTree>
    <p:extLst>
      <p:ext uri="{BB962C8B-B14F-4D97-AF65-F5344CB8AC3E}">
        <p14:creationId xmlns:p14="http://schemas.microsoft.com/office/powerpoint/2010/main" val="351444167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600" b="1" i="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East of the Jordan in the territory of Moab, Moses tells the story…</a:t>
            </a:r>
          </a:p>
        </p:txBody>
      </p:sp>
      <p:sp>
        <p:nvSpPr>
          <p:cNvPr id="20484" name="Text Box 4"/>
          <p:cNvSpPr txBox="1">
            <a:spLocks noChangeArrowheads="1"/>
          </p:cNvSpPr>
          <p:nvPr/>
        </p:nvSpPr>
        <p:spPr bwMode="auto">
          <a:xfrm>
            <a:off x="381000" y="2438400"/>
            <a:ext cx="8534400" cy="3385542"/>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The Desert Years</a:t>
            </a:r>
          </a:p>
          <a:p>
            <a:pPr eaLnBrk="1" hangingPunct="1">
              <a:spcBef>
                <a:spcPct val="50000"/>
              </a:spcBef>
              <a:defRPr/>
            </a:pPr>
            <a:r>
              <a:rPr lang="en-US"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The L</a:t>
            </a:r>
            <a:r>
              <a:rPr lang="en-US"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ORD</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your God has blessed you in all the work of your hands. He has watched over your journey through this vast desert. These forty years the L</a:t>
            </a:r>
            <a:r>
              <a:rPr lang="en-US"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ORD</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your God has been with you, and you have not lacked anything</a:t>
            </a:r>
            <a:r>
              <a:rPr lang="en-US"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(Deut. 2:7).</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en-US" b="1" dirty="0">
                <a:latin typeface="Arial" charset="0"/>
                <a:ea typeface="ＭＳ Ｐゴシック" charset="0"/>
                <a:cs typeface="ＭＳ Ｐゴシック" charset="0"/>
              </a:rPr>
              <a:t>God</a:t>
            </a:r>
            <a:r>
              <a:rPr lang="fr-FR" altLang="ja-JP" b="1" dirty="0">
                <a:latin typeface="Arial" charset="0"/>
                <a:ea typeface="ＭＳ Ｐゴシック" charset="0"/>
                <a:cs typeface="ＭＳ Ｐゴシック" charset="0"/>
              </a:rPr>
              <a:t>’</a:t>
            </a:r>
            <a:r>
              <a:rPr lang="en-US" b="1" dirty="0">
                <a:latin typeface="Arial" charset="0"/>
                <a:ea typeface="ＭＳ Ｐゴシック" charset="0"/>
                <a:cs typeface="ＭＳ Ｐゴシック" charset="0"/>
              </a:rPr>
              <a:t>s Care</a:t>
            </a: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Wandering Map</a:t>
            </a:r>
          </a:p>
        </p:txBody>
      </p:sp>
    </p:spTree>
    <p:extLst>
      <p:ext uri="{BB962C8B-B14F-4D97-AF65-F5344CB8AC3E}">
        <p14:creationId xmlns:p14="http://schemas.microsoft.com/office/powerpoint/2010/main" val="32279689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North</a:t>
              </a: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South</a:t>
              </a: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a:solidFill>
                  <a:srgbClr val="FFFFFF"/>
                </a:solidFill>
                <a:effectLst>
                  <a:glow rad="228600">
                    <a:schemeClr val="tx1"/>
                  </a:glow>
                </a:effectLst>
                <a:latin typeface="Arial" charset="0"/>
                <a:ea typeface="ＭＳ Ｐゴシック" charset="0"/>
                <a:cs typeface="Arial" charset="0"/>
              </a:rPr>
              <a:t>Transjordan Rivers</a:t>
            </a: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 Arnon Gorge separated Moab from northern nations</a:t>
            </a: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An arial view from the west above the Dead Sea</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Nahal Arnon </a:t>
            </a:r>
            <a:r>
              <a:rPr lang="en-US" b="1" dirty="0">
                <a:effectLst>
                  <a:glow rad="165100">
                    <a:schemeClr val="tx1">
                      <a:alpha val="96000"/>
                    </a:schemeClr>
                  </a:glow>
                </a:effectLst>
                <a:latin typeface="Arial" charset="0"/>
              </a:rPr>
              <a:t>(Arnon River)</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Sihon and Og </a:t>
            </a:r>
            <a:r>
              <a:rPr kumimoji="1"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(Num. 21:21-35; Deut 2:26-37)</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Tribal Boundaries of Israel</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Dan</a:t>
            </a: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Judah</a:t>
            </a: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Simeon</a:t>
            </a: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Manasseh</a:t>
            </a: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Ephraim</a:t>
            </a: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Manasseh</a:t>
            </a: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Naphtali</a:t>
            </a: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Asher</a:t>
            </a: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Benjamin</a:t>
            </a: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Zebulun</a:t>
            </a: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Transjordan Settled (31-32)</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Midianites (31)</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Inheritances (32)</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Wandering Summary (33:1-49)</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Canaan Defined (33:50–36:13)</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Inheritance (33:50–34:29)</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Levitical Cities (35)</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Daughters (36)</a:t>
            </a:r>
          </a:p>
        </p:txBody>
      </p:sp>
    </p:spTree>
    <p:extLst>
      <p:ext uri="{BB962C8B-B14F-4D97-AF65-F5344CB8AC3E}">
        <p14:creationId xmlns:p14="http://schemas.microsoft.com/office/powerpoint/2010/main" val="30381227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44070">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dissolve">
                                      <p:cBhvr>
                                        <p:cTn id="35" dur="500"/>
                                        <p:tgtEl>
                                          <p:spTgt spid="34"/>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dissolve">
                                      <p:cBhvr>
                                        <p:cTn id="40" dur="500"/>
                                        <p:tgtEl>
                                          <p:spTgt spid="26"/>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dissolve">
                                      <p:cBhvr>
                                        <p:cTn id="45" dur="500"/>
                                        <p:tgtEl>
                                          <p:spTgt spid="35"/>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animEffect transition="in" filter="dissolve">
                                      <p:cBhvr>
                                        <p:cTn id="50" dur="500"/>
                                        <p:tgtEl>
                                          <p:spTgt spid="36"/>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dissolve">
                                      <p:cBhvr>
                                        <p:cTn id="55" dur="500"/>
                                        <p:tgtEl>
                                          <p:spTgt spid="33"/>
                                        </p:tgtEl>
                                      </p:cBhvr>
                                    </p:animEffect>
                                  </p:childTnLst>
                                </p:cTn>
                              </p:par>
                            </p:childTnLst>
                          </p:cTn>
                        </p:par>
                      </p:childTnLst>
                    </p:cTn>
                  </p:par>
                  <p:par>
                    <p:cTn id="56" fill="hold">
                      <p:stCondLst>
                        <p:cond delay="indefinite"/>
                      </p:stCondLst>
                      <p:childTnLst>
                        <p:par>
                          <p:cTn id="57" fill="hold">
                            <p:stCondLst>
                              <p:cond delay="0"/>
                            </p:stCondLst>
                            <p:childTnLst>
                              <p:par>
                                <p:cTn id="58" presetID="9" presetClass="entr" presetSubtype="0" fill="hold" nodeType="clickEffect">
                                  <p:stCondLst>
                                    <p:cond delay="0"/>
                                  </p:stCondLst>
                                  <p:childTnLst>
                                    <p:set>
                                      <p:cBhvr>
                                        <p:cTn id="59" dur="1" fill="hold">
                                          <p:stCondLst>
                                            <p:cond delay="0"/>
                                          </p:stCondLst>
                                        </p:cTn>
                                        <p:tgtEl>
                                          <p:spTgt spid="32"/>
                                        </p:tgtEl>
                                        <p:attrNameLst>
                                          <p:attrName>style.visibility</p:attrName>
                                        </p:attrNameLst>
                                      </p:cBhvr>
                                      <p:to>
                                        <p:strVal val="visible"/>
                                      </p:to>
                                    </p:set>
                                    <p:animEffect transition="in" filter="dissolve">
                                      <p:cBhvr>
                                        <p:cTn id="60" dur="500"/>
                                        <p:tgtEl>
                                          <p:spTgt spid="32"/>
                                        </p:tgtEl>
                                      </p:cBhvr>
                                    </p:animEffect>
                                  </p:childTnLst>
                                </p:cTn>
                              </p:par>
                            </p:childTnLst>
                          </p:cTn>
                        </p:par>
                      </p:childTnLst>
                    </p:cTn>
                  </p:par>
                  <p:par>
                    <p:cTn id="61" fill="hold">
                      <p:stCondLst>
                        <p:cond delay="indefinite"/>
                      </p:stCondLst>
                      <p:childTnLst>
                        <p:par>
                          <p:cTn id="62" fill="hold">
                            <p:stCondLst>
                              <p:cond delay="0"/>
                            </p:stCondLst>
                            <p:childTnLst>
                              <p:par>
                                <p:cTn id="63" presetID="9" presetClass="entr" presetSubtype="0" fill="hold" nodeType="click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dissolve">
                                      <p:cBhvr>
                                        <p:cTn id="6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P spid="344070"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a:t>
            </a:r>
          </a:p>
        </p:txBody>
      </p:sp>
    </p:spTree>
    <p:extLst>
      <p:ext uri="{BB962C8B-B14F-4D97-AF65-F5344CB8AC3E}">
        <p14:creationId xmlns:p14="http://schemas.microsoft.com/office/powerpoint/2010/main" val="135969374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731000" y="3390900"/>
            <a:ext cx="24130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8" name="Text Box 4"/>
          <p:cNvSpPr txBox="1">
            <a:spLocks noChangeArrowheads="1"/>
          </p:cNvSpPr>
          <p:nvPr/>
        </p:nvSpPr>
        <p:spPr bwMode="auto">
          <a:xfrm>
            <a:off x="107950" y="1484313"/>
            <a:ext cx="7621588"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Historical Introduction </a:t>
            </a:r>
            <a:r>
              <a:rPr lang="en-US" sz="2000" b="1" dirty="0">
                <a:solidFill>
                  <a:srgbClr val="EBF010"/>
                </a:solidFill>
                <a:effectLst>
                  <a:outerShdw blurRad="38100" dist="38100" dir="2700000" algn="tl">
                    <a:srgbClr val="000000"/>
                  </a:outerShdw>
                </a:effectLst>
                <a:latin typeface="Arial"/>
                <a:cs typeface="Arial"/>
              </a:rPr>
              <a:t>(1:1-5)</a:t>
            </a:r>
          </a:p>
        </p:txBody>
      </p:sp>
      <p:sp>
        <p:nvSpPr>
          <p:cNvPr id="21509" name="Text Box 5"/>
          <p:cNvSpPr txBox="1">
            <a:spLocks noChangeArrowheads="1"/>
          </p:cNvSpPr>
          <p:nvPr/>
        </p:nvSpPr>
        <p:spPr bwMode="auto">
          <a:xfrm>
            <a:off x="107950" y="2273300"/>
            <a:ext cx="903605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a:cs typeface="Arial"/>
              </a:rPr>
              <a:t>  </a:t>
            </a:r>
            <a:r>
              <a:rPr lang="en-US" sz="3600" b="1" dirty="0">
                <a:solidFill>
                  <a:srgbClr val="FFFFFF"/>
                </a:solidFill>
                <a:effectLst>
                  <a:outerShdw blurRad="38100" dist="38100" dir="2700000" algn="tl">
                    <a:srgbClr val="000000"/>
                  </a:outerShdw>
                </a:effectLst>
                <a:latin typeface="Arial"/>
                <a:cs typeface="Arial"/>
              </a:rPr>
              <a:t>40-years of Desert Wandering  </a:t>
            </a:r>
            <a:r>
              <a:rPr lang="en-US" sz="2000" b="1" dirty="0">
                <a:solidFill>
                  <a:srgbClr val="EBF010"/>
                </a:solidFill>
                <a:effectLst>
                  <a:outerShdw blurRad="38100" dist="38100" dir="2700000" algn="tl">
                    <a:srgbClr val="000000"/>
                  </a:outerShdw>
                </a:effectLst>
                <a:latin typeface="Arial"/>
                <a:cs typeface="Arial"/>
              </a:rPr>
              <a:t>(1:6-46)</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0" name="Text Box 6"/>
          <p:cNvSpPr txBox="1">
            <a:spLocks noChangeArrowheads="1"/>
          </p:cNvSpPr>
          <p:nvPr/>
        </p:nvSpPr>
        <p:spPr bwMode="auto">
          <a:xfrm>
            <a:off x="107950" y="3063875"/>
            <a:ext cx="903605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The Conquest of </a:t>
            </a:r>
            <a:r>
              <a:rPr lang="en-US" sz="3600" b="1" dirty="0" err="1">
                <a:solidFill>
                  <a:srgbClr val="FFFFFF"/>
                </a:solidFill>
                <a:effectLst>
                  <a:outerShdw blurRad="38100" dist="38100" dir="2700000" algn="tl">
                    <a:srgbClr val="000000"/>
                  </a:outerShdw>
                </a:effectLst>
                <a:latin typeface="Arial"/>
                <a:cs typeface="Arial"/>
              </a:rPr>
              <a:t>Sihon</a:t>
            </a:r>
            <a:r>
              <a:rPr lang="en-US" sz="3600" b="1" dirty="0">
                <a:solidFill>
                  <a:srgbClr val="FFFFFF"/>
                </a:solidFill>
                <a:effectLst>
                  <a:outerShdw blurRad="38100" dist="38100" dir="2700000" algn="tl">
                    <a:srgbClr val="000000"/>
                  </a:outerShdw>
                </a:effectLst>
                <a:latin typeface="Arial"/>
                <a:cs typeface="Arial"/>
              </a:rPr>
              <a:t> &amp; </a:t>
            </a:r>
            <a:r>
              <a:rPr lang="en-US" sz="3600" b="1" dirty="0" err="1">
                <a:solidFill>
                  <a:srgbClr val="FFFFFF"/>
                </a:solidFill>
                <a:effectLst>
                  <a:outerShdw blurRad="38100" dist="38100" dir="2700000" algn="tl">
                    <a:srgbClr val="000000"/>
                  </a:outerShdw>
                </a:effectLst>
                <a:latin typeface="Arial"/>
                <a:cs typeface="Arial"/>
              </a:rPr>
              <a:t>Og</a:t>
            </a:r>
            <a:r>
              <a:rPr lang="en-US" sz="3600" b="1" dirty="0">
                <a:solidFill>
                  <a:srgbClr val="FFFFFF"/>
                </a:solidFill>
                <a:effectLst>
                  <a:outerShdw blurRad="38100" dist="38100" dir="2700000" algn="tl">
                    <a:srgbClr val="000000"/>
                  </a:outerShdw>
                </a:effectLst>
                <a:latin typeface="Arial"/>
                <a:cs typeface="Arial"/>
              </a:rPr>
              <a:t> </a:t>
            </a:r>
            <a:r>
              <a:rPr lang="en-US" sz="2000" b="1" dirty="0">
                <a:solidFill>
                  <a:srgbClr val="EBF010"/>
                </a:solidFill>
                <a:effectLst>
                  <a:outerShdw blurRad="38100" dist="38100" dir="2700000" algn="tl">
                    <a:srgbClr val="000000"/>
                  </a:outerShdw>
                </a:effectLst>
                <a:latin typeface="Arial"/>
                <a:cs typeface="Arial"/>
              </a:rPr>
              <a:t>(2:1–3:11)</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1" name="Text Box 7"/>
          <p:cNvSpPr txBox="1">
            <a:spLocks noChangeArrowheads="1"/>
          </p:cNvSpPr>
          <p:nvPr/>
        </p:nvSpPr>
        <p:spPr bwMode="auto">
          <a:xfrm>
            <a:off x="107950" y="3852863"/>
            <a:ext cx="8077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a:solidFill>
                  <a:srgbClr val="FFFFFF"/>
                </a:solidFill>
                <a:effectLst>
                  <a:outerShdw blurRad="38100" dist="38100" dir="2700000" algn="tl">
                    <a:srgbClr val="000000"/>
                  </a:outerShdw>
                </a:effectLst>
                <a:latin typeface="Arial"/>
                <a:cs typeface="Arial"/>
              </a:rPr>
              <a:t> Tribes of Reuben &amp; Gad</a:t>
            </a:r>
            <a:r>
              <a:rPr lang="en-US" sz="3200" b="1">
                <a:solidFill>
                  <a:srgbClr val="FFFFFF"/>
                </a:solidFill>
                <a:effectLst>
                  <a:outerShdw blurRad="38100" dist="38100" dir="2700000" algn="tl">
                    <a:srgbClr val="000000"/>
                  </a:outerShdw>
                </a:effectLst>
                <a:latin typeface="Arial"/>
                <a:cs typeface="Arial"/>
              </a:rPr>
              <a:t> </a:t>
            </a:r>
            <a:r>
              <a:rPr lang="en-US" sz="2000" b="1">
                <a:solidFill>
                  <a:srgbClr val="EBF010"/>
                </a:solidFill>
                <a:effectLst>
                  <a:outerShdw blurRad="38100" dist="38100" dir="2700000" algn="tl">
                    <a:srgbClr val="000000"/>
                  </a:outerShdw>
                </a:effectLst>
                <a:latin typeface="Arial"/>
                <a:cs typeface="Arial"/>
              </a:rPr>
              <a:t>(3:12-20)</a:t>
            </a:r>
            <a:endParaRPr lang="en-US" sz="3200" b="1">
              <a:solidFill>
                <a:srgbClr val="FFFFFF"/>
              </a:solidFill>
              <a:effectLst>
                <a:outerShdw blurRad="38100" dist="38100" dir="2700000" algn="tl">
                  <a:srgbClr val="000000"/>
                </a:outerShdw>
              </a:effectLst>
              <a:latin typeface="Arial"/>
              <a:cs typeface="Arial"/>
            </a:endParaRPr>
          </a:p>
        </p:txBody>
      </p:sp>
      <p:sp>
        <p:nvSpPr>
          <p:cNvPr id="21512" name="Text Box 8"/>
          <p:cNvSpPr txBox="1">
            <a:spLocks noChangeArrowheads="1"/>
          </p:cNvSpPr>
          <p:nvPr/>
        </p:nvSpPr>
        <p:spPr bwMode="auto">
          <a:xfrm>
            <a:off x="107950" y="4641850"/>
            <a:ext cx="8585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Review of God</a:t>
            </a:r>
            <a:r>
              <a:rPr lang="fr-FR" altLang="ja-JP" sz="3600" b="1" dirty="0">
                <a:solidFill>
                  <a:srgbClr val="FFFFFF"/>
                </a:solidFill>
                <a:effectLst>
                  <a:outerShdw blurRad="38100" dist="38100" dir="2700000" algn="tl">
                    <a:srgbClr val="000000"/>
                  </a:outerShdw>
                </a:effectLst>
                <a:latin typeface="Arial"/>
                <a:cs typeface="Arial"/>
              </a:rPr>
              <a:t>'</a:t>
            </a:r>
            <a:r>
              <a:rPr lang="en-US" sz="3600" b="1" dirty="0">
                <a:solidFill>
                  <a:srgbClr val="FFFFFF"/>
                </a:solidFill>
                <a:effectLst>
                  <a:outerShdw blurRad="38100" dist="38100" dir="2700000" algn="tl">
                    <a:srgbClr val="000000"/>
                  </a:outerShdw>
                </a:effectLst>
                <a:latin typeface="Arial"/>
                <a:cs typeface="Arial"/>
              </a:rPr>
              <a:t>s Acts </a:t>
            </a:r>
            <a:r>
              <a:rPr lang="en-US" sz="2000" b="1" dirty="0">
                <a:solidFill>
                  <a:srgbClr val="EBF010"/>
                </a:solidFill>
                <a:effectLst>
                  <a:outerShdw blurRad="38100" dist="38100" dir="2700000" algn="tl">
                    <a:srgbClr val="000000"/>
                  </a:outerShdw>
                </a:effectLst>
                <a:latin typeface="Arial"/>
                <a:cs typeface="Arial"/>
              </a:rPr>
              <a:t>(3:21-29)</a:t>
            </a:r>
            <a:endParaRPr lang="en-US" sz="3600" b="1" dirty="0">
              <a:solidFill>
                <a:srgbClr val="FFFFFF"/>
              </a:solidFill>
              <a:effectLst>
                <a:outerShdw blurRad="38100" dist="38100" dir="2700000" algn="tl">
                  <a:srgbClr val="000000"/>
                </a:outerShdw>
              </a:effectLst>
              <a:latin typeface="Arial"/>
              <a:cs typeface="Arial"/>
            </a:endParaRPr>
          </a:p>
        </p:txBody>
      </p:sp>
      <p:sp>
        <p:nvSpPr>
          <p:cNvPr id="21515" name="Text Box 11"/>
          <p:cNvSpPr txBox="1">
            <a:spLocks noChangeArrowheads="1"/>
          </p:cNvSpPr>
          <p:nvPr/>
        </p:nvSpPr>
        <p:spPr bwMode="auto">
          <a:xfrm>
            <a:off x="107950" y="5430838"/>
            <a:ext cx="8585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Moses Exhortation </a:t>
            </a:r>
            <a:r>
              <a:rPr lang="en-US" sz="2000" b="1" dirty="0">
                <a:solidFill>
                  <a:srgbClr val="EBF010"/>
                </a:solidFill>
                <a:effectLst>
                  <a:outerShdw blurRad="38100" dist="38100" dir="2700000" algn="tl">
                    <a:srgbClr val="000000"/>
                  </a:outerShdw>
                </a:effectLst>
                <a:latin typeface="Arial"/>
                <a:cs typeface="Arial"/>
              </a:rPr>
              <a:t>(4:1-43)</a:t>
            </a:r>
            <a:endParaRPr lang="en-US" sz="3600" b="1" dirty="0">
              <a:solidFill>
                <a:srgbClr val="FFFFFF"/>
              </a:solidFill>
              <a:effectLst>
                <a:outerShdw blurRad="38100" dist="38100" dir="2700000" algn="tl">
                  <a:srgbClr val="000000"/>
                </a:outerShdw>
              </a:effectLst>
              <a:latin typeface="Arial"/>
              <a:cs typeface="Arial"/>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en-US" sz="3600" b="1" dirty="0">
                <a:solidFill>
                  <a:srgbClr val="FFFFFF"/>
                </a:solidFill>
                <a:effectLst/>
                <a:latin typeface="Arial"/>
                <a:cs typeface="Arial"/>
              </a:rPr>
              <a:t>Sermon #1: Historical Review </a:t>
            </a:r>
            <a:br>
              <a:rPr lang="en-US" sz="3600" b="1" dirty="0">
                <a:solidFill>
                  <a:srgbClr val="FFFFFF"/>
                </a:solidFill>
                <a:effectLst/>
                <a:latin typeface="Arial"/>
                <a:cs typeface="Arial"/>
              </a:rPr>
            </a:br>
            <a:r>
              <a:rPr lang="en-US" sz="3600" b="1" dirty="0">
                <a:solidFill>
                  <a:srgbClr val="FFFFFF"/>
                </a:solidFill>
                <a:effectLst/>
                <a:latin typeface="Arial"/>
                <a:cs typeface="Arial"/>
              </a:rPr>
              <a:t>(1:5–4:43)</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80232" name="Text Box 12"/>
          <p:cNvSpPr txBox="1">
            <a:spLocks noChangeArrowheads="1"/>
          </p:cNvSpPr>
          <p:nvPr/>
        </p:nvSpPr>
        <p:spPr bwMode="auto">
          <a:xfrm>
            <a:off x="4230688" y="2007134"/>
            <a:ext cx="1859904"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Kadesh- barnea</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Wilderness Wanderings</a:t>
            </a: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Moab</a:t>
            </a: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Egypt</a:t>
            </a: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Mt. Sinai</a:t>
            </a:r>
          </a:p>
        </p:txBody>
      </p:sp>
    </p:spTree>
    <p:extLst>
      <p:ext uri="{BB962C8B-B14F-4D97-AF65-F5344CB8AC3E}">
        <p14:creationId xmlns:p14="http://schemas.microsoft.com/office/powerpoint/2010/main" val="261504861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Deuteronomy</a:t>
            </a: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eaLnBrk="1" hangingPunct="1">
              <a:defRPr/>
            </a:pPr>
            <a:r>
              <a:rPr lang="en-US" b="1" dirty="0">
                <a:solidFill>
                  <a:srgbClr val="FBE50F"/>
                </a:solidFill>
                <a:effectLst>
                  <a:outerShdw blurRad="50800" dist="76200" dir="2700000" algn="tl" rotWithShape="0">
                    <a:srgbClr val="000000"/>
                  </a:outerShdw>
                </a:effectLst>
                <a:latin typeface="Arial Black" charset="0"/>
                <a:ea typeface="ＭＳ Ｐゴシック" charset="0"/>
                <a:cs typeface="ＭＳ Ｐゴシック" charset="0"/>
              </a:rPr>
              <a:t>At the plains of Moab…</a:t>
            </a: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57003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200" b="1" dirty="0">
                <a:solidFill>
                  <a:srgbClr val="EBF010"/>
                </a:solidFill>
                <a:effectLst>
                  <a:outerShdw blurRad="50800" dist="76200" dir="2700000" algn="tl" rotWithShape="0">
                    <a:srgbClr val="000000"/>
                  </a:outerShdw>
                </a:effectLst>
                <a:latin typeface="Comic Sans MS" charset="0"/>
                <a:cs typeface="Arial" charset="0"/>
              </a:rPr>
              <a:t>The book of Deuteronomy was added to the canon by the time Moses died</a:t>
            </a: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Don’t forget what Christ did in your life.</a:t>
            </a:r>
          </a:p>
        </p:txBody>
      </p:sp>
    </p:spTree>
    <p:extLst>
      <p:ext uri="{BB962C8B-B14F-4D97-AF65-F5344CB8AC3E}">
        <p14:creationId xmlns:p14="http://schemas.microsoft.com/office/powerpoint/2010/main" val="1165838236"/>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chemeClr val="tx1"/>
                  </a:glow>
                </a:effectLst>
                <a:latin typeface="Arial" charset="0"/>
                <a:ea typeface="ＭＳ Ｐゴシック" charset="0"/>
                <a:cs typeface="ＭＳ Ｐゴシック" charset="0"/>
              </a:rPr>
              <a:t>1:1–</a:t>
            </a:r>
            <a:br>
              <a:rPr lang="en-US" sz="4800" b="1" dirty="0">
                <a:solidFill>
                  <a:srgbClr val="FFFF00"/>
                </a:solidFill>
                <a:effectLst>
                  <a:glow rad="127000">
                    <a:schemeClr val="tx1"/>
                  </a:glow>
                </a:effectLst>
                <a:latin typeface="Arial" charset="0"/>
                <a:ea typeface="ＭＳ Ｐゴシック" charset="0"/>
                <a:cs typeface="ＭＳ Ｐゴシック" charset="0"/>
              </a:rPr>
            </a:br>
            <a:r>
              <a:rPr lang="en-US" sz="4800" b="1" dirty="0">
                <a:solidFill>
                  <a:srgbClr val="FFFF00"/>
                </a:solidFill>
                <a:effectLst>
                  <a:glow rad="127000">
                    <a:schemeClr val="tx1"/>
                  </a:glow>
                </a:effectLst>
                <a:latin typeface="Arial" charset="0"/>
                <a:ea typeface="ＭＳ Ｐゴシック" charset="0"/>
                <a:cs typeface="ＭＳ Ｐゴシック" charset="0"/>
              </a:rPr>
              <a:t>4:43</a:t>
            </a:r>
          </a:p>
        </p:txBody>
      </p:sp>
    </p:spTree>
    <p:extLst>
      <p:ext uri="{BB962C8B-B14F-4D97-AF65-F5344CB8AC3E}">
        <p14:creationId xmlns:p14="http://schemas.microsoft.com/office/powerpoint/2010/main" val="25371111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8"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effectLst>
                  <a:glow rad="127000">
                    <a:schemeClr val="tx1"/>
                  </a:glow>
                </a:effectLst>
                <a:latin typeface="Arial" charset="0"/>
                <a:ea typeface="ＭＳ Ｐゴシック" charset="0"/>
                <a:cs typeface="ＭＳ Ｐゴシック" charset="0"/>
              </a:rPr>
              <a:t>1:1–</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4:43</a:t>
            </a:r>
          </a:p>
        </p:txBody>
      </p:sp>
      <p:sp>
        <p:nvSpPr>
          <p:cNvPr id="9" name="Rectangle 2"/>
          <p:cNvSpPr txBox="1">
            <a:spLocks noChangeArrowheads="1"/>
          </p:cNvSpPr>
          <p:nvPr/>
        </p:nvSpPr>
        <p:spPr bwMode="auto">
          <a:xfrm>
            <a:off x="2987824"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chemeClr val="tx1"/>
                  </a:glow>
                </a:effectLst>
                <a:latin typeface="Arial" charset="0"/>
                <a:ea typeface="ＭＳ Ｐゴシック" charset="0"/>
                <a:cs typeface="ＭＳ Ｐゴシック" charset="0"/>
              </a:rPr>
              <a:t>4:44–</a:t>
            </a:r>
            <a:br>
              <a:rPr lang="en-US" sz="4800" b="1" dirty="0">
                <a:solidFill>
                  <a:srgbClr val="FFFF00"/>
                </a:solidFill>
                <a:effectLst>
                  <a:glow rad="127000">
                    <a:schemeClr val="tx1"/>
                  </a:glow>
                </a:effectLst>
                <a:latin typeface="Arial" charset="0"/>
                <a:ea typeface="ＭＳ Ｐゴシック" charset="0"/>
                <a:cs typeface="ＭＳ Ｐゴシック" charset="0"/>
              </a:rPr>
            </a:br>
            <a:r>
              <a:rPr lang="en-US" sz="4800" b="1" dirty="0">
                <a:solidFill>
                  <a:srgbClr val="FFFF00"/>
                </a:solidFill>
                <a:effectLst>
                  <a:glow rad="127000">
                    <a:schemeClr val="tx1"/>
                  </a:glow>
                </a:effectLst>
                <a:latin typeface="Arial" charset="0"/>
                <a:ea typeface="ＭＳ Ｐゴシック" charset="0"/>
                <a:cs typeface="ＭＳ Ｐゴシック" charset="0"/>
              </a:rPr>
              <a:t>26:19</a:t>
            </a:r>
          </a:p>
        </p:txBody>
      </p:sp>
    </p:spTree>
    <p:extLst>
      <p:ext uri="{BB962C8B-B14F-4D97-AF65-F5344CB8AC3E}">
        <p14:creationId xmlns:p14="http://schemas.microsoft.com/office/powerpoint/2010/main" val="3425061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68112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4</a:t>
            </a:r>
          </a:p>
        </p:txBody>
      </p:sp>
    </p:spTree>
    <p:extLst>
      <p:ext uri="{BB962C8B-B14F-4D97-AF65-F5344CB8AC3E}">
        <p14:creationId xmlns:p14="http://schemas.microsoft.com/office/powerpoint/2010/main" val="423973477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1844082372"/>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5</a:t>
            </a:r>
          </a:p>
        </p:txBody>
      </p:sp>
    </p:spTree>
    <p:extLst>
      <p:ext uri="{BB962C8B-B14F-4D97-AF65-F5344CB8AC3E}">
        <p14:creationId xmlns:p14="http://schemas.microsoft.com/office/powerpoint/2010/main" val="398668952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en-US" sz="6000" b="1" dirty="0">
                <a:solidFill>
                  <a:schemeClr val="tx2"/>
                </a:solidFill>
                <a:effectLst>
                  <a:glow rad="127000">
                    <a:schemeClr val="bg1"/>
                  </a:glow>
                </a:effectLst>
                <a:latin typeface="Arial" charset="0"/>
                <a:ea typeface="ＭＳ Ｐゴシック" charset="0"/>
                <a:cs typeface="ＭＳ Ｐゴシック" charset="0"/>
              </a:rPr>
              <a:t>The Big Ten</a:t>
            </a: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000" b="1" dirty="0">
                <a:solidFill>
                  <a:srgbClr val="000000"/>
                </a:solidFill>
                <a:effectLst>
                  <a:glow rad="127000">
                    <a:srgbClr val="FFFFFF"/>
                  </a:glow>
                </a:effectLst>
                <a:latin typeface="Arial" charset="0"/>
                <a:ea typeface="ＭＳ Ｐゴシック" charset="0"/>
                <a:cs typeface="ＭＳ Ｐゴシック" charset="0"/>
              </a:rPr>
              <a:t>Exodus 20 &amp; Deut 5</a:t>
            </a:r>
          </a:p>
        </p:txBody>
      </p:sp>
    </p:spTree>
    <p:extLst>
      <p:ext uri="{BB962C8B-B14F-4D97-AF65-F5344CB8AC3E}">
        <p14:creationId xmlns:p14="http://schemas.microsoft.com/office/powerpoint/2010/main" val="2689156437"/>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p:cNvGrpSpPr/>
          <p:nvPr/>
        </p:nvGrpSpPr>
        <p:grpSpPr>
          <a:xfrm>
            <a:off x="432465" y="1073272"/>
            <a:ext cx="8128978" cy="4978999"/>
            <a:chOff x="432465" y="1908086"/>
            <a:chExt cx="8128978" cy="4978999"/>
          </a:xfrm>
        </p:grpSpPr>
        <p:pic>
          <p:nvPicPr>
            <p:cNvPr id="6" name="Picture 5"/>
            <p:cNvPicPr>
              <a:picLocks noChangeAspect="1"/>
            </p:cNvPicPr>
            <p:nvPr/>
          </p:nvPicPr>
          <p:blipFill>
            <a:blip r:embed="rId3"/>
            <a:stretch>
              <a:fillRect/>
            </a:stretch>
          </p:blipFill>
          <p:spPr>
            <a:xfrm>
              <a:off x="432465" y="1908086"/>
              <a:ext cx="8128978" cy="4978999"/>
            </a:xfrm>
            <a:prstGeom prst="rect">
              <a:avLst/>
            </a:prstGeom>
          </p:spPr>
        </p:pic>
        <p:sp>
          <p:nvSpPr>
            <p:cNvPr id="3" name="Rectangle 2"/>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10" name="Rectangle 9"/>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rPr>
              <a:t>Man</a:t>
            </a: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5: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Honour</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your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father &amp; mother</a:t>
            </a: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6: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murder</a:t>
            </a: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7: Don't commit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adultery</a:t>
            </a: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8: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steal</a:t>
            </a: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9: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lie</a:t>
            </a: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covet</a:t>
            </a: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rPr>
              <a:t>God</a:t>
            </a: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worship</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other gods</a:t>
            </a: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2: Don't make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idols</a:t>
            </a: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3: Don't misuse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God's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name</a:t>
            </a: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4: Keep the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Sabbath</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holy</a:t>
            </a: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en-US" sz="4800" b="1" dirty="0">
                <a:solidFill>
                  <a:schemeClr val="tx2"/>
                </a:solidFill>
                <a:effectLst>
                  <a:glow rad="127000">
                    <a:schemeClr val="bg1"/>
                  </a:glow>
                </a:effectLst>
                <a:latin typeface="Arial" charset="0"/>
                <a:ea typeface="ＭＳ Ｐゴシック" charset="0"/>
                <a:cs typeface="ＭＳ Ｐゴシック" charset="0"/>
              </a:rPr>
              <a:t>Two Major Areas</a:t>
            </a: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Tell the person next to you all 10 in order.</a:t>
            </a:r>
          </a:p>
        </p:txBody>
      </p:sp>
    </p:spTree>
    <p:extLst>
      <p:ext uri="{BB962C8B-B14F-4D97-AF65-F5344CB8AC3E}">
        <p14:creationId xmlns:p14="http://schemas.microsoft.com/office/powerpoint/2010/main" val="1477043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Renewed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pic>
        <p:nvPicPr>
          <p:cNvPr id="3" name="Picture 2"/>
          <p:cNvPicPr>
            <a:picLocks noChangeAspect="1"/>
          </p:cNvPicPr>
          <p:nvPr/>
        </p:nvPicPr>
        <p:blipFill>
          <a:blip r:embed="rId3"/>
          <a:stretch>
            <a:fillRect/>
          </a:stretch>
        </p:blipFill>
        <p:spPr>
          <a:xfrm>
            <a:off x="2730500" y="1772816"/>
            <a:ext cx="3670300" cy="3276600"/>
          </a:xfrm>
          <a:prstGeom prst="rect">
            <a:avLst/>
          </a:prstGeom>
        </p:spPr>
      </p:pic>
    </p:spTree>
    <p:extLst>
      <p:ext uri="{BB962C8B-B14F-4D97-AF65-F5344CB8AC3E}">
        <p14:creationId xmlns:p14="http://schemas.microsoft.com/office/powerpoint/2010/main" val="3815578443"/>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sz="5400" b="1">
                <a:solidFill>
                  <a:srgbClr val="983225"/>
                </a:solidFill>
                <a:latin typeface="Calibri"/>
              </a:rPr>
              <a:t>What are they?</a:t>
            </a:r>
          </a:p>
        </p:txBody>
      </p:sp>
    </p:spTree>
    <p:extLst>
      <p:ext uri="{BB962C8B-B14F-4D97-AF65-F5344CB8AC3E}">
        <p14:creationId xmlns:p14="http://schemas.microsoft.com/office/powerpoint/2010/main" val="65335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"Jesus replied, '"You must love the L</a:t>
            </a:r>
            <a:r>
              <a:rPr lang="en-US" sz="2000" b="1">
                <a:solidFill>
                  <a:prstClr val="black"/>
                </a:solidFill>
                <a:latin typeface="Arial"/>
                <a:cs typeface="Arial"/>
              </a:rPr>
              <a:t>ORD</a:t>
            </a:r>
            <a:r>
              <a:rPr lang="en-US" sz="2400" b="1">
                <a:solidFill>
                  <a:prstClr val="black"/>
                </a:solidFill>
                <a:latin typeface="Arial"/>
                <a:cs typeface="Arial"/>
              </a:rPr>
              <a:t> your God with all your heart, all your soul, and all your mind.'</a:t>
            </a:r>
            <a:r>
              <a:rPr lang="en-US" sz="2400" b="1" baseline="30000">
                <a:solidFill>
                  <a:prstClr val="black"/>
                </a:solidFill>
                <a:latin typeface="Arial"/>
                <a:cs typeface="Arial"/>
              </a:rPr>
              <a:t> 38</a:t>
            </a:r>
            <a:r>
              <a:rPr lang="en-US" sz="2400" b="1">
                <a:solidFill>
                  <a:prstClr val="black"/>
                </a:solidFill>
                <a:latin typeface="Arial"/>
                <a:cs typeface="Arial"/>
              </a:rPr>
              <a:t>This is the first and greatest command-ment'"</a:t>
            </a:r>
          </a:p>
          <a:p>
            <a:r>
              <a:rPr lang="en-US" sz="2400" b="1">
                <a:solidFill>
                  <a:prstClr val="black"/>
                </a:solidFill>
                <a:latin typeface="Arial"/>
                <a:cs typeface="Arial"/>
              </a:rPr>
              <a:t>(Matt 22:37-38).</a:t>
            </a:r>
          </a:p>
        </p:txBody>
      </p:sp>
    </p:spTree>
    <p:extLst>
      <p:ext uri="{BB962C8B-B14F-4D97-AF65-F5344CB8AC3E}">
        <p14:creationId xmlns:p14="http://schemas.microsoft.com/office/powerpoint/2010/main" val="1018310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20:2-3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"I am the L</a:t>
            </a:r>
            <a:r>
              <a:rPr lang="en-US" sz="3200" b="1">
                <a:solidFill>
                  <a:prstClr val="black"/>
                </a:solidFill>
                <a:latin typeface="Arial"/>
                <a:cs typeface="Arial"/>
              </a:rPr>
              <a:t>ORD</a:t>
            </a:r>
            <a:r>
              <a:rPr lang="en-US" sz="3600" b="1">
                <a:solidFill>
                  <a:prstClr val="black"/>
                </a:solidFill>
                <a:latin typeface="Arial"/>
                <a:cs typeface="Arial"/>
              </a:rPr>
              <a:t> your God, who rescued you from the land of Egypt, the place of your slavery.  </a:t>
            </a:r>
            <a:r>
              <a:rPr lang="en-US" sz="3600" b="1" baseline="30000">
                <a:solidFill>
                  <a:prstClr val="black"/>
                </a:solidFill>
                <a:latin typeface="Arial"/>
                <a:cs typeface="Arial"/>
              </a:rPr>
              <a:t>3</a:t>
            </a:r>
            <a:r>
              <a:rPr lang="en-US" sz="3600" b="1">
                <a:solidFill>
                  <a:prstClr val="black"/>
                </a:solidFill>
                <a:latin typeface="Arial"/>
                <a:cs typeface="Arial"/>
              </a:rPr>
              <a:t>You must not have any other god but me."</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1</a:t>
            </a:r>
          </a:p>
        </p:txBody>
      </p:sp>
    </p:spTree>
    <p:extLst>
      <p:ext uri="{BB962C8B-B14F-4D97-AF65-F5344CB8AC3E}">
        <p14:creationId xmlns:p14="http://schemas.microsoft.com/office/powerpoint/2010/main" val="269262864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20:4-5a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a:solidFill>
                  <a:prstClr val="black"/>
                </a:solidFill>
              </a:rPr>
              <a:t>"You must not make for yourself an idol of any kind or an image of anything in the heavens or on the earth or in the sea. </a:t>
            </a:r>
            <a:r>
              <a:rPr lang="en-US" baseline="30000">
                <a:solidFill>
                  <a:prstClr val="black"/>
                </a:solidFill>
              </a:rPr>
              <a:t>5</a:t>
            </a:r>
            <a:r>
              <a:rPr lang="en-US">
                <a:solidFill>
                  <a:prstClr val="black"/>
                </a:solidFill>
              </a:rPr>
              <a:t>You must not bow down to them or worship them, for I, the L</a:t>
            </a:r>
            <a:r>
              <a:rPr lang="en-US" sz="3200">
                <a:solidFill>
                  <a:prstClr val="black"/>
                </a:solidFill>
              </a:rPr>
              <a:t>ORD</a:t>
            </a:r>
            <a:r>
              <a:rPr lang="en-US">
                <a:solidFill>
                  <a:prstClr val="black"/>
                </a:solidFill>
              </a:rPr>
              <a:t> your God, am a jealous God who will not tolerate your affection for any other gods."</a:t>
            </a:r>
            <a:endParaRPr lang="en-US">
              <a:solidFill>
                <a:prstClr val="black"/>
              </a:solidFil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2</a:t>
            </a:r>
          </a:p>
        </p:txBody>
      </p:sp>
    </p:spTree>
    <p:extLst>
      <p:ext uri="{BB962C8B-B14F-4D97-AF65-F5344CB8AC3E}">
        <p14:creationId xmlns:p14="http://schemas.microsoft.com/office/powerpoint/2010/main" val="135341698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20:5a-6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a:solidFill>
                  <a:prstClr val="black"/>
                </a:solidFill>
              </a:rPr>
              <a:t>"I lay the sins of the parents upon their children; the entire family is affected—even children in the third and fourth generations of those who reject me. </a:t>
            </a:r>
            <a:br>
              <a:rPr lang="en-US">
                <a:solidFill>
                  <a:prstClr val="black"/>
                </a:solidFill>
              </a:rPr>
            </a:br>
            <a:r>
              <a:rPr lang="en-US" baseline="30000">
                <a:solidFill>
                  <a:prstClr val="black"/>
                </a:solidFill>
              </a:rPr>
              <a:t>6</a:t>
            </a:r>
            <a:r>
              <a:rPr lang="en-US">
                <a:solidFill>
                  <a:prstClr val="black"/>
                </a:solidFill>
              </a:rPr>
              <a:t>But I lavish unfailing love for a thousand generations on those who love me and obey my commands."</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2</a:t>
            </a:r>
          </a:p>
        </p:txBody>
      </p:sp>
    </p:spTree>
    <p:extLst>
      <p:ext uri="{BB962C8B-B14F-4D97-AF65-F5344CB8AC3E}">
        <p14:creationId xmlns:p14="http://schemas.microsoft.com/office/powerpoint/2010/main" val="37090666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20:7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misuse the name of the L</a:t>
            </a:r>
            <a:r>
              <a:rPr lang="en-US" sz="3200" b="1">
                <a:solidFill>
                  <a:prstClr val="black"/>
                </a:solidFill>
                <a:latin typeface="Arial"/>
                <a:cs typeface="Arial"/>
              </a:rPr>
              <a:t>ORD</a:t>
            </a:r>
            <a:r>
              <a:rPr lang="en-US" sz="3600" b="1">
                <a:solidFill>
                  <a:prstClr val="black"/>
                </a:solidFill>
                <a:latin typeface="Arial"/>
                <a:cs typeface="Arial"/>
              </a:rPr>
              <a:t> your God. The L</a:t>
            </a:r>
            <a:r>
              <a:rPr lang="en-US" sz="3200" b="1">
                <a:solidFill>
                  <a:prstClr val="black"/>
                </a:solidFill>
                <a:latin typeface="Arial"/>
                <a:cs typeface="Arial"/>
              </a:rPr>
              <a:t>ORD</a:t>
            </a:r>
            <a:r>
              <a:rPr lang="en-US" sz="3600" b="1">
                <a:solidFill>
                  <a:prstClr val="black"/>
                </a:solidFill>
                <a:latin typeface="Arial"/>
                <a:cs typeface="Arial"/>
              </a:rPr>
              <a:t> will not let you go unpunished if you misuse his name."</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3</a:t>
            </a:r>
          </a:p>
        </p:txBody>
      </p:sp>
    </p:spTree>
    <p:extLst>
      <p:ext uri="{BB962C8B-B14F-4D97-AF65-F5344CB8AC3E}">
        <p14:creationId xmlns:p14="http://schemas.microsoft.com/office/powerpoint/2010/main" val="76837612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20:8-10a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Remember to observe the Sabbath day by keeping it holy.  </a:t>
            </a:r>
            <a:r>
              <a:rPr lang="en-SG" sz="3600" b="1" baseline="30000">
                <a:solidFill>
                  <a:prstClr val="black"/>
                </a:solidFill>
                <a:latin typeface="Arial"/>
                <a:cs typeface="Arial"/>
              </a:rPr>
              <a:t>9</a:t>
            </a:r>
            <a:r>
              <a:rPr lang="en-SG" sz="3600" b="1">
                <a:solidFill>
                  <a:prstClr val="black"/>
                </a:solidFill>
                <a:latin typeface="Arial"/>
                <a:cs typeface="Arial"/>
              </a:rPr>
              <a:t>You have six days each week for your ordinary work,  </a:t>
            </a:r>
            <a:r>
              <a:rPr lang="en-SG" sz="3600" b="1" baseline="30000">
                <a:solidFill>
                  <a:prstClr val="black"/>
                </a:solidFill>
                <a:latin typeface="Arial"/>
                <a:cs typeface="Arial"/>
              </a:rPr>
              <a:t>10</a:t>
            </a:r>
            <a:r>
              <a:rPr lang="en-SG" sz="3600" b="1">
                <a:solidFill>
                  <a:prstClr val="black"/>
                </a:solidFill>
                <a:latin typeface="Arial"/>
                <a:cs typeface="Arial"/>
              </a:rPr>
              <a:t>but the seventh day is a Sabbath day of rest dedicated to the L</a:t>
            </a:r>
            <a:r>
              <a:rPr lang="en-SG" sz="3200" b="1">
                <a:solidFill>
                  <a:prstClr val="black"/>
                </a:solidFill>
                <a:latin typeface="Arial"/>
                <a:cs typeface="Arial"/>
              </a:rPr>
              <a:t>ORD</a:t>
            </a:r>
            <a:r>
              <a:rPr lang="en-SG" sz="3600" b="1">
                <a:solidFill>
                  <a:prstClr val="black"/>
                </a:solidFill>
                <a:latin typeface="Arial"/>
                <a:cs typeface="Arial"/>
              </a:rPr>
              <a:t> your God. On that day no one in your household may do any work."</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211755557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20:10b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This includes you, your sons and daughters, your male and female servants, your livestock, and any foreigners living among you."</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219796831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20:11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For in six days the L</a:t>
            </a:r>
            <a:r>
              <a:rPr lang="en-SG" sz="3200" b="1">
                <a:solidFill>
                  <a:prstClr val="black"/>
                </a:solidFill>
                <a:latin typeface="Arial"/>
                <a:cs typeface="Arial"/>
              </a:rPr>
              <a:t>ORD</a:t>
            </a:r>
            <a:r>
              <a:rPr lang="en-SG" sz="3600" b="1">
                <a:solidFill>
                  <a:prstClr val="black"/>
                </a:solidFill>
                <a:latin typeface="Arial"/>
                <a:cs typeface="Arial"/>
              </a:rPr>
              <a:t> made the heavens, the earth, the sea, and everything in them; </a:t>
            </a:r>
            <a:br>
              <a:rPr lang="en-SG" sz="3600" b="1">
                <a:solidFill>
                  <a:prstClr val="black"/>
                </a:solidFill>
                <a:latin typeface="Arial"/>
                <a:cs typeface="Arial"/>
              </a:rPr>
            </a:br>
            <a:r>
              <a:rPr lang="en-SG" sz="3600" b="1">
                <a:solidFill>
                  <a:prstClr val="black"/>
                </a:solidFill>
                <a:latin typeface="Arial"/>
                <a:cs typeface="Arial"/>
              </a:rPr>
              <a:t>but on the seventh day he rested. </a:t>
            </a:r>
            <a:br>
              <a:rPr lang="en-SG" sz="3600" b="1">
                <a:solidFill>
                  <a:prstClr val="black"/>
                </a:solidFill>
                <a:latin typeface="Arial"/>
                <a:cs typeface="Arial"/>
              </a:rPr>
            </a:br>
            <a:r>
              <a:rPr lang="en-SG" sz="3600" b="1">
                <a:solidFill>
                  <a:prstClr val="black"/>
                </a:solidFill>
                <a:latin typeface="Arial"/>
                <a:cs typeface="Arial"/>
              </a:rPr>
              <a:t>That is why the L</a:t>
            </a:r>
            <a:r>
              <a:rPr lang="en-SG" sz="3200" b="1">
                <a:solidFill>
                  <a:prstClr val="black"/>
                </a:solidFill>
                <a:latin typeface="Arial"/>
                <a:cs typeface="Arial"/>
              </a:rPr>
              <a:t>ORD</a:t>
            </a:r>
            <a:r>
              <a:rPr lang="en-SG" sz="3600" b="1">
                <a:solidFill>
                  <a:prstClr val="black"/>
                </a:solidFill>
                <a:latin typeface="Arial"/>
                <a:cs typeface="Arial"/>
              </a:rPr>
              <a:t> blessed the Sabbath day and set it apart as holy."</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17776278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5-10</a:t>
            </a:r>
            <a:endParaRPr lang="en-US" sz="3600" b="1">
              <a:solidFill>
                <a:srgbClr val="FFFFFF"/>
              </a:solidFill>
              <a:latin typeface="Arial"/>
              <a:cs typeface="Arial"/>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"Jesus replied, '"You must love the L</a:t>
            </a:r>
            <a:r>
              <a:rPr lang="en-US" sz="2000" b="1">
                <a:solidFill>
                  <a:prstClr val="black"/>
                </a:solidFill>
                <a:latin typeface="Arial"/>
                <a:cs typeface="Arial"/>
              </a:rPr>
              <a:t>ORD</a:t>
            </a:r>
            <a:r>
              <a:rPr lang="en-US" sz="2400" b="1">
                <a:solidFill>
                  <a:prstClr val="black"/>
                </a:solidFill>
                <a:latin typeface="Arial"/>
                <a:cs typeface="Arial"/>
              </a:rPr>
              <a:t> your God with all your heart, all your soul, and all your mind.'</a:t>
            </a:r>
            <a:r>
              <a:rPr lang="en-US" sz="2400" b="1" baseline="30000">
                <a:solidFill>
                  <a:prstClr val="black"/>
                </a:solidFill>
                <a:latin typeface="Arial"/>
                <a:cs typeface="Arial"/>
              </a:rPr>
              <a:t> 38</a:t>
            </a:r>
            <a:r>
              <a:rPr lang="en-US" sz="2400" b="1">
                <a:solidFill>
                  <a:prstClr val="black"/>
                </a:solidFill>
                <a:latin typeface="Arial"/>
                <a:cs typeface="Arial"/>
              </a:rPr>
              <a:t>This is the first and greatest command-ment'"</a:t>
            </a:r>
          </a:p>
          <a:p>
            <a:r>
              <a:rPr lang="en-US" sz="2400" b="1">
                <a:solidFill>
                  <a:prstClr val="black"/>
                </a:solidFill>
                <a:latin typeface="Arial"/>
                <a:cs typeface="Arial"/>
              </a:rPr>
              <a:t>(Matt 22:37-38).</a:t>
            </a: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"A second is equally important: 'Love your neighbor as yourself.' </a:t>
            </a:r>
            <a:br>
              <a:rPr lang="en-US" sz="2400" b="1">
                <a:solidFill>
                  <a:prstClr val="black"/>
                </a:solidFill>
                <a:latin typeface="Arial"/>
                <a:cs typeface="Arial"/>
              </a:rPr>
            </a:br>
            <a:r>
              <a:rPr lang="en-US" sz="2400" b="1" baseline="30000">
                <a:solidFill>
                  <a:prstClr val="black"/>
                </a:solidFill>
                <a:latin typeface="Arial"/>
                <a:cs typeface="Arial"/>
              </a:rPr>
              <a:t>40</a:t>
            </a:r>
            <a:r>
              <a:rPr lang="en-US" sz="2400" b="1">
                <a:solidFill>
                  <a:prstClr val="black"/>
                </a:solidFill>
                <a:latin typeface="Arial"/>
                <a:cs typeface="Arial"/>
              </a:rPr>
              <a:t>The entire law and all the demands of the prophets are based on these two commandments"</a:t>
            </a:r>
          </a:p>
          <a:p>
            <a:r>
              <a:rPr lang="en-US" sz="2400" b="1">
                <a:solidFill>
                  <a:prstClr val="black"/>
                </a:solidFill>
                <a:latin typeface="Arial"/>
                <a:cs typeface="Arial"/>
              </a:rPr>
              <a:t>(Matt 22:39-40).</a:t>
            </a:r>
          </a:p>
        </p:txBody>
      </p:sp>
    </p:spTree>
    <p:extLst>
      <p:ext uri="{BB962C8B-B14F-4D97-AF65-F5344CB8AC3E}">
        <p14:creationId xmlns:p14="http://schemas.microsoft.com/office/powerpoint/2010/main" val="3681105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339905036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20:12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"Honor your father and mother. Then you will live a long, full life in the land the L</a:t>
            </a:r>
            <a:r>
              <a:rPr lang="en-US" sz="3200" b="1">
                <a:solidFill>
                  <a:prstClr val="black"/>
                </a:solidFill>
                <a:latin typeface="Arial"/>
                <a:cs typeface="Arial"/>
              </a:rPr>
              <a:t>ORD</a:t>
            </a:r>
            <a:r>
              <a:rPr lang="en-US" sz="3600" b="1">
                <a:solidFill>
                  <a:prstClr val="black"/>
                </a:solidFill>
                <a:latin typeface="Arial"/>
                <a:cs typeface="Arial"/>
              </a:rPr>
              <a:t> your God is giving you."</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5</a:t>
            </a:r>
          </a:p>
        </p:txBody>
      </p:sp>
    </p:spTree>
    <p:extLst>
      <p:ext uri="{BB962C8B-B14F-4D97-AF65-F5344CB8AC3E}">
        <p14:creationId xmlns:p14="http://schemas.microsoft.com/office/powerpoint/2010/main" val="2399498314"/>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20:13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murder."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6</a:t>
            </a:r>
          </a:p>
        </p:txBody>
      </p:sp>
    </p:spTree>
    <p:extLst>
      <p:ext uri="{BB962C8B-B14F-4D97-AF65-F5344CB8AC3E}">
        <p14:creationId xmlns:p14="http://schemas.microsoft.com/office/powerpoint/2010/main" val="83082248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20:14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commit adultery."</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7</a:t>
            </a:r>
          </a:p>
        </p:txBody>
      </p:sp>
    </p:spTree>
    <p:extLst>
      <p:ext uri="{BB962C8B-B14F-4D97-AF65-F5344CB8AC3E}">
        <p14:creationId xmlns:p14="http://schemas.microsoft.com/office/powerpoint/2010/main" val="224606215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20:15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steal."</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8</a:t>
            </a:r>
          </a:p>
        </p:txBody>
      </p:sp>
    </p:spTree>
    <p:extLst>
      <p:ext uri="{BB962C8B-B14F-4D97-AF65-F5344CB8AC3E}">
        <p14:creationId xmlns:p14="http://schemas.microsoft.com/office/powerpoint/2010/main" val="270693471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20:16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testify falsely against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9</a:t>
            </a:r>
          </a:p>
        </p:txBody>
      </p:sp>
    </p:spTree>
    <p:extLst>
      <p:ext uri="{BB962C8B-B14F-4D97-AF65-F5344CB8AC3E}">
        <p14:creationId xmlns:p14="http://schemas.microsoft.com/office/powerpoint/2010/main" val="78890083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20:17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covet your neighbor’s house. You must not covet your neighbor’s wife, male or female servant, ox or donkey, or anything else that belongs to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10</a:t>
            </a:r>
          </a:p>
        </p:txBody>
      </p:sp>
    </p:spTree>
    <p:extLst>
      <p:ext uri="{BB962C8B-B14F-4D97-AF65-F5344CB8AC3E}">
        <p14:creationId xmlns:p14="http://schemas.microsoft.com/office/powerpoint/2010/main" val="201217416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a:solidFill>
                  <a:prstClr val="white">
                    <a:lumMod val="65000"/>
                  </a:prstClr>
                </a:solidFill>
                <a:latin typeface="Calibri"/>
              </a:rPr>
              <a:t>How do they</a:t>
            </a:r>
            <a:r>
              <a:rPr lang="en-US">
                <a:solidFill>
                  <a:prstClr val="white"/>
                </a:solidFill>
                <a:latin typeface="Calibri"/>
              </a:rPr>
              <a:t> </a:t>
            </a:r>
            <a:br>
              <a:rPr lang="en-US" b="1">
                <a:solidFill>
                  <a:prstClr val="white"/>
                </a:solidFill>
                <a:latin typeface="Calibri"/>
              </a:rPr>
            </a:br>
            <a:r>
              <a:rPr lang="en-US" sz="5400" b="1">
                <a:solidFill>
                  <a:srgbClr val="983225"/>
                </a:solidFill>
                <a:latin typeface="Calibri"/>
              </a:rPr>
              <a:t>APPLY TODAY?</a:t>
            </a:r>
          </a:p>
        </p:txBody>
      </p:sp>
    </p:spTree>
    <p:extLst>
      <p:ext uri="{BB962C8B-B14F-4D97-AF65-F5344CB8AC3E}">
        <p14:creationId xmlns:p14="http://schemas.microsoft.com/office/powerpoint/2010/main" val="87756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en-US" altLang="zh-CN" dirty="0">
                <a:latin typeface="Arial" charset="0"/>
              </a:rPr>
              <a:t>What do the authors mean?</a:t>
            </a: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1" lang="mr-IN"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1" lang="en-US"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Though the [Sinai] covenant promises are in a sense permanent and unconditional, the covenant itself requires faithful obedience to God</a:t>
            </a:r>
            <a:r>
              <a:rPr kumimoji="1" lang="mr-IN"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1" lang="en-US"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p>
          <a:p>
            <a:pPr marL="342900" marR="0" lvl="0" indent="-342900" algn="r" defTabSz="914400" rtl="0" eaLnBrk="1" fontAlgn="base" latinLnBrk="0" hangingPunct="1">
              <a:lnSpc>
                <a:spcPct val="100000"/>
              </a:lnSpc>
              <a:spcBef>
                <a:spcPct val="20000"/>
              </a:spcBef>
              <a:spcAft>
                <a:spcPct val="0"/>
              </a:spcAft>
              <a:buClr>
                <a:srgbClr val="0078F0"/>
              </a:buClr>
              <a:buSzPct val="85000"/>
              <a:buFont typeface="Wingdings" charset="0"/>
              <a:buNone/>
              <a:tabLst/>
              <a:defRPr/>
            </a:pPr>
            <a:r>
              <a:rPr kumimoji="1" lang="en-US" altLang="zh-CN"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(p. 112)</a:t>
            </a:r>
          </a:p>
        </p:txBody>
      </p:sp>
    </p:spTree>
    <p:extLst>
      <p:ext uri="{BB962C8B-B14F-4D97-AF65-F5344CB8AC3E}">
        <p14:creationId xmlns:p14="http://schemas.microsoft.com/office/powerpoint/2010/main" val="99383215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0819" name="Text Box 27"/>
          <p:cNvSpPr txBox="1">
            <a:spLocks noChangeArrowheads="1"/>
          </p:cNvSpPr>
          <p:nvPr/>
        </p:nvSpPr>
        <p:spPr bwMode="auto">
          <a:xfrm>
            <a:off x="8330011" y="17407"/>
            <a:ext cx="681196"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MS PGothic" charset="0"/>
              </a:rPr>
              <a:t>112</a:t>
            </a:r>
          </a:p>
        </p:txBody>
      </p:sp>
      <p:sp>
        <p:nvSpPr>
          <p:cNvPr id="3" name="Title 2"/>
          <p:cNvSpPr>
            <a:spLocks noGrp="1"/>
          </p:cNvSpPr>
          <p:nvPr>
            <p:ph type="title"/>
          </p:nvPr>
        </p:nvSpPr>
        <p:spPr>
          <a:xfrm>
            <a:off x="0" y="-69592"/>
            <a:ext cx="9144000" cy="673100"/>
          </a:xfrm>
          <a:noFill/>
          <a:ln>
            <a:noFill/>
          </a:ln>
        </p:spPr>
        <p:txBody>
          <a:bodyPr anchor="ctr"/>
          <a:lstStyle/>
          <a:p>
            <a:pPr marL="719138" indent="-719138" eaLnBrk="1" hangingPunct="1"/>
            <a:r>
              <a:rPr lang="en-US" sz="3600" b="1" kern="1200" dirty="0">
                <a:solidFill>
                  <a:srgbClr val="FFFFFF"/>
                </a:solidFill>
                <a:effectLst>
                  <a:glow rad="254000">
                    <a:srgbClr val="000000">
                      <a:alpha val="85000"/>
                    </a:srgbClr>
                  </a:glow>
                </a:effectLst>
                <a:latin typeface="Arial"/>
                <a:cs typeface="Arial"/>
              </a:rPr>
              <a:t>A Quick Quiz About the Law…</a:t>
            </a:r>
          </a:p>
        </p:txBody>
      </p:sp>
      <p:sp>
        <p:nvSpPr>
          <p:cNvPr id="7" name="Rectangle 5"/>
          <p:cNvSpPr txBox="1">
            <a:spLocks noChangeArrowheads="1"/>
          </p:cNvSpPr>
          <p:nvPr/>
        </p:nvSpPr>
        <p:spPr bwMode="auto">
          <a:xfrm>
            <a:off x="179512" y="852714"/>
            <a:ext cx="8889876"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1.	T or F	Christians should keep parts of the OT law which are not repeated in the NT.</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	T or F	The Sabbath should still be obeyed by Christians.</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3.	T or F	Believers today are obligated to keep all of the Ten Commandments.</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	T or F	Tithing should be practiced by all followers of Christ.</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5.	T or F	Christians today are prohibited from eating blood (e.g., </a:t>
            </a:r>
            <a:r>
              <a:rPr kumimoji="0" lang="en-US" sz="2400" b="1" i="0" u="none" strike="noStrike" kern="1200" cap="none" spc="0" normalizeH="0" baseline="0" noProof="0" dirty="0" err="1">
                <a:ln>
                  <a:noFill/>
                </a:ln>
                <a:solidFill>
                  <a:srgbClr val="FFFF00"/>
                </a:solidFill>
                <a:effectLst>
                  <a:glow rad="101600">
                    <a:srgbClr val="000000">
                      <a:alpha val="75000"/>
                    </a:srgbClr>
                  </a:glow>
                </a:effectLst>
                <a:uLnTx/>
                <a:uFillTx/>
                <a:latin typeface="Arial"/>
                <a:ea typeface="ＭＳ Ｐゴシック" charset="0"/>
                <a:cs typeface="Arial"/>
              </a:rPr>
              <a:t>yong</a:t>
            </a: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 tau foo, blood pudding, pig or duck blood at Chinese New Year).</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	T or F	Believers must not charge other Christians interest based upon the Law (Deut. 23:19; Exod. 22:25; Lev. 25:36-37; Ezek. 18:8, 13, 17; 22:12; Prov. 15:5; 28:8)</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7.	T or F	There are actually two laws: the moral (Ten Commandments) and ceremonial/civil.</a:t>
            </a:r>
          </a:p>
        </p:txBody>
      </p:sp>
      <p:sp>
        <p:nvSpPr>
          <p:cNvPr id="6" name="Title 2"/>
          <p:cNvSpPr txBox="1">
            <a:spLocks/>
          </p:cNvSpPr>
          <p:nvPr/>
        </p:nvSpPr>
        <p:spPr bwMode="auto">
          <a:xfrm>
            <a:off x="0" y="345249"/>
            <a:ext cx="9144000"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l" defTabSz="4572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True (T)? Or False (F)? What's your view?</a:t>
            </a:r>
          </a:p>
        </p:txBody>
      </p:sp>
    </p:spTree>
    <p:extLst>
      <p:ext uri="{BB962C8B-B14F-4D97-AF65-F5344CB8AC3E}">
        <p14:creationId xmlns:p14="http://schemas.microsoft.com/office/powerpoint/2010/main" val="1918538471"/>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2" y="457200"/>
            <a:ext cx="5728320" cy="1243608"/>
          </a:xfrm>
        </p:spPr>
        <p:txBody>
          <a:bodyPr/>
          <a:lstStyle/>
          <a:p>
            <a:pPr algn="l" eaLnBrk="1" hangingPunct="1">
              <a:defRPr/>
            </a:pPr>
            <a:r>
              <a:rPr lang="en-US" altLang="zh-CN" b="1" dirty="0">
                <a:solidFill>
                  <a:schemeClr val="bg1"/>
                </a:solidFill>
                <a:effectLst>
                  <a:glow rad="254000">
                    <a:schemeClr val="tx1">
                      <a:alpha val="85000"/>
                    </a:schemeClr>
                  </a:glow>
                </a:effectLst>
                <a:cs typeface="Arial"/>
              </a:rPr>
              <a:t>B.  Defining </a:t>
            </a:r>
            <a:r>
              <a:rPr lang="mr-IN" altLang="zh-CN" b="1" dirty="0">
                <a:solidFill>
                  <a:schemeClr val="bg1"/>
                </a:solidFill>
                <a:effectLst>
                  <a:glow rad="254000">
                    <a:schemeClr val="tx1">
                      <a:alpha val="85000"/>
                    </a:schemeClr>
                  </a:glow>
                </a:effectLst>
                <a:cs typeface="Arial"/>
              </a:rPr>
              <a:t>"</a:t>
            </a:r>
            <a:r>
              <a:rPr lang="en-US" altLang="zh-CN" b="1" dirty="0">
                <a:solidFill>
                  <a:schemeClr val="bg1"/>
                </a:solidFill>
                <a:effectLst>
                  <a:glow rad="254000">
                    <a:schemeClr val="tx1">
                      <a:alpha val="85000"/>
                    </a:schemeClr>
                  </a:glow>
                </a:effectLst>
                <a:cs typeface="Arial"/>
              </a:rPr>
              <a:t>Law</a:t>
            </a:r>
            <a:r>
              <a:rPr lang="mr-IN" altLang="zh-CN" b="1" dirty="0">
                <a:solidFill>
                  <a:schemeClr val="bg1"/>
                </a:solidFill>
                <a:effectLst>
                  <a:glow rad="254000">
                    <a:schemeClr val="tx1">
                      <a:alpha val="85000"/>
                    </a:schemeClr>
                  </a:glow>
                </a:effectLst>
                <a:cs typeface="Arial"/>
              </a:rPr>
              <a:t>"</a:t>
            </a:r>
            <a:endParaRPr lang="en-US" altLang="zh-CN" b="1" dirty="0">
              <a:solidFill>
                <a:schemeClr val="bg1"/>
              </a:solidFill>
              <a:effectLst>
                <a:glow rad="254000">
                  <a:schemeClr val="tx1">
                    <a:alpha val="85000"/>
                  </a:schemeClr>
                </a:glow>
              </a:effectLst>
              <a:cs typeface="Arial"/>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Pentateuch as single book</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Pentateuch as 5 books</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Whole OT</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Legal literature (Exod. 20–Deut. 33)</a:t>
            </a:r>
          </a:p>
        </p:txBody>
      </p:sp>
      <p:sp>
        <p:nvSpPr>
          <p:cNvPr id="8"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112</a:t>
            </a: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457200"/>
            <a:ext cx="5847270" cy="2455520"/>
          </a:xfrm>
        </p:spPr>
        <p:txBody>
          <a:bodyPr/>
          <a:lstStyle/>
          <a:p>
            <a:pPr marL="719138" indent="-719138" defTabSz="914400" eaLnBrk="1" hangingPunct="1">
              <a:defRPr/>
            </a:pPr>
            <a:r>
              <a:rPr lang="en-US" altLang="zh-CN" b="1" dirty="0">
                <a:solidFill>
                  <a:srgbClr val="FFFFFF"/>
                </a:solidFill>
                <a:effectLst>
                  <a:glow rad="254000">
                    <a:srgbClr val="000000">
                      <a:alpha val="85000"/>
                    </a:srgbClr>
                  </a:glow>
                </a:effectLst>
                <a:cs typeface="Arial"/>
              </a:rPr>
              <a:t>C. The Christian</a:t>
            </a:r>
            <a:r>
              <a:rPr lang="fr-FR" altLang="zh-CN" b="1" dirty="0">
                <a:solidFill>
                  <a:srgbClr val="FFFFFF"/>
                </a:solidFill>
                <a:effectLst>
                  <a:glow rad="254000">
                    <a:srgbClr val="000000">
                      <a:alpha val="85000"/>
                    </a:srgbClr>
                  </a:glow>
                </a:effectLst>
                <a:cs typeface="Arial"/>
              </a:rPr>
              <a:t>'</a:t>
            </a:r>
            <a:r>
              <a:rPr lang="en-US" altLang="zh-CN" b="1" dirty="0">
                <a:solidFill>
                  <a:srgbClr val="FFFFFF"/>
                </a:solidFill>
                <a:effectLst>
                  <a:glow rad="254000">
                    <a:srgbClr val="000000">
                      <a:alpha val="85000"/>
                    </a:srgbClr>
                  </a:glow>
                </a:effectLst>
                <a:cs typeface="Arial"/>
              </a:rPr>
              <a:t>s Relationship to the Law</a:t>
            </a:r>
          </a:p>
        </p:txBody>
      </p:sp>
      <p:sp>
        <p:nvSpPr>
          <p:cNvPr id="9"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112</a:t>
            </a:r>
          </a:p>
        </p:txBody>
      </p:sp>
    </p:spTree>
    <p:extLst>
      <p:ext uri="{BB962C8B-B14F-4D97-AF65-F5344CB8AC3E}">
        <p14:creationId xmlns:p14="http://schemas.microsoft.com/office/powerpoint/2010/main" val="636318516"/>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767484" y="857873"/>
            <a:ext cx="8350785" cy="5667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or exposed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sinfulness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man (Gal. 3:19).</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holiness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God (1 Pet. 1:15).</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standard of holiness</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 for people in fellowship with God (Ps. 24:3-5).</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supervised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the physical, mental, and spiritual development of the redeemed Israelite until he could come to maturity in Christ (Gal. 3:24).</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1080849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blinds(horizontal)">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801807" y="764704"/>
            <a:ext cx="8350785" cy="5760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unified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the people to establish the nation in voluntary submission to God</a:t>
            </a:r>
            <a:r>
              <a:rPr kumimoji="0" lang="fr-FR"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s decrees (Exod. 19:5-8; Deut. 5:27-28).</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separated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Israel among the nations as a kingdom of priests to mediate God</a:t>
            </a:r>
            <a:r>
              <a:rPr kumimoji="0" lang="fr-FR"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s truth to these nations (Exod. 31:13).</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provided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forgiveness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sins for individual Israelites to restore their fellowship with God, even though they already functioned as a redeemed people (Lev. 1–7).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266908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611560" y="852714"/>
            <a:ext cx="8350785"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made provision for Israel to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worship</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God as a redeemed people (Lev. 23).</a:t>
            </a: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tested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if one was in the kingdom or the theocracy over which God ruled (Deut. 28).  Faith led to obedience and blessing; lack of faith led to disobedience and judgment.</a:t>
            </a: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revealed Jesus</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 Christ (typology in the sacrificial system; Luke 24:27).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14501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a:t>
            </a:r>
            <a:r>
              <a:rPr kumimoji="1" lang="en-US" altLang="zh-CN" sz="3200" b="1" i="0" u="sng" strike="noStrike" kern="1200" cap="none" spc="0" normalizeH="0" baseline="0" noProof="0" dirty="0">
                <a:ln>
                  <a:noFill/>
                </a:ln>
                <a:solidFill>
                  <a:srgbClr val="003300"/>
                </a:solidFill>
                <a:effectLst/>
                <a:uLnTx/>
                <a:uFillTx/>
                <a:latin typeface="Arial" charset="0"/>
                <a:ea typeface="ＭＳ Ｐゴシック" charset="0"/>
                <a:cs typeface="Arial" charset="0"/>
              </a:rPr>
              <a:t>Interpretation</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Study the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intent behind</a:t>
            </a:r>
            <a:r>
              <a:rPr kumimoji="1" lang="en-US"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the legal command, asking, </a:t>
            </a:r>
            <a:r>
              <a:rPr kumimoji="1" lang="mr-IN"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Why was this command given in Israel?</a:t>
            </a:r>
            <a:r>
              <a:rPr kumimoji="1" lang="mr-IN"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a:t>
            </a:r>
            <a:r>
              <a:rPr kumimoji="1" lang="en-US" altLang="zh-CN" sz="3200" b="1" i="0" u="sng" strike="noStrike" kern="1200" cap="none" spc="0" normalizeH="0" baseline="0" noProof="0" dirty="0" err="1">
                <a:ln>
                  <a:noFill/>
                </a:ln>
                <a:solidFill>
                  <a:srgbClr val="003300"/>
                </a:solidFill>
                <a:effectLst/>
                <a:uLnTx/>
                <a:uFillTx/>
                <a:latin typeface="Arial" charset="0"/>
                <a:ea typeface="ＭＳ Ｐゴシック" charset="0"/>
                <a:cs typeface="Arial" charset="0"/>
              </a:rPr>
              <a:t>Principlizing</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State the law</a:t>
            </a:r>
            <a:r>
              <a:rPr kumimoji="1" lang="fr-FR"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 intent in a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general principle</a:t>
            </a:r>
            <a:r>
              <a:rPr kumimoji="1" lang="en-US" altLang="zh-CN" sz="3200" b="1" i="1" u="none" strike="noStrike" kern="1200" cap="none" spc="0" normalizeH="0" baseline="0" noProof="0" dirty="0">
                <a:ln>
                  <a:noFill/>
                </a:ln>
                <a:solidFill>
                  <a:srgbClr val="003300"/>
                </a:solidFill>
                <a:effectLst/>
                <a:uLnTx/>
                <a:uFillTx/>
                <a:latin typeface="Arial" charset="0"/>
                <a:ea typeface="ＭＳ Ｐゴシック" charset="0"/>
                <a:cs typeface="Arial" charset="0"/>
              </a:rPr>
              <a:t> </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showing God</a:t>
            </a:r>
            <a:r>
              <a:rPr kumimoji="1" lang="fr-FR"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 character.</a:t>
            </a:r>
          </a:p>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a:t>
            </a:r>
            <a:r>
              <a:rPr kumimoji="1" lang="en-US" altLang="zh-CN" sz="3200" b="1" i="0" u="sng" strike="noStrike" kern="1200" cap="none" spc="0" normalizeH="0" baseline="0" noProof="0" dirty="0">
                <a:ln>
                  <a:noFill/>
                </a:ln>
                <a:solidFill>
                  <a:srgbClr val="003300"/>
                </a:solidFill>
                <a:effectLst/>
                <a:uLnTx/>
                <a:uFillTx/>
                <a:latin typeface="Arial" charset="0"/>
                <a:ea typeface="ＭＳ Ｐゴシック" charset="0"/>
                <a:cs typeface="Arial" charset="0"/>
              </a:rPr>
              <a:t>Application</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Show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how this principle relates</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p>
        </p:txBody>
      </p:sp>
    </p:spTree>
    <p:extLst>
      <p:ext uri="{BB962C8B-B14F-4D97-AF65-F5344CB8AC3E}">
        <p14:creationId xmlns:p14="http://schemas.microsoft.com/office/powerpoint/2010/main" val="750330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Interpretation</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Intent behind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Application</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Parallel Modern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Principlizing</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24803175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When you harvest the crops of your land, do not harvest the grain along the edges of your fields, and do not pick up what the harvesters drop. Leave it for the poor and the foreigners living among you. I am the L</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ORD</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your God</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(Lev. 23:22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NLT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Divinely Ordained Laziness?</a:t>
            </a:r>
          </a:p>
        </p:txBody>
      </p:sp>
    </p:spTree>
    <p:extLst>
      <p:ext uri="{BB962C8B-B14F-4D97-AF65-F5344CB8AC3E}">
        <p14:creationId xmlns:p14="http://schemas.microsoft.com/office/powerpoint/2010/main" val="329323367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Principlizing</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God wants His people to give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Interpretation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Application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As an employer you should provide opportunities for the poor to support themselves </a:t>
              </a:r>
            </a:p>
          </p:txBody>
        </p:sp>
      </p:grpSp>
    </p:spTree>
    <p:extLst>
      <p:ext uri="{BB962C8B-B14F-4D97-AF65-F5344CB8AC3E}">
        <p14:creationId xmlns:p14="http://schemas.microsoft.com/office/powerpoint/2010/main" val="117373801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029523"/>
            <a:ext cx="7550573" cy="31085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When you enter your neighbor</a:t>
            </a:r>
            <a:r>
              <a:rPr kumimoji="0" lang="fr-FR"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 vineyard, you may eat your fill of grapes, but you must not carry any away in a basket.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30000" noProof="0" dirty="0">
                <a:ln>
                  <a:noFill/>
                </a:ln>
                <a:solidFill>
                  <a:srgbClr val="FFFFFF"/>
                </a:solidFill>
                <a:effectLst/>
                <a:uLnTx/>
                <a:uFillTx/>
                <a:latin typeface="Arial"/>
                <a:ea typeface="ＭＳ Ｐゴシック" charset="0"/>
                <a:cs typeface="Arial"/>
              </a:rPr>
              <a:t>25</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And when you enter your neighbor</a:t>
            </a:r>
            <a:r>
              <a:rPr kumimoji="0" lang="fr-FR"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 field of grain, you may pluck the heads of grain with your hand, but you must not harvest it with a sickle</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(Deut. 23:24-25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NLT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Divinely Ordained Stealing?</a:t>
            </a:r>
          </a:p>
        </p:txBody>
      </p:sp>
    </p:spTree>
    <p:extLst>
      <p:ext uri="{BB962C8B-B14F-4D97-AF65-F5344CB8AC3E}">
        <p14:creationId xmlns:p14="http://schemas.microsoft.com/office/powerpoint/2010/main" val="27151907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Principlizing</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God allows taking small items for He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cares more for human need than human property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Interpretation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Do not steal your neighbor</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s crops, but also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be so fearful of stealing that you become ridiculous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Application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As a guest,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be afraid to take the food given to you––but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secretly pack a lunch or steal the towels! </a:t>
              </a:r>
            </a:p>
          </p:txBody>
        </p:sp>
      </p:grpSp>
    </p:spTree>
    <p:extLst>
      <p:ext uri="{BB962C8B-B14F-4D97-AF65-F5344CB8AC3E}">
        <p14:creationId xmlns:p14="http://schemas.microsoft.com/office/powerpoint/2010/main" val="40152756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en-US" altLang="zh-CN" sz="4800" b="1" dirty="0">
                <a:solidFill>
                  <a:schemeClr val="tx1"/>
                </a:solidFill>
                <a:effectLst>
                  <a:glow rad="228600">
                    <a:schemeClr val="bg2"/>
                  </a:glow>
                </a:effectLst>
                <a:latin typeface="Arial Narrow" charset="0"/>
              </a:rPr>
              <a:t>The heart of the Mosaic Covenant is the Ten Commandments</a:t>
            </a:r>
          </a:p>
        </p:txBody>
      </p:sp>
    </p:spTree>
    <p:extLst>
      <p:ext uri="{BB962C8B-B14F-4D97-AF65-F5344CB8AC3E}">
        <p14:creationId xmlns:p14="http://schemas.microsoft.com/office/powerpoint/2010/main" val="96251420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eaLnBrk="0" hangingPunct="0"/>
            <a:endParaRPr lang="zh-CN" altLang="en-US">
              <a:solidFill>
                <a:srgbClr val="FFFFFF"/>
              </a:solidFill>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351236" name="Rectangle 4"/>
          <p:cNvSpPr>
            <a:spLocks noChangeArrowheads="1"/>
          </p:cNvSpPr>
          <p:nvPr/>
        </p:nvSpPr>
        <p:spPr bwMode="auto">
          <a:xfrm>
            <a:off x="1219200" y="762000"/>
            <a:ext cx="7327900" cy="4718050"/>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endParaRPr lang="en-US" sz="4400" b="1">
              <a:solidFill>
                <a:srgbClr val="FAFD00"/>
              </a:solidFill>
              <a:latin typeface="Times" pitchFamily="-112" charset="0"/>
            </a:endParaRPr>
          </a:p>
          <a:p>
            <a:pPr algn="ctr" eaLnBrk="0" hangingPunct="0">
              <a:defRPr/>
            </a:pPr>
            <a:r>
              <a:rPr lang="en-US" sz="3200" b="1">
                <a:solidFill>
                  <a:srgbClr val="00DFCA"/>
                </a:solidFill>
                <a:latin typeface="Times" pitchFamily="-112" charset="0"/>
              </a:rPr>
              <a:t>A Godly Education In Three Parts:</a:t>
            </a:r>
            <a:r>
              <a:rPr lang="en-US" b="1">
                <a:solidFill>
                  <a:srgbClr val="00DFCA"/>
                </a:solidFill>
                <a:latin typeface="Times" pitchFamily="-112" charset="0"/>
              </a:rPr>
              <a:t>                          </a:t>
            </a:r>
            <a:endParaRPr lang="en-US" sz="2800" b="1">
              <a:solidFill>
                <a:srgbClr val="00DFCA"/>
              </a:solidFill>
              <a:latin typeface="Times" pitchFamily="-112" charset="0"/>
            </a:endParaRP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MORAL: </a:t>
            </a:r>
            <a:r>
              <a:rPr lang="en-US" b="1">
                <a:solidFill>
                  <a:srgbClr val="FFFFFF"/>
                </a:solidFill>
                <a:latin typeface="Times" pitchFamily="-112" charset="0"/>
              </a:rPr>
              <a:t>The Ten Commandments; a basis for our current legal system.</a:t>
            </a: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CIVIL: </a:t>
            </a:r>
            <a:r>
              <a:rPr lang="en-US" b="1">
                <a:solidFill>
                  <a:srgbClr val="FFFFFF"/>
                </a:solidFill>
                <a:latin typeface="Times" pitchFamily="-112" charset="0"/>
              </a:rPr>
              <a:t>How the people are to live with each 	other in the new social structure.</a:t>
            </a: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CEREMONIAL: </a:t>
            </a:r>
            <a:r>
              <a:rPr lang="en-US" b="1">
                <a:solidFill>
                  <a:srgbClr val="FFFFFF"/>
                </a:solidFill>
                <a:latin typeface="Times" pitchFamily="-112" charset="0"/>
              </a:rPr>
              <a:t>How to worship God in the new social structure.</a:t>
            </a:r>
          </a:p>
        </p:txBody>
      </p:sp>
      <p:sp>
        <p:nvSpPr>
          <p:cNvPr id="351237" name="Rectangle 5"/>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351238"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a:solidFill>
                <a:srgbClr val="FFFFFF"/>
              </a:solidFill>
              <a:latin typeface="Times New Roman" pitchFamily="-108"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spcBef>
                <a:spcPct val="50000"/>
              </a:spcBef>
              <a:defRPr/>
            </a:pPr>
            <a:r>
              <a:rPr lang="en-US" sz="1400" b="1">
                <a:solidFill>
                  <a:srgbClr val="FFFFFF"/>
                </a:solidFill>
                <a:latin typeface="Comic Sans MS" charset="0"/>
              </a:rPr>
              <a:t>Ex. 25-31</a:t>
            </a:r>
            <a:endParaRPr lang="en-US" sz="800" b="1" u="sng">
              <a:solidFill>
                <a:srgbClr val="000000"/>
              </a:solidFill>
              <a:latin typeface="Geneva"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altLang="zh-CN" sz="800" b="1">
                <a:solidFill>
                  <a:srgbClr val="000000"/>
                </a:solidFill>
                <a:latin typeface="Helvetica"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zh-CN" altLang="en-US">
              <a:solidFill>
                <a:srgbClr val="FFFFFF"/>
              </a:solidFill>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eaLnBrk="0" hangingPunct="0"/>
            <a:endParaRPr lang="zh-CN" altLang="en-US">
              <a:solidFill>
                <a:srgbClr val="FFFFFF"/>
              </a:solidFill>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eaLnBrk="0" hangingPunct="0"/>
            <a:endParaRPr lang="zh-CN" altLang="en-US">
              <a:solidFill>
                <a:srgbClr val="FFFFFF"/>
              </a:solidFill>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Chicago"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pPr>
            <a:r>
              <a:rPr lang="zh-CN" altLang="en-US" sz="2000">
                <a:solidFill>
                  <a:srgbClr val="FFA27C"/>
                </a:solidFill>
                <a:latin typeface="Comic Sans MS"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13</a:t>
            </a:r>
          </a:p>
        </p:txBody>
      </p:sp>
      <p:sp>
        <p:nvSpPr>
          <p:cNvPr id="490520" name="Text Box 25"/>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pPr>
            <a:r>
              <a:rPr lang="en-US" altLang="zh-CN" sz="1200" b="1">
                <a:solidFill>
                  <a:srgbClr val="FFFFFF"/>
                </a:solidFill>
                <a:latin typeface="Arial" charset="0"/>
              </a:rPr>
              <a:t>Handbook pg. 26-29</a:t>
            </a:r>
          </a:p>
        </p:txBody>
      </p:sp>
      <p:sp>
        <p:nvSpPr>
          <p:cNvPr id="351258" name="Text Box 26"/>
          <p:cNvSpPr txBox="1">
            <a:spLocks noChangeArrowheads="1"/>
          </p:cNvSpPr>
          <p:nvPr/>
        </p:nvSpPr>
        <p:spPr bwMode="auto">
          <a:xfrm rot="21146598">
            <a:off x="-8943" y="5570438"/>
            <a:ext cx="8956675" cy="701675"/>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r>
              <a:rPr lang="en-US" altLang="zh-CN" sz="4000" b="1">
                <a:solidFill>
                  <a:srgbClr val="FAFD00"/>
                </a:solidFill>
                <a:latin typeface="Times" charset="0"/>
              </a:rPr>
              <a:t>BUT ARE THE BIG 10 </a:t>
            </a:r>
            <a:r>
              <a:rPr lang="en-US" altLang="zh-CN" sz="4000" b="1" i="1">
                <a:solidFill>
                  <a:srgbClr val="FAFD00"/>
                </a:solidFill>
                <a:latin typeface="Times" charset="0"/>
              </a:rPr>
              <a:t>MORAL</a:t>
            </a:r>
            <a:r>
              <a:rPr lang="en-US" altLang="zh-CN" sz="4000" b="1">
                <a:solidFill>
                  <a:srgbClr val="FAFD00"/>
                </a:solidFill>
                <a:latin typeface="Times" charset="0"/>
              </a:rPr>
              <a:t> LAW?</a:t>
            </a:r>
            <a:endParaRPr lang="en-US" altLang="zh-CN" sz="4400" b="1">
              <a:solidFill>
                <a:srgbClr val="FAFD00"/>
              </a:solidFill>
              <a:latin typeface="Times" charset="0"/>
            </a:endParaRPr>
          </a:p>
        </p:txBody>
      </p:sp>
      <p:sp>
        <p:nvSpPr>
          <p:cNvPr id="490522" name="Text Box 27"/>
          <p:cNvSpPr txBox="1">
            <a:spLocks noChangeArrowheads="1"/>
          </p:cNvSpPr>
          <p:nvPr/>
        </p:nvSpPr>
        <p:spPr bwMode="auto">
          <a:xfrm>
            <a:off x="8450263" y="0"/>
            <a:ext cx="692150" cy="4572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FFFFFF"/>
                </a:solidFill>
                <a:latin typeface="Arial" charset="0"/>
              </a:rPr>
              <a:t>104</a:t>
            </a:r>
          </a:p>
        </p:txBody>
      </p:sp>
      <p:sp>
        <p:nvSpPr>
          <p:cNvPr id="351260" name="Rectangle 28"/>
          <p:cNvSpPr>
            <a:spLocks noGrp="1" noChangeArrowheads="1"/>
          </p:cNvSpPr>
          <p:nvPr>
            <p:ph type="title" idx="4294967295"/>
          </p:nvPr>
        </p:nvSpPr>
        <p:spPr bwMode="auto">
          <a:xfrm>
            <a:off x="1066800" y="914400"/>
            <a:ext cx="7924800" cy="762000"/>
          </a:xfrm>
          <a:prstGeom prst="rect">
            <a:avLst/>
          </a:prstGeom>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defRPr/>
            </a:pPr>
            <a:r>
              <a:rPr lang="en-US" sz="3600" b="1">
                <a:solidFill>
                  <a:srgbClr val="FAFD00"/>
                </a:solidFill>
                <a:effectLst/>
                <a:latin typeface="Times" charset="0"/>
                <a:cs typeface="ＭＳ Ｐゴシック" charset="0"/>
              </a:rPr>
              <a:t>TRADITIONAL VIEW ON LAW</a:t>
            </a:r>
            <a:endParaRPr lang="en-US" sz="4000">
              <a:latin typeface="Times" charset="0"/>
              <a:cs typeface="ＭＳ Ｐゴシック" charset="0"/>
            </a:endParaRPr>
          </a:p>
        </p:txBody>
      </p:sp>
    </p:spTree>
    <p:extLst>
      <p:ext uri="{BB962C8B-B14F-4D97-AF65-F5344CB8AC3E}">
        <p14:creationId xmlns:p14="http://schemas.microsoft.com/office/powerpoint/2010/main" val="646585102"/>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r>
              <a:rPr lang="en-US" b="1" dirty="0">
                <a:effectLst>
                  <a:glow rad="228600">
                    <a:srgbClr val="000000"/>
                  </a:glow>
                </a:effectLst>
              </a:rPr>
              <a:t>Moral law means God</a:t>
            </a:r>
            <a:r>
              <a:rPr lang="fr-FR" b="1" dirty="0">
                <a:effectLst>
                  <a:glow rad="228600">
                    <a:srgbClr val="000000"/>
                  </a:glow>
                </a:effectLst>
              </a:rPr>
              <a:t>'</a:t>
            </a:r>
            <a:r>
              <a:rPr lang="en-US" b="1" dirty="0">
                <a:effectLst>
                  <a:glow rad="228600">
                    <a:srgbClr val="000000"/>
                  </a:glow>
                </a:effectLst>
              </a:rPr>
              <a:t>s rules that apply to…</a:t>
            </a: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indent="-571500">
              <a:buFont typeface="Arial"/>
              <a:buChar char="•"/>
            </a:pPr>
            <a:r>
              <a:rPr lang="en-US" b="1" dirty="0">
                <a:solidFill>
                  <a:srgbClr val="FFFFFF"/>
                </a:solidFill>
                <a:effectLst>
                  <a:glow rad="228600">
                    <a:srgbClr val="000000"/>
                  </a:glow>
                </a:effectLst>
                <a:latin typeface="Arial"/>
              </a:rPr>
              <a:t>Every time period</a:t>
            </a:r>
          </a:p>
          <a:p>
            <a:pPr marL="571500" indent="-571500">
              <a:buFont typeface="Arial"/>
              <a:buChar char="•"/>
            </a:pPr>
            <a:r>
              <a:rPr lang="en-US" b="1" dirty="0">
                <a:solidFill>
                  <a:srgbClr val="FFFFFF"/>
                </a:solidFill>
                <a:effectLst>
                  <a:glow rad="228600">
                    <a:srgbClr val="000000"/>
                  </a:glow>
                </a:effectLst>
                <a:latin typeface="Arial"/>
              </a:rPr>
              <a:t>Every culture</a:t>
            </a:r>
          </a:p>
          <a:p>
            <a:pPr marL="571500" indent="-571500">
              <a:buFont typeface="Arial"/>
              <a:buChar char="•"/>
            </a:pPr>
            <a:r>
              <a:rPr lang="en-US" b="1" dirty="0">
                <a:solidFill>
                  <a:srgbClr val="FFFFFF"/>
                </a:solidFill>
                <a:effectLst>
                  <a:glow rad="228600">
                    <a:srgbClr val="000000"/>
                  </a:glow>
                </a:effectLst>
                <a:latin typeface="Arial"/>
              </a:rPr>
              <a:t>Every place</a:t>
            </a:r>
          </a:p>
          <a:p>
            <a:pPr marL="571500" indent="-571500">
              <a:buFont typeface="Arial"/>
              <a:buChar char="•"/>
            </a:pPr>
            <a:r>
              <a:rPr lang="en-US" b="1" dirty="0">
                <a:solidFill>
                  <a:srgbClr val="FFFFFF"/>
                </a:solidFill>
                <a:effectLst>
                  <a:glow rad="228600">
                    <a:srgbClr val="000000"/>
                  </a:glow>
                </a:effectLst>
                <a:latin typeface="Arial"/>
              </a:rPr>
              <a:t>Every people</a:t>
            </a:r>
          </a:p>
        </p:txBody>
      </p:sp>
    </p:spTree>
    <p:extLst>
      <p:ext uri="{BB962C8B-B14F-4D97-AF65-F5344CB8AC3E}">
        <p14:creationId xmlns:p14="http://schemas.microsoft.com/office/powerpoint/2010/main" val="127207129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 Old Testament Commands</a:t>
                </a: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 New Testament Repetitions</a:t>
                </a: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1</a:t>
                </a: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And God spoke all these words: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I am the L</a:t>
                </a:r>
                <a:r>
                  <a:rPr lang="en-US" altLang="zh-CN" sz="1800"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who brought you out of Egypt, out of the land of slavery.  You shall have no other gods before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20:1-3).</a:t>
                </a: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Men, why are you doing this? We too are only men, human like you. We are bringing you good news, telling you to turn from these worthless things to the living God…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(Acts 14:15; noted 50+ times).</a:t>
                </a: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2</a:t>
                </a: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make for yourself an idol… of anything in heaven above or on the earth beneath or in the waters below… for I… am a jealous God, punishing the children for the sin of the fathers … but showing love to a thousand generations of those who love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20:4-6).</a:t>
                </a: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Dear children, keep yourselves from idols</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(1 John 5:21; cf. 1 Thess. 1:9; Rev. 2:14, 20; 9:20; mentioned in the NT 12 times = 12x). </a:t>
                </a:r>
              </a:p>
              <a:p>
                <a:pPr algn="ctr" eaLnBrk="0" hangingPunct="0"/>
                <a:r>
                  <a:rPr lang="en-US" altLang="zh-CN" sz="2000" b="1" dirty="0">
                    <a:solidFill>
                      <a:srgbClr val="003300"/>
                    </a:solidFill>
                    <a:latin typeface="Arial Narrow" charset="0"/>
                    <a:ea typeface="宋体" charset="0"/>
                    <a:cs typeface="宋体" charset="0"/>
                  </a:rPr>
                  <a:t>* This chart is adapted and expanded from one by Lewis Sperry Chafer, </a:t>
                </a:r>
                <a:r>
                  <a:rPr lang="en-US" altLang="zh-CN" sz="2000" b="1" i="1" dirty="0">
                    <a:solidFill>
                      <a:srgbClr val="003300"/>
                    </a:solidFill>
                    <a:latin typeface="Arial Narrow" charset="0"/>
                    <a:ea typeface="宋体" charset="0"/>
                    <a:cs typeface="宋体" charset="0"/>
                  </a:rPr>
                  <a:t>Systematic Theology</a:t>
                </a:r>
                <a:r>
                  <a:rPr lang="en-US" altLang="zh-CN" sz="2000" b="1" dirty="0">
                    <a:solidFill>
                      <a:srgbClr val="003300"/>
                    </a:solidFill>
                    <a:latin typeface="Arial Narrow" charset="0"/>
                    <a:ea typeface="宋体" charset="0"/>
                    <a:cs typeface="宋体" charset="0"/>
                  </a:rPr>
                  <a:t>, 4:209-10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3</a:t>
                </a: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misuse the name of the L</a:t>
                </a:r>
                <a:r>
                  <a:rPr lang="en-US" altLang="zh-CN" sz="1800"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for the LORD will not hold anyone guiltless who misuses his name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20:7).</a:t>
                </a: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Above all…do not swear–not by heaven or by earth or by anything else. Let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Yes</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be yes, and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No,</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no, or you will be condemned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(James 5:12; 4x).</a:t>
                </a: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1265665719"/>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4200" y="0"/>
            <a:ext cx="862013"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b="1">
                    <a:solidFill>
                      <a:srgbClr val="F1F7E9"/>
                    </a:solidFill>
                    <a:latin typeface="Arial Narrow"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b="1">
                    <a:solidFill>
                      <a:srgbClr val="F1F7E9"/>
                    </a:solidFill>
                    <a:latin typeface="Arial Narrow" charset="0"/>
                    <a:cs typeface="Times New Roman" charset="0"/>
                  </a:rPr>
                  <a:t>Old Testament Commands</a:t>
                </a: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1F7E9"/>
                    </a:solidFill>
                    <a:latin typeface="Arial Narrow" charset="0"/>
                    <a:cs typeface="Times New Roman" charset="0"/>
                  </a:rPr>
                  <a:t> </a:t>
                </a:r>
                <a:r>
                  <a:rPr lang="en-US" altLang="zh-CN" b="1">
                    <a:solidFill>
                      <a:srgbClr val="F1F7E9"/>
                    </a:solidFill>
                    <a:latin typeface="Arial Narrow" charset="0"/>
                    <a:cs typeface="Times New Roman" charset="0"/>
                  </a:rPr>
                  <a:t>New Testament Repetitions</a:t>
                </a: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cs typeface="Times New Roman" charset="0"/>
                    </a:rPr>
                    <a:t>5</a:t>
                  </a: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Honor your father and your mother, so that you may live long in the land the L</a:t>
                  </a:r>
                  <a:r>
                    <a:rPr lang="en-US" altLang="ja-JP" sz="1600" b="1" dirty="0">
                      <a:solidFill>
                        <a:srgbClr val="003300"/>
                      </a:solidFill>
                      <a:latin typeface="Arial Narrow" charset="0"/>
                      <a:cs typeface="Times New Roman" charset="0"/>
                    </a:rPr>
                    <a:t>ORD</a:t>
                  </a:r>
                  <a:r>
                    <a:rPr lang="en-US" altLang="ja-JP" sz="1800" b="1" dirty="0">
                      <a:solidFill>
                        <a:srgbClr val="003300"/>
                      </a:solidFill>
                      <a:latin typeface="Arial Narrow" charset="0"/>
                      <a:cs typeface="Times New Roman" charset="0"/>
                    </a:rPr>
                    <a:t> your God is giving you</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(Exod. 20:12).</a:t>
                  </a:r>
                  <a:endParaRPr lang="en-US" altLang="zh-CN" sz="1800" b="1" dirty="0">
                    <a:solidFill>
                      <a:srgbClr val="003300"/>
                    </a:solidFill>
                    <a:latin typeface="Arial Narrow" charset="0"/>
                    <a:cs typeface="Times New Roman"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Children, obey your parents in the Lord, for this is right.  </a:t>
                  </a:r>
                  <a:r>
                    <a:rPr lang="fr-FR"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Honor your father and mother</a:t>
                  </a:r>
                  <a:r>
                    <a:rPr lang="fr-FR"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which is the first commandment with a promise–that it may go well with you and that you may enjoy long life on the earth</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(Eph. 6:1-3; Matt. 15:4-6; 19:19; Mark 7:10; 10:19; 6x).</a:t>
                  </a:r>
                  <a:endParaRPr lang="en-US" altLang="zh-CN" sz="1800" b="1" dirty="0">
                    <a:solidFill>
                      <a:srgbClr val="003300"/>
                    </a:solidFill>
                    <a:latin typeface="Arial Narrow" charset="0"/>
                    <a:cs typeface="Times New Roman" charset="0"/>
                  </a:endParaRP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cs typeface="Times New Roman" charset="0"/>
                    </a:rPr>
                    <a:t>6</a:t>
                  </a: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You shall not murder</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(Exod. 20:13).</a:t>
                  </a:r>
                  <a:endParaRPr lang="en-US" altLang="zh-CN" sz="1800" b="1" dirty="0">
                    <a:solidFill>
                      <a:srgbClr val="003300"/>
                    </a:solidFill>
                    <a:latin typeface="Arial Narrow" charset="0"/>
                    <a:cs typeface="Times New Roman"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Anyone who hates his brother is a murderer, and you know that no murderer has eternal life in him</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(1 John 3:15; cf. Matt. 19:18; Mark 10:19; Luke 18:20; Rom. 13:9; James 2:11; 6x).</a:t>
                  </a:r>
                  <a:endParaRPr lang="en-US" altLang="zh-CN" sz="1800" b="1" dirty="0">
                    <a:solidFill>
                      <a:srgbClr val="003300"/>
                    </a:solidFill>
                    <a:latin typeface="Arial Narrow" charset="0"/>
                    <a:cs typeface="Times New Roman" charset="0"/>
                  </a:endParaRP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ea typeface="宋体" charset="0"/>
                      <a:cs typeface="宋体" charset="0"/>
                    </a:rPr>
                    <a:t>4</a:t>
                  </a: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Remember the Sabbath day by keeping it holy.  Six days you shall labor and do all your work, but the seventh day is a Sabbath to the L</a:t>
                  </a:r>
                  <a:r>
                    <a:rPr lang="en-US" altLang="zh-CN" sz="1600" b="1" dirty="0">
                      <a:solidFill>
                        <a:srgbClr val="003300"/>
                      </a:solidFill>
                      <a:latin typeface="Arial Narrow" charset="0"/>
                      <a:ea typeface="宋体" charset="0"/>
                      <a:cs typeface="宋体" charset="0"/>
                    </a:rPr>
                    <a:t>ORD</a:t>
                  </a:r>
                  <a:r>
                    <a:rPr lang="en-US" altLang="zh-CN" sz="1800" b="1" dirty="0">
                      <a:solidFill>
                        <a:srgbClr val="003300"/>
                      </a:solidFill>
                      <a:latin typeface="Arial Narrow" charset="0"/>
                      <a:ea typeface="宋体" charset="0"/>
                      <a:cs typeface="宋体" charset="0"/>
                    </a:rPr>
                    <a:t> your God. On it you shall not do any work… nor your son or daughter, nor your manservant or maidservant, nor your animals, nor the alien within your gates.  For in six days the L</a:t>
                  </a:r>
                  <a:r>
                    <a:rPr lang="en-US" altLang="zh-CN" sz="1600" b="1" dirty="0">
                      <a:solidFill>
                        <a:srgbClr val="003300"/>
                      </a:solidFill>
                      <a:latin typeface="Arial Narrow" charset="0"/>
                      <a:ea typeface="宋体" charset="0"/>
                      <a:cs typeface="宋体" charset="0"/>
                    </a:rPr>
                    <a:t>ORD</a:t>
                  </a:r>
                  <a:r>
                    <a:rPr lang="en-US" altLang="zh-CN" sz="1800" b="1" dirty="0">
                      <a:solidFill>
                        <a:srgbClr val="003300"/>
                      </a:solidFill>
                      <a:latin typeface="Arial Narrow" charset="0"/>
                      <a:ea typeface="宋体" charset="0"/>
                      <a:cs typeface="宋体" charset="0"/>
                    </a:rPr>
                    <a:t> made the heavens and the earth… but he rested on the seventh day…</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 (Exod. 20:8-11).</a:t>
                  </a: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2966"/>
                  <a:ext cx="1944"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dirty="0">
                      <a:solidFill>
                        <a:srgbClr val="003300"/>
                      </a:solidFill>
                      <a:latin typeface="Arial Narrow" charset="0"/>
                      <a:ea typeface="宋体" charset="0"/>
                      <a:cs typeface="宋体" charset="0"/>
                    </a:rPr>
                    <a:t> No NT text requires this of Christians. </a:t>
                  </a:r>
                </a:p>
                <a:p>
                  <a:pPr algn="ctr" eaLnBrk="0" hangingPunct="0"/>
                  <a:r>
                    <a:rPr lang="en-US" altLang="zh-CN" sz="1800" b="1" dirty="0">
                      <a:solidFill>
                        <a:srgbClr val="003300"/>
                      </a:solidFill>
                      <a:latin typeface="Arial Narrow" charset="0"/>
                      <a:ea typeface="宋体" charset="0"/>
                      <a:cs typeface="宋体" charset="0"/>
                    </a:rPr>
                    <a:t>However, one passage clearly </a:t>
                  </a:r>
                  <a:r>
                    <a:rPr lang="en-US" altLang="zh-CN" sz="1800" b="1" i="1" dirty="0">
                      <a:solidFill>
                        <a:srgbClr val="003300"/>
                      </a:solidFill>
                      <a:latin typeface="Arial Narrow" charset="0"/>
                      <a:ea typeface="宋体" charset="0"/>
                      <a:cs typeface="宋体" charset="0"/>
                    </a:rPr>
                    <a:t>prohibits</a:t>
                  </a:r>
                  <a:r>
                    <a:rPr lang="en-US" altLang="zh-CN" sz="1800" b="1" dirty="0">
                      <a:solidFill>
                        <a:srgbClr val="003300"/>
                      </a:solidFill>
                      <a:latin typeface="Arial Narrow" charset="0"/>
                      <a:ea typeface="宋体" charset="0"/>
                      <a:cs typeface="宋体" charset="0"/>
                    </a:rPr>
                    <a:t> the practice as required for believers: </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Therefore do not let anyone judge you by what you eat or drink, or with regard to a religious festival, a New Moon celebration or a Sabbath day.  These are a shadow of the things that were to come; the reality, however, is found in Christ</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 </a:t>
                  </a:r>
                  <a:br>
                    <a:rPr lang="en-US" altLang="zh-CN" sz="1800" b="1" dirty="0">
                      <a:solidFill>
                        <a:srgbClr val="003300"/>
                      </a:solidFill>
                      <a:latin typeface="Arial Narrow" charset="0"/>
                      <a:ea typeface="宋体" charset="0"/>
                      <a:cs typeface="宋体" charset="0"/>
                    </a:rPr>
                  </a:br>
                  <a:r>
                    <a:rPr lang="en-US" altLang="zh-CN" sz="1800" b="1" dirty="0">
                      <a:solidFill>
                        <a:srgbClr val="003300"/>
                      </a:solidFill>
                      <a:latin typeface="Arial Narrow" charset="0"/>
                      <a:ea typeface="宋体" charset="0"/>
                      <a:cs typeface="宋体" charset="0"/>
                    </a:rPr>
                    <a:t>(Col. 2:16-17; 0x).</a:t>
                  </a: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grpSp>
      <p:sp>
        <p:nvSpPr>
          <p:cNvPr id="56484" name="Oval 164"/>
          <p:cNvSpPr>
            <a:spLocks noChangeArrowheads="1"/>
          </p:cNvSpPr>
          <p:nvPr/>
        </p:nvSpPr>
        <p:spPr bwMode="auto">
          <a:xfrm>
            <a:off x="4572000" y="1196752"/>
            <a:ext cx="4572000" cy="432048"/>
          </a:xfrm>
          <a:prstGeom prst="ellipse">
            <a:avLst/>
          </a:prstGeom>
          <a:noFill/>
          <a:ln w="762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zh-CN" altLang="en-US">
              <a:solidFill>
                <a:srgbClr val="003300"/>
              </a:solidFill>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3650756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en-US" altLang="zh-CN" sz="2800" b="1">
                    <a:solidFill>
                      <a:srgbClr val="F1F7E9"/>
                    </a:solidFill>
                    <a:latin typeface="Arial Narrow"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en-US" altLang="zh-CN" sz="2800" b="1">
                    <a:solidFill>
                      <a:srgbClr val="F1F7E9"/>
                    </a:solidFill>
                    <a:latin typeface="Arial Narrow" charset="0"/>
                    <a:cs typeface="Times New Roman" charset="0"/>
                  </a:rPr>
                  <a:t>Old Testament Commands</a:t>
                </a: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zh-CN" altLang="en-US" sz="2800" b="1">
                    <a:solidFill>
                      <a:srgbClr val="F1F7E9"/>
                    </a:solidFill>
                    <a:latin typeface="Arial Narrow" charset="0"/>
                    <a:cs typeface="Times New Roman" charset="0"/>
                  </a:rPr>
                  <a:t> </a:t>
                </a:r>
                <a:r>
                  <a:rPr lang="en-US" altLang="zh-CN" sz="2800" b="1">
                    <a:solidFill>
                      <a:srgbClr val="F1F7E9"/>
                    </a:solidFill>
                    <a:latin typeface="Arial Narrow" charset="0"/>
                    <a:cs typeface="Times New Roman" charset="0"/>
                  </a:rPr>
                  <a:t>New Testament Repetitions</a:t>
                </a: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7</a:t>
                </a: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commit adultery</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20:14).</a:t>
                </a:r>
                <a:endParaRPr lang="en-US" altLang="zh-CN" sz="2000" b="1" dirty="0">
                  <a:solidFill>
                    <a:srgbClr val="003300"/>
                  </a:solidFill>
                  <a:latin typeface="Arial Narrow" charset="0"/>
                  <a:cs typeface="Times New Roman"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198"/>
                <a:ext cx="1944"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Marriage should be honored by all, and the marriage bed kept pure, for God will judge the adulterer and all the sexually immoral</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(Heb. 13:4; cf. Mark 10:19; 12x).</a:t>
                </a:r>
                <a:endParaRPr lang="en-US" altLang="zh-CN" sz="2000" b="1" dirty="0">
                  <a:solidFill>
                    <a:srgbClr val="003300"/>
                  </a:solidFill>
                  <a:latin typeface="Arial Narrow" charset="0"/>
                  <a:cs typeface="Times New Roman"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8</a:t>
                </a: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steal</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20:15).</a:t>
                </a:r>
                <a:endParaRPr lang="en-US" altLang="zh-CN" sz="2000" b="1" dirty="0">
                  <a:solidFill>
                    <a:srgbClr val="003300"/>
                  </a:solidFill>
                  <a:latin typeface="Arial Narrow" charset="0"/>
                  <a:cs typeface="Times New Roman"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He who has been stealing must steal no longer, but must work, doing something useful with his own hands…</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(Eph. 4:28; cf. Matt. 27:64; Mark 10:19; Luke 18:20; Rom. 13:9; Titus 2:10; 6x).</a:t>
                </a:r>
                <a:endParaRPr lang="en-US" altLang="zh-CN" sz="2000" b="1" dirty="0">
                  <a:solidFill>
                    <a:srgbClr val="003300"/>
                  </a:solidFill>
                  <a:latin typeface="Arial Narrow" charset="0"/>
                  <a:cs typeface="Times New Roman" charset="0"/>
                </a:endParaRP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9</a:t>
                </a: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give false testimony against your neighbor</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20:16).</a:t>
                </a:r>
                <a:endParaRPr lang="en-US" altLang="zh-CN" sz="2000" b="1" dirty="0">
                  <a:solidFill>
                    <a:srgbClr val="003300"/>
                  </a:solidFill>
                  <a:latin typeface="Arial Narrow" charset="0"/>
                  <a:cs typeface="Times New Roman"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Do not lie to each other, since you have taken off your old self with its practices</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(Col. 3:9; cf. Eph. 4:25; 4x).</a:t>
                </a:r>
                <a:endParaRPr lang="en-US" altLang="zh-CN" sz="2000" b="1" dirty="0">
                  <a:solidFill>
                    <a:srgbClr val="003300"/>
                  </a:solidFill>
                  <a:latin typeface="Arial Narrow" charset="0"/>
                  <a:cs typeface="Times New Roman" charset="0"/>
                </a:endParaRP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10</a:t>
                </a: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covet your neighbor</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s house… wife, or his manservant or maidservant, his ox or donkey, or anything that belongs to your neighbor</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20:17).</a:t>
                </a:r>
                <a:endParaRPr lang="en-US" altLang="zh-CN" sz="2000" b="1" dirty="0">
                  <a:solidFill>
                    <a:srgbClr val="003300"/>
                  </a:solidFill>
                  <a:latin typeface="Arial Narrow" charset="0"/>
                  <a:cs typeface="Times New Roman"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Watch out! Be on your guard against all kinds of greed; a man</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s life does not consist in the abundance of his possessions</a:t>
                </a:r>
                <a:r>
                  <a:rPr lang="fr-FR" altLang="ja-JP" sz="2000" b="1" dirty="0">
                    <a:solidFill>
                      <a:srgbClr val="003300"/>
                    </a:solidFill>
                    <a:latin typeface="Arial Narrow" charset="0"/>
                    <a:cs typeface="Times New Roman" charset="0"/>
                  </a:rPr>
                  <a:t>'</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(Luke 12:15; Rom. 7:7; 13:9; Eph. 5:3; James 4:2; 2 Pet. 2:3, 14; </a:t>
                </a:r>
                <a:r>
                  <a:rPr lang="en-US" altLang="zh-CN" sz="2000" b="1" dirty="0">
                    <a:solidFill>
                      <a:srgbClr val="003300"/>
                    </a:solidFill>
                    <a:latin typeface="Arial Narrow" charset="0"/>
                    <a:cs typeface="Times New Roman" charset="0"/>
                  </a:rPr>
                  <a:t>9x</a:t>
                </a:r>
                <a:r>
                  <a:rPr lang="en-US" altLang="ja-JP" sz="2000" b="1" dirty="0">
                    <a:solidFill>
                      <a:srgbClr val="003300"/>
                    </a:solidFill>
                    <a:latin typeface="Arial Narrow" charset="0"/>
                    <a:cs typeface="Times New Roman" charset="0"/>
                  </a:rPr>
                  <a:t>).</a:t>
                </a:r>
                <a:endParaRPr lang="en-US" altLang="zh-CN" sz="2000" b="1" dirty="0">
                  <a:solidFill>
                    <a:srgbClr val="003300"/>
                  </a:solidFill>
                  <a:latin typeface="Arial Narrow" charset="0"/>
                  <a:cs typeface="Times New Roman" charset="0"/>
                </a:endParaRP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407218016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388350" y="14288"/>
            <a:ext cx="681038" cy="461962"/>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116</a:t>
            </a:r>
          </a:p>
        </p:txBody>
      </p:sp>
      <p:graphicFrame>
        <p:nvGraphicFramePr>
          <p:cNvPr id="8" name="Table 7"/>
          <p:cNvGraphicFramePr>
            <a:graphicFrameLocks noGrp="1"/>
          </p:cNvGraphicFramePr>
          <p:nvPr/>
        </p:nvGraphicFramePr>
        <p:xfrm>
          <a:off x="76200" y="990600"/>
          <a:ext cx="8991600" cy="5715002"/>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37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Recipient </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(Date &amp; Place)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Abraham as mediator for all nations in 2060 BC at Ur of the Chaldees</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Moses as mediator for Israel in 1445 BC at Mount Sinai</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Scripture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Genesis 12:1-3 (but formalized into a covenant in Genesis 15)</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Exodus 20–31 is the heart of the covenant</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Between God &amp;</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 person (for a future nation)</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 nation </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Scope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Universal (</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all peoples will be blessed through you</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Only Israel received the Law (Deut. 4:8; </a:t>
                      </a:r>
                      <a:br>
                        <a:rPr kumimoji="0" lang="en-US" sz="2400" b="1" i="0" u="none" strike="noStrike" cap="none" normalizeH="0" baseline="0">
                          <a:ln>
                            <a:noFill/>
                          </a:ln>
                          <a:solidFill>
                            <a:srgbClr val="FFFFFF"/>
                          </a:solidFill>
                          <a:effectLst/>
                          <a:latin typeface="Arial" charset="0"/>
                          <a:ea typeface="ＭＳ Ｐゴシック" charset="0"/>
                          <a:cs typeface="Times New Roman" charset="0"/>
                        </a:rPr>
                      </a:br>
                      <a:r>
                        <a:rPr kumimoji="0" lang="en-US" sz="2400" b="1" i="0" u="none" strike="noStrike" cap="none" normalizeH="0" baseline="0">
                          <a:ln>
                            <a:noFill/>
                          </a:ln>
                          <a:solidFill>
                            <a:srgbClr val="FFFFFF"/>
                          </a:solidFill>
                          <a:effectLst/>
                          <a:latin typeface="Arial" charset="0"/>
                          <a:ea typeface="ＭＳ Ｐゴシック" charset="0"/>
                          <a:cs typeface="Times New Roman" charset="0"/>
                        </a:rPr>
                        <a:t>Ps. 147:20)</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532513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3553499519"/>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3810"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28"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451850" y="0"/>
            <a:ext cx="62865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rPr>
              <a:t>116</a:t>
            </a:r>
          </a:p>
        </p:txBody>
      </p:sp>
      <p:graphicFrame>
        <p:nvGraphicFramePr>
          <p:cNvPr id="180246" name="Group 22"/>
          <p:cNvGraphicFramePr>
            <a:graphicFrameLocks noGrp="1"/>
          </p:cNvGraphicFramePr>
          <p:nvPr/>
        </p:nvGraphicFramePr>
        <p:xfrm>
          <a:off x="76200" y="990600"/>
          <a:ext cx="8991600" cy="5701030"/>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828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Promises</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Land, seed, and blessing (without indication of time of fulfillment)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Blessing for obedience and cursing for disobedience (Lev. 26; Deut. 28)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Conditions</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Unconditional: </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I will…</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Conditional: </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If you will…then I will…</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Partici-pation</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Abraham asleep (Gen. 15:17)</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Israel agreed to obey (Exod. 19:8)</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Analogy</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Father to son (royal grant)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Suzerain (superior king) to vassal (servant nation)</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8" name="Oval 7"/>
          <p:cNvSpPr/>
          <p:nvPr/>
        </p:nvSpPr>
        <p:spPr bwMode="auto">
          <a:xfrm>
            <a:off x="532513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
        <p:nvSpPr>
          <p:cNvPr id="9" name="Oval 8"/>
          <p:cNvSpPr/>
          <p:nvPr/>
        </p:nvSpPr>
        <p:spPr bwMode="auto">
          <a:xfrm>
            <a:off x="5252974" y="1183285"/>
            <a:ext cx="3888570" cy="233770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1838710400"/>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
                                        <p:tgtEl>
                                          <p:spTgt spid="9"/>
                                        </p:tgtEl>
                                      </p:cBhvr>
                                    </p:animEffect>
                                    <p:anim calcmode="lin" valueType="num">
                                      <p:cBhvr>
                                        <p:cTn id="8" dur="400" fill="hold"/>
                                        <p:tgtEl>
                                          <p:spTgt spid="9"/>
                                        </p:tgtEl>
                                        <p:attrNameLst>
                                          <p:attrName>ppt_x</p:attrName>
                                        </p:attrNameLst>
                                      </p:cBhvr>
                                      <p:tavLst>
                                        <p:tav tm="0">
                                          <p:val>
                                            <p:strVal val="#ppt_x"/>
                                          </p:val>
                                        </p:tav>
                                        <p:tav tm="100000">
                                          <p:val>
                                            <p:strVal val="#ppt_x"/>
                                          </p:val>
                                        </p:tav>
                                      </p:tavLst>
                                    </p:anim>
                                    <p:anim calcmode="lin" valueType="num">
                                      <p:cBhvr>
                                        <p:cTn id="9" dur="400" fill="hold"/>
                                        <p:tgtEl>
                                          <p:spTgt spid="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
                                        <p:tgtEl>
                                          <p:spTgt spid="8"/>
                                        </p:tgtEl>
                                      </p:cBhvr>
                                    </p:animEffect>
                                    <p:anim calcmode="lin" valueType="num">
                                      <p:cBhvr>
                                        <p:cTn id="16" dur="400" fill="hold"/>
                                        <p:tgtEl>
                                          <p:spTgt spid="8"/>
                                        </p:tgtEl>
                                        <p:attrNameLst>
                                          <p:attrName>ppt_x</p:attrName>
                                        </p:attrNameLst>
                                      </p:cBhvr>
                                      <p:tavLst>
                                        <p:tav tm="0">
                                          <p:val>
                                            <p:strVal val="#ppt_x"/>
                                          </p:val>
                                        </p:tav>
                                        <p:tav tm="100000">
                                          <p:val>
                                            <p:strVal val="#ppt_x"/>
                                          </p:val>
                                        </p:tav>
                                      </p:tavLst>
                                    </p:anim>
                                    <p:anim calcmode="lin" valueType="num">
                                      <p:cBhvr>
                                        <p:cTn id="17" dur="400" fill="hold"/>
                                        <p:tgtEl>
                                          <p:spTgt spid="8"/>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4833"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4834"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2"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451850" y="0"/>
            <a:ext cx="62865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rPr>
              <a:t>116</a:t>
            </a:r>
          </a:p>
        </p:txBody>
      </p:sp>
      <p:graphicFrame>
        <p:nvGraphicFramePr>
          <p:cNvPr id="8" name="Table 7"/>
          <p:cNvGraphicFramePr>
            <a:graphicFrameLocks noGrp="1"/>
          </p:cNvGraphicFramePr>
          <p:nvPr/>
        </p:nvGraphicFramePr>
        <p:xfrm>
          <a:off x="76200" y="990600"/>
          <a:ext cx="8991600" cy="5686425"/>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Form</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Oral (no written stipulations)</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Written on tablets of stone &amp; Pentateuch</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828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Emphasis</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Blessing over discipline/judgment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(five </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blessings</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 in Gen. 12:1-3)</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Judgment/discipline over blessing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(contrast Deut. 28:1-14 &amp; 28:15-68)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Christ</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Ultimate seed (Gen. 12:3)</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Typified in tabernacle (Heb. 8–10)</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Sign</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Circumcision (Gen. 17:11)</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Sabbath (Exod. 31:13, 17)</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9" name="Oval 8"/>
          <p:cNvSpPr/>
          <p:nvPr/>
        </p:nvSpPr>
        <p:spPr bwMode="auto">
          <a:xfrm>
            <a:off x="5323543" y="419921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
        <p:nvSpPr>
          <p:cNvPr id="10" name="Oval 9"/>
          <p:cNvSpPr/>
          <p:nvPr/>
        </p:nvSpPr>
        <p:spPr bwMode="auto">
          <a:xfrm>
            <a:off x="5323543" y="131315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158947047"/>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
                                        <p:tgtEl>
                                          <p:spTgt spid="10"/>
                                        </p:tgtEl>
                                      </p:cBhvr>
                                    </p:animEffect>
                                    <p:anim calcmode="lin" valueType="num">
                                      <p:cBhvr>
                                        <p:cTn id="8" dur="400" fill="hold"/>
                                        <p:tgtEl>
                                          <p:spTgt spid="10"/>
                                        </p:tgtEl>
                                        <p:attrNameLst>
                                          <p:attrName>ppt_x</p:attrName>
                                        </p:attrNameLst>
                                      </p:cBhvr>
                                      <p:tavLst>
                                        <p:tav tm="0">
                                          <p:val>
                                            <p:strVal val="#ppt_x"/>
                                          </p:val>
                                        </p:tav>
                                        <p:tav tm="100000">
                                          <p:val>
                                            <p:strVal val="#ppt_x"/>
                                          </p:val>
                                        </p:tav>
                                      </p:tavLst>
                                    </p:anim>
                                    <p:anim calcmode="lin" valueType="num">
                                      <p:cBhvr>
                                        <p:cTn id="9" dur="400" fill="hold"/>
                                        <p:tgtEl>
                                          <p:spTgt spid="10"/>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eaLnBrk="0" hangingPunct="0">
              <a:defRPr/>
            </a:pPr>
            <a:endParaRPr lang="en-US" sz="2800">
              <a:solidFill>
                <a:srgbClr val="FFFFFF"/>
              </a:solidFill>
            </a:endParaRPr>
          </a:p>
        </p:txBody>
      </p:sp>
      <p:sp>
        <p:nvSpPr>
          <p:cNvPr id="2" name="Title 1"/>
          <p:cNvSpPr>
            <a:spLocks noGrp="1"/>
          </p:cNvSpPr>
          <p:nvPr>
            <p:ph type="title" idx="4294967295"/>
          </p:nvPr>
        </p:nvSpPr>
        <p:spPr>
          <a:xfrm>
            <a:off x="0" y="3175"/>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en-US" sz="2800" b="1" dirty="0">
                <a:solidFill>
                  <a:srgbClr val="FFFFFF"/>
                </a:solidFill>
                <a:latin typeface="Arial" charset="0"/>
                <a:ea typeface="SimSun" charset="0"/>
              </a:rPr>
              <a:t>Does the Law of Moses Apply to Me? (5 Views)</a:t>
            </a: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br>
              <a:rPr lang="en-US" altLang="zh-CN" sz="2000">
                <a:solidFill>
                  <a:srgbClr val="FFFFFF"/>
                </a:solidFill>
                <a:latin typeface="Arial" charset="0"/>
                <a:cs typeface="Arial" charset="0"/>
              </a:rPr>
            </a:b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br>
              <a:rPr lang="en-US" altLang="zh-CN" sz="2000">
                <a:solidFill>
                  <a:srgbClr val="FFFFFF"/>
                </a:solidFill>
                <a:latin typeface="Arial" charset="0"/>
                <a:cs typeface="Arial" charset="0"/>
              </a:rPr>
            </a:b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eaLnBrk="0" hangingPunct="0">
              <a:tabLst>
                <a:tab pos="457200" algn="r"/>
                <a:tab pos="2743200" algn="ctr"/>
                <a:tab pos="5486400" algn="r"/>
              </a:tabLst>
            </a:pPr>
            <a:endParaRPr lang="en-US" altLang="zh-CN" sz="2800">
              <a:solidFill>
                <a:srgbClr val="FFFFFF"/>
              </a:solidFill>
              <a:latin typeface="Arial" charset="0"/>
              <a:cs typeface="Arial"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2226557615"/>
              </p:ext>
            </p:extLst>
          </p:nvPr>
        </p:nvGraphicFramePr>
        <p:xfrm>
          <a:off x="395536" y="1268413"/>
          <a:ext cx="8352928" cy="731837"/>
        </p:xfrm>
        <a:graphic>
          <a:graphicData uri="http://schemas.openxmlformats.org/drawingml/2006/table">
            <a:tbl>
              <a:tblPr/>
              <a:tblGrid>
                <a:gridCol w="1545520">
                  <a:extLst>
                    <a:ext uri="{9D8B030D-6E8A-4147-A177-3AD203B41FA5}">
                      <a16:colId xmlns:a16="http://schemas.microsoft.com/office/drawing/2014/main" val="20000"/>
                    </a:ext>
                  </a:extLst>
                </a:gridCol>
                <a:gridCol w="1469261">
                  <a:extLst>
                    <a:ext uri="{9D8B030D-6E8A-4147-A177-3AD203B41FA5}">
                      <a16:colId xmlns:a16="http://schemas.microsoft.com/office/drawing/2014/main" val="20001"/>
                    </a:ext>
                  </a:extLst>
                </a:gridCol>
                <a:gridCol w="2013243">
                  <a:extLst>
                    <a:ext uri="{9D8B030D-6E8A-4147-A177-3AD203B41FA5}">
                      <a16:colId xmlns:a16="http://schemas.microsoft.com/office/drawing/2014/main" val="20002"/>
                    </a:ext>
                  </a:extLst>
                </a:gridCol>
                <a:gridCol w="1609918">
                  <a:extLst>
                    <a:ext uri="{9D8B030D-6E8A-4147-A177-3AD203B41FA5}">
                      <a16:colId xmlns:a16="http://schemas.microsoft.com/office/drawing/2014/main" val="20003"/>
                    </a:ext>
                  </a:extLst>
                </a:gridCol>
                <a:gridCol w="1714986">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Theonomic</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Greg Bahnsen</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Reformed</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Weightier Issues</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a:ln>
                            <a:noFill/>
                          </a:ln>
                          <a:solidFill>
                            <a:schemeClr val="tx1"/>
                          </a:solidFill>
                          <a:effectLst/>
                          <a:latin typeface="Arial" charset="0"/>
                          <a:ea typeface="ＭＳ Ｐゴシック" charset="0"/>
                          <a:cs typeface="Times" charset="0"/>
                        </a:rPr>
                      </a:br>
                      <a:r>
                        <a:rPr kumimoji="0" lang="en-US" sz="1600" b="1" i="0" u="none" strike="noStrike" cap="none" normalizeH="0" baseline="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Modified Lutheran</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Dispensational</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8175" y="2565400"/>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eaLnBrk="0" hangingPunct="0"/>
            <a:endParaRPr lang="en-US" sz="2800">
              <a:solidFill>
                <a:srgbClr val="FFFFFF"/>
              </a:solidFill>
            </a:endParaRPr>
          </a:p>
        </p:txBody>
      </p:sp>
      <p:sp>
        <p:nvSpPr>
          <p:cNvPr id="606238" name="TextBox 18"/>
          <p:cNvSpPr txBox="1">
            <a:spLocks noChangeArrowheads="1"/>
          </p:cNvSpPr>
          <p:nvPr/>
        </p:nvSpPr>
        <p:spPr bwMode="auto">
          <a:xfrm>
            <a:off x="-28576" y="600125"/>
            <a:ext cx="81819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sz="2800" i="1" dirty="0">
                <a:solidFill>
                  <a:srgbClr val="FFFFFF"/>
                </a:solidFill>
                <a:latin typeface="Arial" charset="0"/>
                <a:cs typeface="Arial" charset="0"/>
              </a:rPr>
              <a:t>Spectrum on Degree of Applicability:</a:t>
            </a:r>
          </a:p>
        </p:txBody>
      </p:sp>
      <p:sp>
        <p:nvSpPr>
          <p:cNvPr id="606240" name="TextBox 18"/>
          <p:cNvSpPr txBox="1">
            <a:spLocks noChangeArrowheads="1"/>
          </p:cNvSpPr>
          <p:nvPr/>
        </p:nvSpPr>
        <p:spPr bwMode="auto">
          <a:xfrm>
            <a:off x="24325" y="4303712"/>
            <a:ext cx="9144000" cy="2554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sz="1600" dirty="0">
                <a:solidFill>
                  <a:srgbClr val="FFFFFF"/>
                </a:solidFill>
                <a:latin typeface="Arial" charset="0"/>
                <a:cs typeface="Arial" charset="0"/>
              </a:rPr>
              <a:t>This chart summarizes Stanley N. Gundry, ed. </a:t>
            </a:r>
            <a:r>
              <a:rPr lang="en-US" sz="1600" i="1" dirty="0">
                <a:solidFill>
                  <a:srgbClr val="FFFFFF"/>
                </a:solidFill>
                <a:latin typeface="Arial" charset="0"/>
                <a:cs typeface="Arial" charset="0"/>
              </a:rPr>
              <a:t>Five Views on Law and Gospel </a:t>
            </a:r>
            <a:r>
              <a:rPr lang="en-US" sz="1600" dirty="0">
                <a:solidFill>
                  <a:srgbClr val="FFFFFF"/>
                </a:solidFill>
                <a:latin typeface="Arial" charset="0"/>
                <a:cs typeface="Arial" charset="0"/>
              </a:rPr>
              <a:t>(Grand Rapids: Zondervan, 1996), where each author presents his view and responds to the other four views.  Generally speaking, views 1-2 are similar as both are Reformed (stressing continuity between the NT and OT) and these stand against views 3-5 which alike stress discontinuity.  In my opinion, the dispensational view has the most to commend it as law in the NT is never broken into component parts and this view clearly distinguishes Israel from the church.  Further, it is inconsistent to change the Sabbath (Saturday) to Sunday but not apply the OT penalties for Sabbath-breaking today (i.e., death by stoning; cf. Exod. 31:14-15; 35:2). The following chart is</a:t>
            </a:r>
            <a:r>
              <a:rPr lang="en-US" sz="1600" b="1" dirty="0">
                <a:solidFill>
                  <a:srgbClr val="FFFFFF"/>
                </a:solidFill>
                <a:latin typeface="Arial" charset="0"/>
                <a:cs typeface="Arial" charset="0"/>
              </a:rPr>
              <a:t> a</a:t>
            </a:r>
            <a:r>
              <a:rPr lang="en-US" sz="1600" dirty="0">
                <a:solidFill>
                  <a:srgbClr val="FFFFFF"/>
                </a:solidFill>
                <a:latin typeface="Arial" charset="0"/>
                <a:cs typeface="Arial" charset="0"/>
              </a:rPr>
              <a:t>dapted from Lee </a:t>
            </a:r>
            <a:r>
              <a:rPr lang="en-US" sz="1600" dirty="0" err="1">
                <a:solidFill>
                  <a:srgbClr val="FFFFFF"/>
                </a:solidFill>
                <a:latin typeface="Arial" charset="0"/>
                <a:cs typeface="Arial" charset="0"/>
              </a:rPr>
              <a:t>Hwee</a:t>
            </a:r>
            <a:r>
              <a:rPr lang="en-US" sz="1600" dirty="0">
                <a:solidFill>
                  <a:srgbClr val="FFFFFF"/>
                </a:solidFill>
                <a:latin typeface="Arial" charset="0"/>
                <a:cs typeface="Arial" charset="0"/>
              </a:rPr>
              <a:t> Chin,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The Applicability of the Law Today,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unpublished research paper for the course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Old Testament Survey,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Singapore: Singapore Bible College, 2001, 1.</a:t>
            </a:r>
          </a:p>
        </p:txBody>
      </p:sp>
      <p:sp>
        <p:nvSpPr>
          <p:cNvPr id="19" name="Text Box 2"/>
          <p:cNvSpPr txBox="1">
            <a:spLocks noChangeArrowheads="1"/>
          </p:cNvSpPr>
          <p:nvPr/>
        </p:nvSpPr>
        <p:spPr bwMode="auto">
          <a:xfrm>
            <a:off x="8153400" y="0"/>
            <a:ext cx="85248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charset="0"/>
                <a:cs typeface="Arial" charset="0"/>
              </a:rPr>
              <a:t>113c</a:t>
            </a:r>
          </a:p>
        </p:txBody>
      </p:sp>
      <p:sp>
        <p:nvSpPr>
          <p:cNvPr id="606235" name="TextBox 1"/>
          <p:cNvSpPr txBox="1">
            <a:spLocks noChangeArrowheads="1"/>
          </p:cNvSpPr>
          <p:nvPr/>
        </p:nvSpPr>
        <p:spPr bwMode="auto">
          <a:xfrm>
            <a:off x="-35427" y="2588712"/>
            <a:ext cx="2209824" cy="1200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dirty="0">
                <a:solidFill>
                  <a:srgbClr val="FFFFFF"/>
                </a:solidFill>
                <a:latin typeface="Arial" charset="0"/>
                <a:cs typeface="Arial" charset="0"/>
              </a:rPr>
              <a:t>Law as </a:t>
            </a:r>
            <a:r>
              <a:rPr lang="en-US" b="1" i="1" dirty="0">
                <a:solidFill>
                  <a:srgbClr val="FFFF00"/>
                </a:solidFill>
                <a:latin typeface="Arial" charset="0"/>
                <a:cs typeface="Arial" charset="0"/>
              </a:rPr>
              <a:t>applicable</a:t>
            </a:r>
            <a:r>
              <a:rPr lang="en-US" dirty="0">
                <a:solidFill>
                  <a:srgbClr val="FFFF00"/>
                </a:solidFill>
                <a:latin typeface="Arial" charset="0"/>
                <a:cs typeface="Arial" charset="0"/>
              </a:rPr>
              <a:t> </a:t>
            </a:r>
            <a:br>
              <a:rPr lang="en-US"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
        <p:nvSpPr>
          <p:cNvPr id="606236" name="TextBox 16"/>
          <p:cNvSpPr txBox="1">
            <a:spLocks noChangeArrowheads="1"/>
          </p:cNvSpPr>
          <p:nvPr/>
        </p:nvSpPr>
        <p:spPr bwMode="auto">
          <a:xfrm>
            <a:off x="6902869" y="2435404"/>
            <a:ext cx="2207794"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dirty="0">
                <a:solidFill>
                  <a:srgbClr val="FFFFFF"/>
                </a:solidFill>
                <a:latin typeface="Arial" charset="0"/>
                <a:cs typeface="Arial" charset="0"/>
              </a:rPr>
              <a:t>Law as </a:t>
            </a:r>
            <a:br>
              <a:rPr lang="en-US" dirty="0">
                <a:solidFill>
                  <a:srgbClr val="FFFFFF"/>
                </a:solidFill>
                <a:latin typeface="Arial" charset="0"/>
                <a:cs typeface="Arial" charset="0"/>
              </a:rPr>
            </a:br>
            <a:r>
              <a:rPr lang="en-US" b="1" i="1" dirty="0">
                <a:solidFill>
                  <a:srgbClr val="FFFF00"/>
                </a:solidFill>
                <a:latin typeface="Arial" charset="0"/>
                <a:cs typeface="Arial" charset="0"/>
              </a:rPr>
              <a:t>not applicable </a:t>
            </a:r>
            <a:br>
              <a:rPr lang="en-US" b="1" i="1"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Tree>
    <p:extLst>
      <p:ext uri="{BB962C8B-B14F-4D97-AF65-F5344CB8AC3E}">
        <p14:creationId xmlns:p14="http://schemas.microsoft.com/office/powerpoint/2010/main" val="356363055"/>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kumimoji="0" lang="en-US" altLang="zh-CN" sz="3200" b="1">
                <a:effectLst/>
                <a:latin typeface="Arial" charset="0"/>
                <a:ea typeface="宋体" charset="0"/>
                <a:cs typeface="宋体" charset="0"/>
              </a:rPr>
              <a:t>Does the Law of Moses Apply to Me?</a:t>
            </a:r>
            <a:endParaRPr kumimoji="0" lang="en-US" altLang="zh-CN" sz="1800" b="1">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113b</a:t>
            </a:r>
          </a:p>
        </p:txBody>
      </p:sp>
      <p:sp>
        <p:nvSpPr>
          <p:cNvPr id="60825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6062" name="Group 30"/>
          <p:cNvGraphicFramePr>
            <a:graphicFrameLocks noGrp="1"/>
          </p:cNvGraphicFramePr>
          <p:nvPr/>
        </p:nvGraphicFramePr>
        <p:xfrm>
          <a:off x="0" y="1066800"/>
          <a:ext cx="9144000" cy="5761039"/>
        </p:xfrm>
        <a:graphic>
          <a:graphicData uri="http://schemas.openxmlformats.org/drawingml/2006/table">
            <a:tbl>
              <a:tblPr/>
              <a:tblGrid>
                <a:gridCol w="9906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What is the Law?</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Same definition as the views 3-5</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God</a:t>
                      </a:r>
                      <a:r>
                        <a:rPr kumimoji="0" lang="fr-FR" sz="2000" b="1" i="0" u="none" strike="noStrike" cap="none" normalizeH="0" baseline="0" dirty="0">
                          <a:ln>
                            <a:noFill/>
                          </a:ln>
                          <a:solidFill>
                            <a:srgbClr val="000000"/>
                          </a:solidFill>
                          <a:effectLst/>
                          <a:latin typeface="Arial" charset="0"/>
                          <a:ea typeface="MS PGothic" charset="0"/>
                          <a:cs typeface="MS PGothic" charset="0"/>
                        </a:rPr>
                        <a:t>'</a:t>
                      </a: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s oral or written instructions since creation</a:t>
                      </a:r>
                      <a:r>
                        <a:rPr kumimoji="0" lang="en-US" altLang="zh-CN" sz="2000" b="0" i="0" u="none" strike="noStrike" cap="none" normalizeH="0" baseline="0" dirty="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whole Mosaic law given in the Pentateuch (Genesis to Deuteronomy) but also amplified in the rest of the Old Testament</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210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Who is the Law for?</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Elect</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All mankind</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endParaRPr kumimoji="0" lang="en-US" altLang="zh-CN" sz="1800" b="0" i="0" u="none" strike="noStrike" cap="none" normalizeH="0" baseline="0">
                        <a:ln>
                          <a:noFill/>
                        </a:ln>
                        <a:solidFill>
                          <a:srgbClr val="000000"/>
                        </a:solidFill>
                        <a:effectLst/>
                        <a:latin typeface="Arial" charset="0"/>
                        <a:ea typeface="MS PGothic" charset="0"/>
                        <a:cs typeface="MS PGothic"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only</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34271670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kumimoji="0" lang="en-US" altLang="zh-CN" sz="3200" b="1">
                <a:effectLst/>
                <a:latin typeface="Arial" charset="0"/>
                <a:ea typeface="宋体" charset="0"/>
                <a:cs typeface="宋体" charset="0"/>
              </a:rPr>
              <a:t>Does the Law of Moses Apply to Me?</a:t>
            </a:r>
            <a:endParaRPr kumimoji="0" lang="en-US" altLang="zh-CN" sz="1800" b="1">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0307"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8104" name="Group 24"/>
          <p:cNvGraphicFramePr>
            <a:graphicFrameLocks noGrp="1"/>
          </p:cNvGraphicFramePr>
          <p:nvPr/>
        </p:nvGraphicFramePr>
        <p:xfrm>
          <a:off x="0" y="1066800"/>
          <a:ext cx="9144000" cy="5849938"/>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368425">
                  <a:extLst>
                    <a:ext uri="{9D8B030D-6E8A-4147-A177-3AD203B41FA5}">
                      <a16:colId xmlns:a16="http://schemas.microsoft.com/office/drawing/2014/main" val="20002"/>
                    </a:ext>
                  </a:extLst>
                </a:gridCol>
                <a:gridCol w="1503362">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Which parts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of the Law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 today?</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Decalogue or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r>
                        <a:rPr kumimoji="0" lang="en-US" sz="1800" b="1" i="0" u="none" strike="noStrike" cap="none" normalizeH="0" baseline="0" dirty="0">
                          <a:ln>
                            <a:noFill/>
                          </a:ln>
                          <a:solidFill>
                            <a:srgbClr val="000000"/>
                          </a:solidFill>
                          <a:effectLst/>
                          <a:latin typeface="Times New Roman" charset="0"/>
                          <a:ea typeface="ＭＳ Ｐゴシック" charset="-128"/>
                          <a:cs typeface="ＭＳ Ｐゴシック" charset="-128"/>
                        </a:rPr>
                        <a:t>)</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people of God only in every age, so all elect persons since creation should observe either the Jewish Sabbath (Sat. before Christ)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b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b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(Sunday, after Christ)</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believers and unbelievers of every age (e.g., all persons–including unbelieving Gentiles since creation–should observe the Sabbath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being Sunday)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that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stem from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character:</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Leviticus 18–19 (sex)</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Sabbath is required since Israel</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nationhood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&amp; prohibited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sexual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practices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The Mosaic Law is fully abolished, but its moral content are good Christian guidelines.  Yet Christ holds the final say via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ministry in believers today; Sabbath obedience is not consistently applied (?)</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before Moses is now called the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 of Christ</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(Gal. 6:2) and governs believers through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new covenant indwelling; The Law does not easily divide into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parts</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and is done away with in its entirety (Rom. 7:1-6; 1 Cor. 9:19-21; Heb. 8:13), including the Sabbath (Col. 2:16-17)</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19283425"/>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2355"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60153" name="Group 25"/>
          <p:cNvGraphicFramePr>
            <a:graphicFrameLocks noGrp="1"/>
          </p:cNvGraphicFramePr>
          <p:nvPr/>
        </p:nvGraphicFramePr>
        <p:xfrm>
          <a:off x="0" y="1066800"/>
          <a:ext cx="9144000" cy="604361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040">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Civil laws?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(i.e., judicial law)</a:t>
                      </a:r>
                      <a:r>
                        <a:rPr kumimoji="0" lang="en-US" sz="24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(e.g., laws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today should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require death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for adultery)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Some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(e.g.,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tithe and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don</a:t>
                      </a:r>
                      <a:r>
                        <a:rPr kumimoji="0" lang="fr-FR" sz="20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 charge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believers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interest)</a:t>
                      </a: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Judicial </a:t>
                      </a:r>
                      <a:r>
                        <a:rPr kumimoji="0" lang="en-US" sz="2000" b="1" i="1" u="none" strike="noStrike" cap="none" normalizeH="0" baseline="0">
                          <a:ln>
                            <a:noFill/>
                          </a:ln>
                          <a:solidFill>
                            <a:srgbClr val="000000"/>
                          </a:solidFill>
                          <a:effectLst/>
                          <a:latin typeface="Arial" charset="0"/>
                          <a:ea typeface="ＭＳ Ｐゴシック" charset="-128"/>
                          <a:cs typeface="ＭＳ Ｐゴシック" charset="-128"/>
                        </a:rPr>
                        <a:t>principles</a:t>
                      </a: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 (not laws) apply since moral laws underlie all judicial and ceremon-ial laws</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Only principles apply now as the Mosaic law was given only to Israel</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None apply as these regulated Israel alone (but principles such as love and compassion still apply)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Cere-monial laws?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five views agree that ceremonial aspects such as the sacrificial system and Jewish priesthood are now fulfilled in Jesus Christ</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4723889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440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2207" name="Group 31"/>
          <p:cNvGraphicFramePr>
            <a:graphicFrameLocks noGrp="1"/>
          </p:cNvGraphicFramePr>
          <p:nvPr/>
        </p:nvGraphicFramePr>
        <p:xfrm>
          <a:off x="0" y="1066800"/>
          <a:ext cx="9144000" cy="591026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What is the relation-ship of the Abrahamic Covenant to Mosaic Covenant?</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Both are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covenant of grace.</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They consist of the same substance of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saving relation-ship which makes the MC still apply today</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added to the AC; both still apply though they are similar in substance but different in form and purpose</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given specifically to Israel but its moral principles are still relevant to all believers under the AC</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Like dispensa-tionalists, MC was conditional but AC was not; MC was a temporary framework that  prescribed terms of obedience for Israel in Law period</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MC regulated Israel</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life so she could experience the blessings of the AC, but MC is no longer operative as it is fulfilled in Christ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45275572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Text Box 23"/>
          <p:cNvSpPr>
            <a:spLocks noGrp="1" noChangeArrowheads="1"/>
          </p:cNvSpPr>
          <p:nvPr>
            <p:ph type="title" idx="4294967295"/>
          </p:nvPr>
        </p:nvSpPr>
        <p:spPr>
          <a:xfrm>
            <a:off x="0" y="0"/>
            <a:ext cx="9144000" cy="1125538"/>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sp>
        <p:nvSpPr>
          <p:cNvPr id="616451" name="Text Box 24"/>
          <p:cNvSpPr txBox="1">
            <a:spLocks noChangeArrowheads="1"/>
          </p:cNvSpPr>
          <p:nvPr/>
        </p:nvSpPr>
        <p:spPr bwMode="auto">
          <a:xfrm>
            <a:off x="0" y="836613"/>
            <a:ext cx="9144000" cy="1841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4248" name="Group 24"/>
          <p:cNvGraphicFramePr>
            <a:graphicFrameLocks noGrp="1"/>
          </p:cNvGraphicFramePr>
          <p:nvPr>
            <p:extLst>
              <p:ext uri="{D42A27DB-BD31-4B8C-83A1-F6EECF244321}">
                <p14:modId xmlns:p14="http://schemas.microsoft.com/office/powerpoint/2010/main" val="3688174025"/>
              </p:ext>
            </p:extLst>
          </p:nvPr>
        </p:nvGraphicFramePr>
        <p:xfrm>
          <a:off x="-180529" y="1066800"/>
          <a:ext cx="9324529" cy="6075363"/>
        </p:xfrm>
        <a:graphic>
          <a:graphicData uri="http://schemas.openxmlformats.org/drawingml/2006/table">
            <a:tbl>
              <a:tblPr/>
              <a:tblGrid>
                <a:gridCol w="1320975">
                  <a:extLst>
                    <a:ext uri="{9D8B030D-6E8A-4147-A177-3AD203B41FA5}">
                      <a16:colId xmlns:a16="http://schemas.microsoft.com/office/drawing/2014/main" val="20000"/>
                    </a:ext>
                  </a:extLst>
                </a:gridCol>
                <a:gridCol w="1476384">
                  <a:extLst>
                    <a:ext uri="{9D8B030D-6E8A-4147-A177-3AD203B41FA5}">
                      <a16:colId xmlns:a16="http://schemas.microsoft.com/office/drawing/2014/main" val="20001"/>
                    </a:ext>
                  </a:extLst>
                </a:gridCol>
                <a:gridCol w="1554088">
                  <a:extLst>
                    <a:ext uri="{9D8B030D-6E8A-4147-A177-3AD203B41FA5}">
                      <a16:colId xmlns:a16="http://schemas.microsoft.com/office/drawing/2014/main" val="20002"/>
                    </a:ext>
                  </a:extLst>
                </a:gridCol>
                <a:gridCol w="1476384">
                  <a:extLst>
                    <a:ext uri="{9D8B030D-6E8A-4147-A177-3AD203B41FA5}">
                      <a16:colId xmlns:a16="http://schemas.microsoft.com/office/drawing/2014/main" val="20003"/>
                    </a:ext>
                  </a:extLst>
                </a:gridCol>
                <a:gridCol w="1476384">
                  <a:extLst>
                    <a:ext uri="{9D8B030D-6E8A-4147-A177-3AD203B41FA5}">
                      <a16:colId xmlns:a16="http://schemas.microsoft.com/office/drawing/2014/main" val="20004"/>
                    </a:ext>
                  </a:extLst>
                </a:gridCol>
                <a:gridCol w="2020314">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Strengths </a:t>
                      </a:r>
                      <a:endParaRPr kumimoji="0" lang="en-US" sz="2000" b="1" i="0" u="none" strike="noStrike" cap="none" normalizeH="0" baseline="0" dirty="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Desires ethics to relate to all of life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positive aspects of the law</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Notes Mosaic law</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foreshadow-</a:t>
                      </a:r>
                      <a:r>
                        <a:rPr kumimoji="0" lang="en-US" sz="1800" b="1" i="0" u="none" strike="noStrike" cap="none" normalizeH="0" baseline="0" dirty="0" err="1">
                          <a:ln>
                            <a:noFill/>
                          </a:ln>
                          <a:solidFill>
                            <a:srgbClr val="000000"/>
                          </a:solidFill>
                          <a:effectLst/>
                          <a:latin typeface="Arial" charset="0"/>
                          <a:ea typeface="ＭＳ Ｐゴシック" charset="0"/>
                          <a:cs typeface="ＭＳ Ｐゴシック" charset="0"/>
                        </a:rPr>
                        <a:t>ing</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a convicting role of the law today for unbelievers</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Biblical support for some law aspects (i.e., moral) being weightier than others (Matt. 23:23)</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Holiness Code of Leviticus 18–19 stem from nature of God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Accounts for new covenant emphases under the Law of Christ (Gal. 6:2)</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Says OT laws repeated in the NT are applicable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Applies law principles today</a:t>
                      </a: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Biblical in that Mosaic law began at Sinai and ended with Christ</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death as a temporary tutor (Gal. 3:19, 24-25)</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Keeps Israel and church separate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Advocates continued guidance in law of Christ</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1871073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Text Box 23"/>
          <p:cNvSpPr>
            <a:spLocks noGrp="1" noChangeArrowheads="1"/>
          </p:cNvSpPr>
          <p:nvPr>
            <p:ph type="title" idx="4294967295"/>
          </p:nvPr>
        </p:nvSpPr>
        <p:spPr>
          <a:xfrm>
            <a:off x="0" y="0"/>
            <a:ext cx="9144000" cy="1052513"/>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t"/>
          <a:lstStyle/>
          <a:p>
            <a:pPr algn="ctr"/>
            <a:r>
              <a:rPr kumimoji="0" lang="en-US" altLang="zh-CN" sz="3200" b="1">
                <a:solidFill>
                  <a:schemeClr val="bg1"/>
                </a:solidFill>
                <a:effectLst/>
                <a:latin typeface="Arial" charset="0"/>
                <a:ea typeface="宋体" charset="0"/>
                <a:cs typeface="宋体" charset="0"/>
              </a:rPr>
              <a:t>Does the Law of Moses Apply to Me?</a:t>
            </a: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graphicFrame>
        <p:nvGraphicFramePr>
          <p:cNvPr id="566298" name="Group 26"/>
          <p:cNvGraphicFramePr>
            <a:graphicFrameLocks noGrp="1"/>
          </p:cNvGraphicFramePr>
          <p:nvPr/>
        </p:nvGraphicFramePr>
        <p:xfrm>
          <a:off x="0" y="908050"/>
          <a:ext cx="9144000" cy="6431280"/>
        </p:xfrm>
        <a:graphic>
          <a:graphicData uri="http://schemas.openxmlformats.org/drawingml/2006/table">
            <a:tbl>
              <a:tblPr/>
              <a:tblGrid>
                <a:gridCol w="9144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295400">
                  <a:extLst>
                    <a:ext uri="{9D8B030D-6E8A-4147-A177-3AD203B41FA5}">
                      <a16:colId xmlns:a16="http://schemas.microsoft.com/office/drawing/2014/main" val="20003"/>
                    </a:ext>
                  </a:extLst>
                </a:gridCol>
                <a:gridCol w="1670050">
                  <a:extLst>
                    <a:ext uri="{9D8B030D-6E8A-4147-A177-3AD203B41FA5}">
                      <a16:colId xmlns:a16="http://schemas.microsoft.com/office/drawing/2014/main" val="20004"/>
                    </a:ext>
                  </a:extLst>
                </a:gridCol>
                <a:gridCol w="1835150">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THEONOMIC</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REFORMED</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WEIGHTIER ISSUES</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MODIFIED LUTHERAN</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DISPENSATIONAL</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Weak-nesses</a:t>
                      </a: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Misguided to apply godly commands to unregenerate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All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need not be Mosaic (natural law and law of Christ also exist)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NT never applies the OT to civil matters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Law condemned man (2 Cor. 3:9)</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Using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in differing ways is inconsistent &amp; confusing</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Requiring Sabbath for today contradicts Col. 2:16-17</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Unclear if moral law became law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Merges Israel &amp; church</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Arbitrary to pick and choose which parts of the law are required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Choice of Decalogue and Lev. 18–19 too narrow for moral law</a:t>
                      </a:r>
                      <a:r>
                        <a:rPr kumimoji="0" lang="en-US" sz="16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Seeks to teach the indivisibility of the law while upholding its moral content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Too extreme to claim that the law has absolutely no purpose today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Fails to see the gospel in the OT by demarcating Law and Gospel into distinct, discontinuous eras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Distinguishing law</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revelatory aspects (eternal, revealing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nature) from regulatory  (temporary, ruled Israel) makes distinctions within an inseparable code–if the OT law is essentially a unity, then why divide it into two parts?</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law is not nullified but actually upheld by faith (Rom. 3:31)</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
        <p:nvSpPr>
          <p:cNvPr id="6185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spTree>
    <p:extLst>
      <p:ext uri="{BB962C8B-B14F-4D97-AF65-F5344CB8AC3E}">
        <p14:creationId xmlns:p14="http://schemas.microsoft.com/office/powerpoint/2010/main" val="225032273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6</a:t>
            </a:r>
          </a:p>
        </p:txBody>
      </p:sp>
    </p:spTree>
    <p:extLst>
      <p:ext uri="{BB962C8B-B14F-4D97-AF65-F5344CB8AC3E}">
        <p14:creationId xmlns:p14="http://schemas.microsoft.com/office/powerpoint/2010/main" val="248747825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eaLnBrk="1" hangingPunct="1"/>
            <a:r>
              <a:rPr lang="en-US" sz="5400" b="1">
                <a:latin typeface="Arial" charset="0"/>
                <a:ea typeface="ヒラギノ角ゴ Pro W3" charset="0"/>
              </a:rPr>
              <a:t>The Jewish Shema</a:t>
            </a: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"Hear, O Israel: </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The L</a:t>
            </a:r>
            <a:r>
              <a:rPr lang="en-US" sz="3200" b="1" i="1" kern="0" dirty="0">
                <a:solidFill>
                  <a:srgbClr val="000000"/>
                </a:solidFill>
                <a:latin typeface="Arial"/>
                <a:ea typeface="ヒラギノ角ゴ Pro W3"/>
                <a:cs typeface="Arial"/>
              </a:rPr>
              <a:t>ORD</a:t>
            </a:r>
            <a:r>
              <a:rPr lang="en-US" sz="4000" b="1" i="1" kern="0" dirty="0">
                <a:solidFill>
                  <a:srgbClr val="000000"/>
                </a:solidFill>
                <a:latin typeface="Arial"/>
                <a:ea typeface="ヒラギノ角ゴ Pro W3"/>
                <a:cs typeface="Arial"/>
              </a:rPr>
              <a:t> our God, </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the L</a:t>
            </a:r>
            <a:r>
              <a:rPr lang="en-US" sz="3200" b="1" i="1" kern="0" dirty="0">
                <a:solidFill>
                  <a:srgbClr val="000000"/>
                </a:solidFill>
                <a:latin typeface="Arial"/>
                <a:ea typeface="ヒラギノ角ゴ Pro W3"/>
                <a:cs typeface="Arial"/>
              </a:rPr>
              <a:t>ORD</a:t>
            </a:r>
            <a:r>
              <a:rPr lang="en-US" sz="4000" b="1" i="1" kern="0" dirty="0">
                <a:solidFill>
                  <a:srgbClr val="000000"/>
                </a:solidFill>
                <a:latin typeface="Arial"/>
                <a:ea typeface="ヒラギノ角ゴ Pro W3"/>
                <a:cs typeface="Arial"/>
              </a:rPr>
              <a:t> is one"</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(Deut. 6:4)</a:t>
            </a: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426745102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en-US" sz="7200" b="1" dirty="0">
                <a:solidFill>
                  <a:schemeClr val="bg1"/>
                </a:solidFill>
                <a:effectLst>
                  <a:outerShdw blurRad="50800" dist="38100" dir="10800000" algn="r" rotWithShape="0">
                    <a:prstClr val="black">
                      <a:alpha val="40000"/>
                    </a:prstClr>
                  </a:outerShdw>
                </a:effectLst>
                <a:latin typeface="Arial"/>
                <a:ea typeface="+mj-ea"/>
                <a:cs typeface="Arial"/>
              </a:rPr>
              <a:t>Hear &amp; Obey</a:t>
            </a:r>
            <a:br>
              <a:rPr lang="en-US" sz="5400" b="1" dirty="0">
                <a:solidFill>
                  <a:schemeClr val="bg1"/>
                </a:solidFill>
                <a:effectLst>
                  <a:outerShdw blurRad="50800" dist="38100" dir="10800000" algn="r" rotWithShape="0">
                    <a:prstClr val="black">
                      <a:alpha val="40000"/>
                    </a:prstClr>
                  </a:outerShdw>
                </a:effectLst>
                <a:latin typeface="Arial"/>
                <a:ea typeface="+mj-ea"/>
                <a:cs typeface="Arial"/>
              </a:rPr>
            </a:br>
            <a:r>
              <a:rPr lang="en-US" sz="4000" b="1" dirty="0">
                <a:solidFill>
                  <a:schemeClr val="bg1"/>
                </a:solidFill>
                <a:effectLst>
                  <a:outerShdw blurRad="50800" dist="38100" dir="10800000" algn="r" rotWithShape="0">
                    <a:prstClr val="black">
                      <a:alpha val="40000"/>
                    </a:prstClr>
                  </a:outerShdw>
                </a:effectLst>
                <a:latin typeface="Arial"/>
                <a:ea typeface="+mj-ea"/>
                <a:cs typeface="Arial"/>
              </a:rPr>
              <a:t>Deuteronomy 6:4-12 (ESV)</a:t>
            </a:r>
          </a:p>
        </p:txBody>
      </p:sp>
    </p:spTree>
    <p:extLst>
      <p:ext uri="{BB962C8B-B14F-4D97-AF65-F5344CB8AC3E}">
        <p14:creationId xmlns:p14="http://schemas.microsoft.com/office/powerpoint/2010/main" val="147877112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4</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"Hear, O Israel: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our God,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is one.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5</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love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your God with all your heart and with all your soul and with all your might.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6</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these words that I command you today shall be on your heart."</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103984394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en-US" altLang="en-US" b="1"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What’s Most Important?</a:t>
            </a: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152400" y="1447800"/>
            <a:ext cx="8991600" cy="3505200"/>
          </a:xfrm>
        </p:spPr>
        <p:txBody>
          <a:bodyPr/>
          <a:lstStyle/>
          <a:p>
            <a:pPr marL="0" indent="0" eaLnBrk="1" hangingPunct="1">
              <a:buFontTx/>
              <a:buNone/>
            </a:pP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Mark 12:29-31 -- Jesus replied, “The most important commandment is this: ‘Listen, O Israel! The Lord our God is the one and only Lord. </a:t>
            </a:r>
            <a:r>
              <a:rPr lang="en-US" altLang="en-US" b="1" baseline="30000"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30 </a:t>
            </a: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And you must </a:t>
            </a:r>
            <a:r>
              <a:rPr lang="en-US" altLang="en-US" b="1" dirty="0">
                <a:solidFill>
                  <a:srgbClr val="FFFF00"/>
                </a:solidFill>
                <a:latin typeface="Arial" panose="020B0604020202020204" pitchFamily="34" charset="0"/>
                <a:ea typeface="ＭＳ Ｐゴシック" panose="020B0600070205080204" pitchFamily="34" charset="-128"/>
                <a:cs typeface="Arial" panose="020B0604020202020204" pitchFamily="34" charset="0"/>
              </a:rPr>
              <a:t>love the Lord </a:t>
            </a: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your God with all your heart, all your soul, all your mind, and all your strength.’</a:t>
            </a: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152400" y="4876800"/>
            <a:ext cx="88392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200" b="1" i="0" u="none" strike="noStrike" kern="1200" cap="none" spc="0" normalizeH="0" baseline="30000" noProof="0" dirty="0">
                <a:ln>
                  <a:noFill/>
                </a:ln>
                <a:solidFill>
                  <a:srgbClr val="FFFFFF"/>
                </a:solidFill>
                <a:effectLst/>
                <a:uLnTx/>
                <a:uFillTx/>
                <a:cs typeface="Arial" panose="020B0604020202020204" pitchFamily="34" charset="0"/>
              </a:rPr>
              <a:t>31 </a:t>
            </a: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The second is equally important: </a:t>
            </a:r>
            <a:b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b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a:t>
            </a:r>
            <a:r>
              <a:rPr kumimoji="0" lang="en-US" altLang="en-US" sz="3200" b="1" i="0" u="none" strike="noStrike" kern="1200" cap="none" spc="0" normalizeH="0" baseline="0" noProof="0" dirty="0">
                <a:ln>
                  <a:noFill/>
                </a:ln>
                <a:solidFill>
                  <a:srgbClr val="FFFF00"/>
                </a:solidFill>
                <a:effectLst/>
                <a:uLnTx/>
                <a:uFillTx/>
                <a:cs typeface="Arial" panose="020B0604020202020204" pitchFamily="34" charset="0"/>
              </a:rPr>
              <a:t>Love your neighbor </a:t>
            </a: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as yourself.’ No other commandment is greater than these.”</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Our Church Vision</a:t>
            </a:r>
            <a:endParaRPr lang="en-US" b="1"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pic>
        <p:nvPicPr>
          <p:cNvPr id="12" name="Pictur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78669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7</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teach them diligently to your children, and shall talk of them when you sit in your house, and when you walk by the way, and when you lie down, and when you rise.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8</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bind them as a sign on your hand, and they shall be as frontlets between your eyes.</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1803272161"/>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9</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write them on the doorposts of your house and on your gates.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10</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when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your God brings you into the land that he swore to your fathers, to Abraham, to Isaac, and to Jacob, to give you—with great and good cities that you did not build, </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21719210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11</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houses full of all good things that you did not fill, and cisterns that you did not dig, and vineyards and olive trees that you did not plant—and when you eat and are full,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12</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then take care lest you forget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who brought you out of the land of Egypt, out of the house of slavery."</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08716593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370759145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288939622"/>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0" name="Text Box 2"/>
          <p:cNvSpPr txBox="1">
            <a:spLocks noChangeArrowheads="1"/>
          </p:cNvSpPr>
          <p:nvPr/>
        </p:nvSpPr>
        <p:spPr bwMode="auto">
          <a:xfrm>
            <a:off x="144463" y="68263"/>
            <a:ext cx="6659562" cy="1200150"/>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600" i="1" dirty="0">
                <a:solidFill>
                  <a:srgbClr val="EBF010"/>
                </a:solidFill>
                <a:latin typeface="Abadi MT Condensed Light" charset="0"/>
              </a:rPr>
              <a:t>Hear now, O Israel, the decrees and LAWS I am about to teach you…</a:t>
            </a:r>
          </a:p>
        </p:txBody>
      </p:sp>
      <p:sp>
        <p:nvSpPr>
          <p:cNvPr id="22531" name="Text Box 3"/>
          <p:cNvSpPr txBox="1">
            <a:spLocks noChangeArrowheads="1"/>
          </p:cNvSpPr>
          <p:nvPr/>
        </p:nvSpPr>
        <p:spPr bwMode="auto">
          <a:xfrm>
            <a:off x="228600" y="2032387"/>
            <a:ext cx="7079704" cy="470898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spcBef>
                <a:spcPct val="50000"/>
              </a:spcBef>
              <a:defRPr/>
            </a:pPr>
            <a:r>
              <a:rPr lang="en-US" sz="1200" b="1">
                <a:solidFill>
                  <a:srgbClr val="FFFFFF"/>
                </a:solidFill>
                <a:latin typeface="Ashley Script MT" pitchFamily="32" charset="0"/>
              </a:rPr>
              <a:t>4</a:t>
            </a:r>
            <a:r>
              <a:rPr lang="en-US" b="1">
                <a:solidFill>
                  <a:srgbClr val="FFFFFF"/>
                </a:solidFill>
                <a:latin typeface="Ashley Script MT" pitchFamily="32" charset="0"/>
              </a:rPr>
              <a:t> Hear (SHEMA), O Israel: The L</a:t>
            </a:r>
            <a:r>
              <a:rPr lang="en-US" sz="2000" b="1">
                <a:solidFill>
                  <a:srgbClr val="FFFFFF"/>
                </a:solidFill>
                <a:latin typeface="Ashley Script MT" pitchFamily="32" charset="0"/>
              </a:rPr>
              <a:t>ORD</a:t>
            </a:r>
            <a:r>
              <a:rPr lang="en-US" b="1">
                <a:solidFill>
                  <a:srgbClr val="FFFFFF"/>
                </a:solidFill>
                <a:latin typeface="Ashley Script MT" pitchFamily="32" charset="0"/>
              </a:rPr>
              <a:t> our God, the L</a:t>
            </a:r>
            <a:r>
              <a:rPr lang="en-US" sz="2000" b="1">
                <a:solidFill>
                  <a:srgbClr val="FFFFFF"/>
                </a:solidFill>
                <a:latin typeface="Ashley Script MT" pitchFamily="32" charset="0"/>
              </a:rPr>
              <a:t>ORD</a:t>
            </a:r>
            <a:r>
              <a:rPr lang="en-US" b="1">
                <a:solidFill>
                  <a:srgbClr val="FFFFFF"/>
                </a:solidFill>
                <a:latin typeface="Ashley Script MT" pitchFamily="32" charset="0"/>
              </a:rPr>
              <a:t> is one.</a:t>
            </a:r>
          </a:p>
          <a:p>
            <a:pPr>
              <a:spcBef>
                <a:spcPct val="50000"/>
              </a:spcBef>
              <a:defRPr/>
            </a:pPr>
            <a:r>
              <a:rPr lang="en-US" sz="1200" b="1">
                <a:solidFill>
                  <a:srgbClr val="FFFFFF"/>
                </a:solidFill>
                <a:latin typeface="Ashley Script MT" pitchFamily="32" charset="0"/>
              </a:rPr>
              <a:t>5</a:t>
            </a:r>
            <a:r>
              <a:rPr lang="en-US" b="1">
                <a:solidFill>
                  <a:srgbClr val="FFFFFF"/>
                </a:solidFill>
                <a:latin typeface="Ashley Script MT" pitchFamily="32" charset="0"/>
              </a:rPr>
              <a:t> Love the L</a:t>
            </a:r>
            <a:r>
              <a:rPr lang="en-US" sz="2000" b="1">
                <a:solidFill>
                  <a:srgbClr val="FFFFFF"/>
                </a:solidFill>
                <a:latin typeface="Ashley Script MT" pitchFamily="32" charset="0"/>
              </a:rPr>
              <a:t>ORD</a:t>
            </a:r>
            <a:r>
              <a:rPr lang="en-US" b="1">
                <a:solidFill>
                  <a:srgbClr val="FFFFFF"/>
                </a:solidFill>
                <a:latin typeface="Ashley Script MT" pitchFamily="32" charset="0"/>
              </a:rPr>
              <a:t> your God with all your heart and with all your soul and with all your strength.</a:t>
            </a:r>
          </a:p>
          <a:p>
            <a:pPr>
              <a:spcBef>
                <a:spcPct val="50000"/>
              </a:spcBef>
              <a:defRPr/>
            </a:pPr>
            <a:r>
              <a:rPr lang="en-US" sz="1200" b="1">
                <a:solidFill>
                  <a:srgbClr val="FFFFFF"/>
                </a:solidFill>
                <a:latin typeface="Ashley Script MT" pitchFamily="32" charset="0"/>
              </a:rPr>
              <a:t>6</a:t>
            </a:r>
            <a:r>
              <a:rPr lang="en-US" b="1">
                <a:solidFill>
                  <a:srgbClr val="FFFFFF"/>
                </a:solidFill>
                <a:latin typeface="Ashley Script MT" pitchFamily="32" charset="0"/>
              </a:rPr>
              <a:t> These commandments that I give you today are to be upon your hearts.</a:t>
            </a:r>
          </a:p>
          <a:p>
            <a:pPr>
              <a:spcBef>
                <a:spcPct val="50000"/>
              </a:spcBef>
              <a:defRPr/>
            </a:pPr>
            <a:r>
              <a:rPr lang="en-US" sz="1200" b="1">
                <a:solidFill>
                  <a:srgbClr val="FFFFFF"/>
                </a:solidFill>
                <a:latin typeface="Ashley Script MT" pitchFamily="32" charset="0"/>
              </a:rPr>
              <a:t>7</a:t>
            </a:r>
            <a:r>
              <a:rPr lang="en-US" b="1">
                <a:solidFill>
                  <a:srgbClr val="FFFFFF"/>
                </a:solidFill>
                <a:latin typeface="Ashley Script MT" pitchFamily="32" charset="0"/>
              </a:rPr>
              <a:t> Impress them on your children. Talk about them when you sit at home and when you walk along the road, when you lie down and when you get up.</a:t>
            </a:r>
          </a:p>
        </p:txBody>
      </p:sp>
      <p:sp>
        <p:nvSpPr>
          <p:cNvPr id="6" name="Title 5"/>
          <p:cNvSpPr>
            <a:spLocks noGrp="1"/>
          </p:cNvSpPr>
          <p:nvPr>
            <p:ph type="title" idx="4294967295"/>
          </p:nvPr>
        </p:nvSpPr>
        <p:spPr>
          <a:xfrm>
            <a:off x="0" y="1295400"/>
            <a:ext cx="8229600" cy="685800"/>
          </a:xfrm>
        </p:spPr>
        <p:txBody>
          <a:bodyPr/>
          <a:lstStyle/>
          <a:p>
            <a:pPr>
              <a:defRPr/>
            </a:pPr>
            <a:r>
              <a:rPr lang="en-US" sz="3600" b="1">
                <a:solidFill>
                  <a:schemeClr val="tx1"/>
                </a:solidFill>
                <a:latin typeface="Ashley Script MT" charset="0"/>
                <a:ea typeface="ＭＳ Ｐゴシック" charset="0"/>
                <a:cs typeface="ＭＳ Ｐゴシック" charset="0"/>
              </a:rPr>
              <a:t>Deuteronomy 6:4-7</a:t>
            </a:r>
            <a:endParaRPr lang="en-US" sz="6000" b="1">
              <a:latin typeface="Tahoma" charset="0"/>
              <a:ea typeface="ＭＳ Ｐゴシック" charset="0"/>
              <a:cs typeface="ＭＳ Ｐゴシック"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4"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en-US" sz="5400" b="1" dirty="0"/>
              <a:t>Islam</a:t>
            </a:r>
            <a:r>
              <a:rPr lang="fr-FR" sz="5400" b="1" dirty="0"/>
              <a:t>'</a:t>
            </a:r>
            <a:r>
              <a:rPr lang="en-US" sz="5400" b="1" dirty="0"/>
              <a:t>s Daily Proclamation</a:t>
            </a:r>
          </a:p>
        </p:txBody>
      </p:sp>
      <p:sp>
        <p:nvSpPr>
          <p:cNvPr id="4" name="Rectangle 3"/>
          <p:cNvSpPr txBox="1">
            <a:spLocks noChangeArrowheads="1"/>
          </p:cNvSpPr>
          <p:nvPr/>
        </p:nvSpPr>
        <p:spPr bwMode="auto">
          <a:xfrm>
            <a:off x="611188" y="2924175"/>
            <a:ext cx="7632700" cy="2665413"/>
          </a:xfrm>
          <a:prstGeom prst="rect">
            <a:avLst/>
          </a:prstGeom>
          <a:solidFill>
            <a:schemeClr val="bg1">
              <a:lumMod val="40000"/>
              <a:lumOff val="60000"/>
            </a:schemeClr>
          </a:solidFill>
          <a:ln w="9525">
            <a:noFill/>
            <a:miter lim="800000"/>
            <a:headEnd/>
            <a:tailEnd/>
          </a:ln>
          <a:effectLst>
            <a:outerShdw blurRad="50800" dist="35921" dir="2700000" algn="ctr" rotWithShape="0">
              <a:srgbClr val="EBFFF0">
                <a:alpha val="75000"/>
              </a:srgbClr>
            </a:outerShdw>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SzPct val="90000"/>
              <a:buFont typeface="Monotype Sorts" charset="0"/>
              <a:buNone/>
              <a:defRPr/>
            </a:pPr>
            <a:r>
              <a:rPr lang="en-US" altLang="ja-JP" sz="4000" b="1" i="1" dirty="0">
                <a:solidFill>
                  <a:srgbClr val="000000"/>
                </a:solidFill>
                <a:latin typeface="Arial" charset="0"/>
              </a:rPr>
              <a:t>"</a:t>
            </a:r>
            <a:r>
              <a:rPr lang="en-US" sz="4000" b="1" i="1" dirty="0">
                <a:solidFill>
                  <a:srgbClr val="000000"/>
                </a:solidFill>
                <a:latin typeface="Arial" charset="0"/>
              </a:rPr>
              <a:t>I attest that there is no God if not God Himself, and I attest that Muhammad is the Messenger of God</a:t>
            </a:r>
            <a:r>
              <a:rPr lang="en-US" altLang="ja-JP" sz="4000" b="1" i="1" dirty="0">
                <a:solidFill>
                  <a:srgbClr val="000000"/>
                </a:solidFill>
                <a:latin typeface="Arial" charset="0"/>
              </a:rPr>
              <a:t>"</a:t>
            </a:r>
            <a:endParaRPr lang="en-US" sz="4000" b="1" i="1" dirty="0">
              <a:solidFill>
                <a:srgbClr val="000000"/>
              </a:solidFill>
              <a:latin typeface="Arial" charset="0"/>
            </a:endParaRPr>
          </a:p>
        </p:txBody>
      </p:sp>
    </p:spTree>
    <p:extLst>
      <p:ext uri="{BB962C8B-B14F-4D97-AF65-F5344CB8AC3E}">
        <p14:creationId xmlns:p14="http://schemas.microsoft.com/office/powerpoint/2010/main" val="159028161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Show Jesus you </a:t>
            </a:r>
            <a:r>
              <a:rPr kumimoji="0" lang="en-US" sz="5400" b="1" i="1"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love </a:t>
            </a: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him</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by serving him with thanks.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en-US" sz="3600" b="1">
                <a:solidFill>
                  <a:schemeClr val="bg1"/>
                </a:solidFill>
                <a:latin typeface="Arial" charset="0"/>
                <a:ea typeface="ＭＳ Ｐゴシック" charset="0"/>
                <a:cs typeface="ＭＳ Ｐゴシック" charset="0"/>
              </a:rPr>
              <a:t>A Summation of Christianity</a:t>
            </a:r>
          </a:p>
        </p:txBody>
      </p:sp>
      <p:sp>
        <p:nvSpPr>
          <p:cNvPr id="229378" name="Title 1"/>
          <p:cNvSpPr txBox="1">
            <a:spLocks/>
          </p:cNvSpPr>
          <p:nvPr/>
        </p:nvSpPr>
        <p:spPr bwMode="auto">
          <a:xfrm>
            <a:off x="539750" y="1773238"/>
            <a:ext cx="822960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“Now to the King eternal, immortal, invisible, the only God, be honor and glory for ever and ever. Amen.” </a:t>
            </a:r>
            <a:br>
              <a:rPr kumimoji="0" lang="en-US" sz="3600" b="1" i="0" u="none" strike="noStrike" kern="1200" cap="none" spc="0" normalizeH="0" baseline="0" noProof="0">
                <a:ln>
                  <a:noFill/>
                </a:ln>
                <a:solidFill>
                  <a:srgbClr val="000090"/>
                </a:solidFill>
                <a:effectLst/>
                <a:uLnTx/>
                <a:uFillTx/>
                <a:latin typeface="Arial" charset="0"/>
                <a:ea typeface="ＭＳ Ｐゴシック" charset="0"/>
              </a:rPr>
            </a:b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(1 Tim. 1:17 </a:t>
            </a:r>
            <a:r>
              <a:rPr kumimoji="0" lang="en-US" sz="3200" b="1" i="0" u="none" strike="noStrike" kern="1200" cap="none" spc="0" normalizeH="0" baseline="0" noProof="0">
                <a:ln>
                  <a:noFill/>
                </a:ln>
                <a:solidFill>
                  <a:srgbClr val="000090"/>
                </a:solidFill>
                <a:effectLst/>
                <a:uLnTx/>
                <a:uFillTx/>
                <a:latin typeface="Arial" charset="0"/>
                <a:ea typeface="ＭＳ Ｐゴシック" charset="0"/>
              </a:rPr>
              <a:t>NIV</a:t>
            </a: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a:t>
            </a: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ChangeArrowheads="1"/>
          </p:cNvSpPr>
          <p:nvPr>
            <p:ph type="title"/>
          </p:nvPr>
        </p:nvSpPr>
        <p:spPr>
          <a:xfrm>
            <a:off x="685800" y="381000"/>
            <a:ext cx="7772400" cy="1143000"/>
          </a:xfrm>
        </p:spPr>
        <p:txBody>
          <a:bodyPr/>
          <a:lstStyle/>
          <a:p>
            <a:pPr eaLnBrk="1" hangingPunct="1"/>
            <a:r>
              <a:rPr lang="en-US" sz="3600" dirty="0">
                <a:solidFill>
                  <a:schemeClr val="bg1"/>
                </a:solidFill>
                <a:latin typeface="Arial" charset="0"/>
                <a:ea typeface="ＭＳ Ｐゴシック" charset="0"/>
              </a:rPr>
              <a:t>Let</a:t>
            </a:r>
            <a:r>
              <a:rPr lang="fr-FR" altLang="ja-JP" sz="3600" dirty="0">
                <a:solidFill>
                  <a:schemeClr val="bg1"/>
                </a:solidFill>
                <a:latin typeface="Arial" charset="0"/>
                <a:ea typeface="ＭＳ Ｐゴシック" charset="0"/>
              </a:rPr>
              <a:t>'</a:t>
            </a:r>
            <a:r>
              <a:rPr lang="en-US" sz="3600" dirty="0">
                <a:solidFill>
                  <a:schemeClr val="bg1"/>
                </a:solidFill>
                <a:latin typeface="Arial" charset="0"/>
                <a:ea typeface="ＭＳ Ｐゴシック" charset="0"/>
              </a:rPr>
              <a:t>s contrast the Bible with writings sacred to other religions…</a:t>
            </a:r>
          </a:p>
        </p:txBody>
      </p:sp>
      <p:pic>
        <p:nvPicPr>
          <p:cNvPr id="320514"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5" name="Rectangle 3"/>
          <p:cNvSpPr txBox="1">
            <a:spLocks noChangeArrowheads="1"/>
          </p:cNvSpPr>
          <p:nvPr/>
        </p:nvSpPr>
        <p:spPr bwMode="auto">
          <a:xfrm>
            <a:off x="4648200" y="2743200"/>
            <a:ext cx="3810000" cy="3352800"/>
          </a:xfrm>
          <a:prstGeom prst="rect">
            <a:avLst/>
          </a:prstGeom>
          <a:noFill/>
          <a:ln w="9525">
            <a:noFill/>
            <a:miter lim="800000"/>
            <a:headEnd/>
            <a:tailEnd/>
          </a:ln>
        </p:spPr>
        <p:txBody>
          <a:bodyPr/>
          <a:lstStyle/>
          <a:p>
            <a:pPr marL="342900" indent="-342900">
              <a:spcBef>
                <a:spcPct val="20000"/>
              </a:spcBef>
              <a:buFontTx/>
              <a:buChar char="•"/>
              <a:defRPr/>
            </a:pPr>
            <a:r>
              <a:rPr lang="en-US" sz="3200" kern="0" dirty="0">
                <a:solidFill>
                  <a:srgbClr val="FFFFFF"/>
                </a:solidFill>
                <a:latin typeface="Arial"/>
                <a:ea typeface="ＭＳ Ｐゴシック" charset="-128"/>
                <a:cs typeface="Arial"/>
              </a:rPr>
              <a:t>This penetrating work in 2003 minces no words concerning the Koran and Islam</a:t>
            </a:r>
          </a:p>
        </p:txBody>
      </p:sp>
    </p:spTree>
    <p:extLst>
      <p:ext uri="{BB962C8B-B14F-4D97-AF65-F5344CB8AC3E}">
        <p14:creationId xmlns:p14="http://schemas.microsoft.com/office/powerpoint/2010/main" val="1413280348"/>
      </p:ext>
    </p:extLst>
  </p:cSld>
  <p:clrMapOvr>
    <a:masterClrMapping/>
  </p:clrMapOvr>
  <p:transition spd="med">
    <p:randomBar dir="vert"/>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sp>
        <p:nvSpPr>
          <p:cNvPr id="672770" name="Rectangle 2"/>
          <p:cNvSpPr>
            <a:spLocks noGrp="1" noChangeArrowheads="1"/>
          </p:cNvSpPr>
          <p:nvPr>
            <p:ph type="title"/>
          </p:nvPr>
        </p:nvSpPr>
        <p:spPr>
          <a:xfrm>
            <a:off x="457200" y="274638"/>
            <a:ext cx="5486400" cy="1173162"/>
          </a:xfrm>
        </p:spPr>
        <p:txBody>
          <a:bodyPr/>
          <a:lstStyle/>
          <a:p>
            <a:pPr eaLnBrk="1" hangingPunct="1">
              <a:defRPr/>
            </a:pPr>
            <a:r>
              <a:rPr lang="en-US" sz="3600" dirty="0">
                <a:solidFill>
                  <a:schemeClr val="tx1"/>
                </a:solidFill>
                <a:latin typeface="Tahoma" charset="0"/>
                <a:ea typeface="ＭＳ Ｐゴシック" charset="0"/>
                <a:cs typeface="ＭＳ Ｐゴシック" charset="0"/>
              </a:rPr>
              <a:t>The </a:t>
            </a:r>
            <a:r>
              <a:rPr lang="en-US" sz="3600" dirty="0" err="1">
                <a:solidFill>
                  <a:schemeClr val="tx1"/>
                </a:solidFill>
                <a:latin typeface="Tahoma" charset="0"/>
                <a:ea typeface="ＭＳ Ｐゴシック" charset="0"/>
                <a:cs typeface="ＭＳ Ｐゴシック" charset="0"/>
              </a:rPr>
              <a:t>Qur</a:t>
            </a:r>
            <a:r>
              <a:rPr lang="fr-FR" altLang="ja-JP" sz="3600" dirty="0">
                <a:solidFill>
                  <a:schemeClr val="tx1"/>
                </a:solidFill>
                <a:latin typeface="Tahoma" charset="0"/>
                <a:ea typeface="ＭＳ Ｐゴシック" charset="0"/>
                <a:cs typeface="ＭＳ Ｐゴシック" charset="0"/>
              </a:rPr>
              <a:t>'</a:t>
            </a:r>
            <a:r>
              <a:rPr lang="en-US" sz="3600" dirty="0">
                <a:solidFill>
                  <a:schemeClr val="tx1"/>
                </a:solidFill>
                <a:latin typeface="Tahoma" charset="0"/>
                <a:ea typeface="ＭＳ Ｐゴシック" charset="0"/>
                <a:cs typeface="ＭＳ Ｐゴシック" charset="0"/>
              </a:rPr>
              <a:t>an According to Edward Gibbon</a:t>
            </a:r>
          </a:p>
        </p:txBody>
      </p:sp>
      <p:pic>
        <p:nvPicPr>
          <p:cNvPr id="322563" name="Picture 4" descr="Qur'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933180">
            <a:off x="6907213" y="201613"/>
            <a:ext cx="1908175"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179388" y="1828800"/>
            <a:ext cx="7561262" cy="455295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FFCC66"/>
              </a:buClr>
              <a:buSzPct val="80000"/>
              <a:buFont typeface="Wingdings" charset="0"/>
              <a:buNone/>
              <a:defRPr/>
            </a:pPr>
            <a:r>
              <a:rPr lang="en-US"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[The </a:t>
            </a:r>
            <a:r>
              <a:rPr lang="en-US" sz="2800" b="1" dirty="0" err="1">
                <a:solidFill>
                  <a:srgbClr val="FFFFFF"/>
                </a:solidFill>
                <a:effectLst>
                  <a:outerShdw blurRad="38100" dist="38100" dir="2700000" algn="tl">
                    <a:srgbClr val="000000"/>
                  </a:outerShdw>
                </a:effectLst>
                <a:latin typeface="Tahoma" charset="0"/>
              </a:rPr>
              <a:t>Qur</a:t>
            </a:r>
            <a:r>
              <a:rPr lang="fr-FR"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an is an] incoherent rhapsody </a:t>
            </a:r>
          </a:p>
          <a:p>
            <a:pPr eaLnBrk="1" hangingPunct="1">
              <a:spcBef>
                <a:spcPct val="20000"/>
              </a:spcBef>
              <a:buClr>
                <a:srgbClr val="FFCC66"/>
              </a:buClr>
              <a:buSzPct val="80000"/>
              <a:buFont typeface="Wingdings" charset="0"/>
              <a:buNone/>
              <a:defRPr/>
            </a:pPr>
            <a:r>
              <a:rPr lang="en-US" sz="2800" b="1" dirty="0">
                <a:solidFill>
                  <a:srgbClr val="FFFFFF"/>
                </a:solidFill>
                <a:effectLst>
                  <a:outerShdw blurRad="38100" dist="38100" dir="2700000" algn="tl">
                    <a:srgbClr val="000000"/>
                  </a:outerShdw>
                </a:effectLst>
                <a:latin typeface="Tahoma" charset="0"/>
              </a:rPr>
              <a:t>of fable and precept and declaration which seldom excites a sentiment or an idea, which sometimes crawls in the dust and is sometimes lost in the clouds. . . . The use of fraud and perfidy, of cruelty and injustice, were often subservient to the propagation of the faith, . . . Mohammed commanded or approved the assassination of Jews and idolaters, . . . </a:t>
            </a:r>
          </a:p>
        </p:txBody>
      </p:sp>
    </p:spTree>
    <p:extLst>
      <p:ext uri="{BB962C8B-B14F-4D97-AF65-F5344CB8AC3E}">
        <p14:creationId xmlns:p14="http://schemas.microsoft.com/office/powerpoint/2010/main" val="2933956651"/>
      </p:ext>
    </p:extLst>
  </p:cSld>
  <p:clrMapOvr>
    <a:masterClrMapping/>
  </p:clrMapOvr>
  <p:transition spd="med">
    <p:randomBar dir="vert"/>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sp>
        <p:nvSpPr>
          <p:cNvPr id="674818" name="Rectangle 2"/>
          <p:cNvSpPr>
            <a:spLocks noGrp="1" noChangeArrowheads="1"/>
          </p:cNvSpPr>
          <p:nvPr>
            <p:ph type="title"/>
          </p:nvPr>
        </p:nvSpPr>
        <p:spPr>
          <a:xfrm>
            <a:off x="457200" y="274638"/>
            <a:ext cx="5562600" cy="1173162"/>
          </a:xfrm>
        </p:spPr>
        <p:txBody>
          <a:bodyPr/>
          <a:lstStyle/>
          <a:p>
            <a:pPr eaLnBrk="1" hangingPunct="1">
              <a:defRPr/>
            </a:pPr>
            <a:r>
              <a:rPr lang="en-US" sz="3600" dirty="0">
                <a:solidFill>
                  <a:schemeClr val="tx1"/>
                </a:solidFill>
                <a:latin typeface="Tahoma" charset="0"/>
                <a:ea typeface="ＭＳ Ｐゴシック" charset="0"/>
                <a:cs typeface="ＭＳ Ｐゴシック" charset="0"/>
              </a:rPr>
              <a:t>The </a:t>
            </a:r>
            <a:r>
              <a:rPr lang="en-US" sz="3600" dirty="0" err="1">
                <a:solidFill>
                  <a:schemeClr val="tx1"/>
                </a:solidFill>
                <a:latin typeface="Tahoma" charset="0"/>
                <a:ea typeface="ＭＳ Ｐゴシック" charset="0"/>
                <a:cs typeface="ＭＳ Ｐゴシック" charset="0"/>
              </a:rPr>
              <a:t>Qur</a:t>
            </a:r>
            <a:r>
              <a:rPr lang="fr-FR" altLang="ja-JP" sz="3600" dirty="0">
                <a:solidFill>
                  <a:schemeClr val="tx1"/>
                </a:solidFill>
                <a:latin typeface="Tahoma" charset="0"/>
                <a:ea typeface="ＭＳ Ｐゴシック" charset="0"/>
                <a:cs typeface="ＭＳ Ｐゴシック" charset="0"/>
              </a:rPr>
              <a:t>'</a:t>
            </a:r>
            <a:r>
              <a:rPr lang="en-US" sz="3600" dirty="0">
                <a:solidFill>
                  <a:schemeClr val="tx1"/>
                </a:solidFill>
                <a:latin typeface="Tahoma" charset="0"/>
                <a:ea typeface="ＭＳ Ｐゴシック" charset="0"/>
                <a:cs typeface="ＭＳ Ｐゴシック" charset="0"/>
              </a:rPr>
              <a:t>an According to Edward Gibbon</a:t>
            </a:r>
          </a:p>
        </p:txBody>
      </p:sp>
      <p:pic>
        <p:nvPicPr>
          <p:cNvPr id="324611" name="Picture 4" descr="Qu'r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53200" y="0"/>
            <a:ext cx="1752600" cy="1698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457200" y="1981200"/>
            <a:ext cx="8229600" cy="449580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FFCC66"/>
              </a:buClr>
              <a:buSzPct val="80000"/>
              <a:buFont typeface="Wingdings" charset="0"/>
              <a:buNone/>
              <a:defRPr/>
            </a:pPr>
            <a:r>
              <a:rPr lang="en-US"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Mohammed indulged the appetites of a man and abused the claims of a prophet.  A special revelation dispensed him from the laws which he had imposed upon his nation.  The female sex, without reserve, was abandoned to his desires.</a:t>
            </a:r>
            <a:r>
              <a:rPr lang="en-US" altLang="ja-JP" sz="2800" b="1" dirty="0">
                <a:solidFill>
                  <a:srgbClr val="FFFFFF"/>
                </a:solidFill>
                <a:effectLst>
                  <a:outerShdw blurRad="38100" dist="38100" dir="2700000" algn="tl">
                    <a:srgbClr val="000000"/>
                  </a:outerShdw>
                </a:effectLst>
                <a:latin typeface="Tahoma" charset="0"/>
              </a:rPr>
              <a:t>"</a:t>
            </a:r>
            <a:endParaRPr lang="en-US" sz="2800" b="1" dirty="0">
              <a:solidFill>
                <a:srgbClr val="FFFFFF"/>
              </a:solidFill>
              <a:effectLst>
                <a:outerShdw blurRad="38100" dist="38100" dir="2700000" algn="tl">
                  <a:srgbClr val="000000"/>
                </a:outerShdw>
              </a:effectLst>
              <a:latin typeface="Tahoma" charset="0"/>
            </a:endParaRPr>
          </a:p>
          <a:p>
            <a:pPr algn="r" eaLnBrk="1" hangingPunct="1">
              <a:spcBef>
                <a:spcPct val="20000"/>
              </a:spcBef>
              <a:buClr>
                <a:srgbClr val="FFCC66"/>
              </a:buClr>
              <a:buSzPct val="80000"/>
              <a:buFont typeface="Wingdings" charset="0"/>
              <a:buNone/>
              <a:defRPr/>
            </a:pPr>
            <a:endParaRPr lang="en-US" sz="2000" b="1" dirty="0">
              <a:solidFill>
                <a:srgbClr val="FFFFFF"/>
              </a:solidFill>
              <a:effectLst>
                <a:outerShdw blurRad="38100" dist="38100" dir="2700000" algn="tl">
                  <a:srgbClr val="000000"/>
                </a:outerShdw>
              </a:effectLst>
              <a:latin typeface="Tahoma" charset="0"/>
            </a:endParaRPr>
          </a:p>
          <a:p>
            <a:pPr algn="r" eaLnBrk="1" hangingPunct="1">
              <a:spcBef>
                <a:spcPct val="20000"/>
              </a:spcBef>
              <a:buClr>
                <a:srgbClr val="FFCC66"/>
              </a:buClr>
              <a:buSzPct val="80000"/>
              <a:buFont typeface="Wingdings" charset="0"/>
              <a:buNone/>
              <a:defRPr/>
            </a:pPr>
            <a:r>
              <a:rPr lang="en-US" sz="2000" b="1" dirty="0">
                <a:solidFill>
                  <a:srgbClr val="FFFFFF"/>
                </a:solidFill>
                <a:effectLst>
                  <a:outerShdw blurRad="38100" dist="38100" dir="2700000" algn="tl">
                    <a:srgbClr val="000000"/>
                  </a:outerShdw>
                </a:effectLst>
                <a:latin typeface="Tahoma" charset="0"/>
              </a:rPr>
              <a:t>--Edward Gibbon, </a:t>
            </a:r>
            <a:r>
              <a:rPr lang="en-US" sz="2000" b="1" i="1" dirty="0">
                <a:solidFill>
                  <a:srgbClr val="FFFFFF"/>
                </a:solidFill>
                <a:effectLst>
                  <a:outerShdw blurRad="38100" dist="38100" dir="2700000" algn="tl">
                    <a:srgbClr val="000000"/>
                  </a:outerShdw>
                </a:effectLst>
                <a:latin typeface="Tahoma" charset="0"/>
              </a:rPr>
              <a:t>Decline and Fall of the Roman Empire</a:t>
            </a:r>
            <a:r>
              <a:rPr lang="en-US" sz="2000" b="1" dirty="0">
                <a:solidFill>
                  <a:srgbClr val="FFFFFF"/>
                </a:solidFill>
                <a:effectLst>
                  <a:outerShdw blurRad="38100" dist="38100" dir="2700000" algn="tl">
                    <a:srgbClr val="000000"/>
                  </a:outerShdw>
                </a:effectLst>
                <a:latin typeface="Tahoma" charset="0"/>
              </a:rPr>
              <a:t>, vol. 5 </a:t>
            </a:r>
            <a:br>
              <a:rPr lang="en-US" sz="2000" b="1" dirty="0">
                <a:solidFill>
                  <a:srgbClr val="FFFFFF"/>
                </a:solidFill>
                <a:effectLst>
                  <a:outerShdw blurRad="38100" dist="38100" dir="2700000" algn="tl">
                    <a:srgbClr val="000000"/>
                  </a:outerShdw>
                </a:effectLst>
                <a:latin typeface="Tahoma" charset="0"/>
              </a:rPr>
            </a:br>
            <a:r>
              <a:rPr lang="en-US" sz="2000" b="1" dirty="0">
                <a:solidFill>
                  <a:srgbClr val="FFFFFF"/>
                </a:solidFill>
                <a:effectLst>
                  <a:outerShdw blurRad="38100" dist="38100" dir="2700000" algn="tl">
                    <a:srgbClr val="000000"/>
                  </a:outerShdw>
                </a:effectLst>
                <a:latin typeface="Tahoma" charset="0"/>
              </a:rPr>
              <a:t>(cited in Don Richardson, </a:t>
            </a:r>
            <a:r>
              <a:rPr lang="en-US" sz="2000" b="1" i="1" dirty="0">
                <a:solidFill>
                  <a:srgbClr val="FFFFFF"/>
                </a:solidFill>
                <a:effectLst>
                  <a:outerShdw blurRad="38100" dist="38100" dir="2700000" algn="tl">
                    <a:srgbClr val="000000"/>
                  </a:outerShdw>
                </a:effectLst>
                <a:latin typeface="Tahoma" charset="0"/>
              </a:rPr>
              <a:t>Secrets of the </a:t>
            </a:r>
            <a:r>
              <a:rPr lang="en-US" sz="2000" b="1" dirty="0">
                <a:solidFill>
                  <a:srgbClr val="FFFFFF"/>
                </a:solidFill>
                <a:effectLst>
                  <a:outerShdw blurRad="38100" dist="38100" dir="2700000" algn="tl">
                    <a:srgbClr val="000000"/>
                  </a:outerShdw>
                </a:effectLst>
                <a:latin typeface="Tahoma" charset="0"/>
              </a:rPr>
              <a:t>Koran, 65-66)</a:t>
            </a:r>
          </a:p>
        </p:txBody>
      </p:sp>
    </p:spTree>
    <p:extLst>
      <p:ext uri="{BB962C8B-B14F-4D97-AF65-F5344CB8AC3E}">
        <p14:creationId xmlns:p14="http://schemas.microsoft.com/office/powerpoint/2010/main" val="429116252"/>
      </p:ext>
    </p:extLst>
  </p:cSld>
  <p:clrMapOvr>
    <a:masterClrMapping/>
  </p:clrMapOvr>
  <p:transition spd="med">
    <p:randomBar dir="vert"/>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a:defRPr/>
            </a:pPr>
            <a:endParaRPr lang="en-US">
              <a:solidFill>
                <a:srgbClr val="000000"/>
              </a:solidFill>
              <a:ea typeface="ＭＳ Ｐゴシック"/>
              <a:cs typeface="ＭＳ Ｐゴシック"/>
            </a:endParaRPr>
          </a:p>
        </p:txBody>
      </p:sp>
      <p:sp>
        <p:nvSpPr>
          <p:cNvPr id="6" name="Footer Placeholder 5"/>
          <p:cNvSpPr>
            <a:spLocks noGrp="1" noChangeArrowheads="1"/>
          </p:cNvSpPr>
          <p:nvPr>
            <p:ph type="ftr" sz="quarter" idx="11"/>
          </p:nvPr>
        </p:nvSpPr>
        <p:spPr/>
        <p:txBody>
          <a:bodyPr/>
          <a:lstStyle/>
          <a:p>
            <a:pPr>
              <a:defRPr/>
            </a:pPr>
            <a:endParaRPr lang="en-US">
              <a:solidFill>
                <a:srgbClr val="000000"/>
              </a:solidFill>
              <a:ea typeface="ＭＳ Ｐゴシック"/>
              <a:cs typeface="ＭＳ Ｐゴシック"/>
            </a:endParaRPr>
          </a:p>
        </p:txBody>
      </p:sp>
      <p:sp>
        <p:nvSpPr>
          <p:cNvPr id="676866"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en-US" b="1" dirty="0"/>
              <a:t>How </a:t>
            </a:r>
            <a:r>
              <a:rPr lang="en-US" b="1" dirty="0" err="1"/>
              <a:t>Qur</a:t>
            </a:r>
            <a:r>
              <a:rPr lang="fr-FR" b="1" dirty="0"/>
              <a:t>'</a:t>
            </a:r>
            <a:r>
              <a:rPr lang="en-US" b="1" dirty="0"/>
              <a:t>an begins</a:t>
            </a:r>
          </a:p>
        </p:txBody>
      </p:sp>
      <p:pic>
        <p:nvPicPr>
          <p:cNvPr id="326660" name="Picture 3" descr="Qur'an"/>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76200"/>
            <a:ext cx="4568825"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4"/>
          <p:cNvSpPr txBox="1">
            <a:spLocks noChangeArrowheads="1"/>
          </p:cNvSpPr>
          <p:nvPr/>
        </p:nvSpPr>
        <p:spPr bwMode="auto">
          <a:xfrm>
            <a:off x="0" y="2514600"/>
            <a:ext cx="9144000" cy="4495800"/>
          </a:xfrm>
          <a:prstGeom prst="rect">
            <a:avLst/>
          </a:prstGeom>
          <a:solidFill>
            <a:srgbClr val="FBE9B0">
              <a:alpha val="59000"/>
            </a:srgbClr>
          </a:solidFill>
          <a:ln w="9525">
            <a:noFill/>
            <a:miter lim="800000"/>
            <a:headEnd/>
            <a:tailEnd/>
          </a:ln>
          <a:effectLst>
            <a:outerShdw blurRad="50800" dist="35921" dir="2700000" algn="ctr" rotWithShape="0">
              <a:srgbClr val="FFCC66">
                <a:alpha val="75000"/>
              </a:srgbClr>
            </a:outerShdw>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SzPct val="90000"/>
              <a:buFont typeface="Monotype Sorts" charset="0"/>
              <a:buNone/>
              <a:defRPr/>
            </a:pPr>
            <a:r>
              <a:rPr lang="en-US" altLang="ja-JP" sz="2800" b="1" dirty="0">
                <a:solidFill>
                  <a:srgbClr val="000000"/>
                </a:solidFill>
                <a:latin typeface="Verdana" charset="0"/>
              </a:rPr>
              <a:t>"</a:t>
            </a:r>
            <a:r>
              <a:rPr lang="en-US" sz="2800" b="1" dirty="0">
                <a:solidFill>
                  <a:srgbClr val="000000"/>
                </a:solidFill>
                <a:latin typeface="Verdana" charset="0"/>
              </a:rPr>
              <a:t>In the name of Allah, Most Gracious, Most Merciful.  Praise be to Allah, the Cherisher and Sustainer of the worlds; Most Gracious, Most Merciful; Master of the Day of Judgment.  You (alone) do we worship, and Your aid we seek.  </a:t>
            </a:r>
          </a:p>
          <a:p>
            <a:pPr algn="ctr" eaLnBrk="1" hangingPunct="1">
              <a:spcBef>
                <a:spcPct val="20000"/>
              </a:spcBef>
              <a:buSzPct val="90000"/>
              <a:buFont typeface="Monotype Sorts" charset="0"/>
              <a:buNone/>
              <a:defRPr/>
            </a:pPr>
            <a:r>
              <a:rPr lang="en-US" sz="2800" b="1" dirty="0">
                <a:solidFill>
                  <a:srgbClr val="000000"/>
                </a:solidFill>
                <a:latin typeface="Verdana" charset="0"/>
              </a:rPr>
              <a:t>Show us the straight way, The way of those on whom You have bestowed Your Grace, those whose (portion) is not wrath, and who go not astray.</a:t>
            </a:r>
            <a:r>
              <a:rPr lang="en-US" altLang="ja-JP" sz="2800" b="1" dirty="0">
                <a:solidFill>
                  <a:srgbClr val="000000"/>
                </a:solidFill>
                <a:latin typeface="Verdana" charset="0"/>
              </a:rPr>
              <a:t>"</a:t>
            </a:r>
            <a:endParaRPr lang="en-US" sz="2800" b="1" dirty="0">
              <a:solidFill>
                <a:srgbClr val="000000"/>
              </a:solidFill>
              <a:latin typeface="Verdana" charset="0"/>
            </a:endParaRPr>
          </a:p>
        </p:txBody>
      </p:sp>
    </p:spTree>
    <p:extLst>
      <p:ext uri="{BB962C8B-B14F-4D97-AF65-F5344CB8AC3E}">
        <p14:creationId xmlns:p14="http://schemas.microsoft.com/office/powerpoint/2010/main" val="11688085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 calcmode="lin" valueType="num">
                                      <p:cBhvr>
                                        <p:cTn id="17"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682" name="Picture 3" descr="Solar"/>
          <p:cNvPicPr>
            <a:picLocks noChangeAspect="1" noChangeArrowheads="1"/>
          </p:cNvPicPr>
          <p:nvPr/>
        </p:nvPicPr>
        <p:blipFill>
          <a:blip r:embed="rId4" cstate="screen">
            <a:extLst>
              <a:ext uri="{28A0092B-C50C-407E-A947-70E740481C1C}">
                <a14:useLocalDpi xmlns:a14="http://schemas.microsoft.com/office/drawing/2010/main"/>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9940" name="Rectangle 4"/>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en-US" sz="3200">
                <a:ea typeface="ＭＳ Ｐゴシック" charset="0"/>
              </a:rPr>
              <a:t>But Not All Monotheism is the Same…</a:t>
            </a:r>
            <a:endParaRPr lang="en-US" sz="5400">
              <a:ea typeface="ＭＳ Ｐゴシック" charset="0"/>
            </a:endParaRPr>
          </a:p>
        </p:txBody>
      </p:sp>
      <p:sp>
        <p:nvSpPr>
          <p:cNvPr id="679942" name="Rectangle 6"/>
          <p:cNvSpPr>
            <a:spLocks noChangeArrowheads="1"/>
          </p:cNvSpPr>
          <p:nvPr/>
        </p:nvSpPr>
        <p:spPr bwMode="auto">
          <a:xfrm>
            <a:off x="4949825" y="5984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600" b="1" u="sng">
                <a:solidFill>
                  <a:srgbClr val="FFFFFF"/>
                </a:solidFill>
                <a:effectLst>
                  <a:outerShdw blurRad="38100" dist="38100" dir="2700000" algn="tl">
                    <a:srgbClr val="000000"/>
                  </a:outerShdw>
                </a:effectLst>
                <a:latin typeface="Arial"/>
                <a:cs typeface="Arial"/>
              </a:rPr>
              <a:t>Biblical</a:t>
            </a:r>
            <a:endParaRPr lang="en-US" sz="3200" u="sng">
              <a:solidFill>
                <a:srgbClr val="FFFFFF"/>
              </a:solidFill>
              <a:effectLst>
                <a:outerShdw blurRad="38100" dist="38100" dir="2700000" algn="tl">
                  <a:srgbClr val="000000"/>
                </a:outerShdw>
              </a:effectLst>
              <a:latin typeface="Arial"/>
              <a:cs typeface="Arial"/>
            </a:endParaRPr>
          </a:p>
        </p:txBody>
      </p:sp>
      <p:sp>
        <p:nvSpPr>
          <p:cNvPr id="679943" name="Rectangle 7"/>
          <p:cNvSpPr>
            <a:spLocks noChangeArrowheads="1"/>
          </p:cNvSpPr>
          <p:nvPr/>
        </p:nvSpPr>
        <p:spPr bwMode="auto">
          <a:xfrm>
            <a:off x="73025" y="12080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Non-Trinitarian</a:t>
            </a:r>
            <a:endParaRPr lang="en-US" sz="2800">
              <a:solidFill>
                <a:srgbClr val="FFFFFF"/>
              </a:solidFill>
              <a:effectLst>
                <a:outerShdw blurRad="38100" dist="38100" dir="2700000" algn="tl">
                  <a:srgbClr val="000000"/>
                </a:outerShdw>
              </a:effectLst>
              <a:latin typeface="Arial"/>
              <a:cs typeface="Arial"/>
            </a:endParaRPr>
          </a:p>
        </p:txBody>
      </p:sp>
      <p:sp>
        <p:nvSpPr>
          <p:cNvPr id="679944" name="Rectangle 8"/>
          <p:cNvSpPr>
            <a:spLocks noChangeArrowheads="1"/>
          </p:cNvSpPr>
          <p:nvPr/>
        </p:nvSpPr>
        <p:spPr bwMode="auto">
          <a:xfrm>
            <a:off x="4911725" y="12080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Trinitarian</a:t>
            </a:r>
          </a:p>
        </p:txBody>
      </p:sp>
      <p:sp>
        <p:nvSpPr>
          <p:cNvPr id="679945" name="Rectangle 9"/>
          <p:cNvSpPr>
            <a:spLocks noChangeArrowheads="1"/>
          </p:cNvSpPr>
          <p:nvPr/>
        </p:nvSpPr>
        <p:spPr bwMode="auto">
          <a:xfrm>
            <a:off x="53975" y="1817688"/>
            <a:ext cx="41529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No Relationship within Himself</a:t>
            </a:r>
            <a:endParaRPr lang="en-US" sz="2800">
              <a:solidFill>
                <a:srgbClr val="FFFFFF"/>
              </a:solidFill>
              <a:effectLst>
                <a:outerShdw blurRad="38100" dist="38100" dir="2700000" algn="tl">
                  <a:srgbClr val="000000"/>
                </a:outerShdw>
              </a:effectLst>
              <a:latin typeface="Arial"/>
              <a:cs typeface="Arial"/>
            </a:endParaRPr>
          </a:p>
        </p:txBody>
      </p:sp>
      <p:sp>
        <p:nvSpPr>
          <p:cNvPr id="679946" name="Rectangle 10"/>
          <p:cNvSpPr>
            <a:spLocks noChangeArrowheads="1"/>
          </p:cNvSpPr>
          <p:nvPr/>
        </p:nvSpPr>
        <p:spPr bwMode="auto">
          <a:xfrm>
            <a:off x="34925" y="3113088"/>
            <a:ext cx="4191000" cy="10668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Attributes Stem from His Will</a:t>
            </a:r>
            <a:endParaRPr lang="en-US" sz="2800">
              <a:solidFill>
                <a:srgbClr val="FFFFFF"/>
              </a:solidFill>
              <a:effectLst>
                <a:outerShdw blurRad="38100" dist="38100" dir="2700000" algn="tl">
                  <a:srgbClr val="000000"/>
                </a:outerShdw>
              </a:effectLst>
              <a:latin typeface="Arial"/>
              <a:cs typeface="Arial"/>
            </a:endParaRPr>
          </a:p>
        </p:txBody>
      </p:sp>
      <p:sp>
        <p:nvSpPr>
          <p:cNvPr id="679947" name="Rectangle 11"/>
          <p:cNvSpPr>
            <a:spLocks noChangeArrowheads="1"/>
          </p:cNvSpPr>
          <p:nvPr/>
        </p:nvSpPr>
        <p:spPr bwMode="auto">
          <a:xfrm>
            <a:off x="111125" y="4408488"/>
            <a:ext cx="42672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Essentially Arbitrary</a:t>
            </a:r>
            <a:endParaRPr lang="en-US" sz="2800">
              <a:solidFill>
                <a:srgbClr val="FFFFFF"/>
              </a:solidFill>
              <a:effectLst>
                <a:outerShdw blurRad="38100" dist="38100" dir="2700000" algn="tl">
                  <a:srgbClr val="000000"/>
                </a:outerShdw>
              </a:effectLst>
              <a:latin typeface="Arial"/>
              <a:cs typeface="Arial"/>
            </a:endParaRPr>
          </a:p>
        </p:txBody>
      </p:sp>
      <p:sp>
        <p:nvSpPr>
          <p:cNvPr id="679948" name="Rectangle 12"/>
          <p:cNvSpPr>
            <a:spLocks noChangeArrowheads="1"/>
          </p:cNvSpPr>
          <p:nvPr/>
        </p:nvSpPr>
        <p:spPr bwMode="auto">
          <a:xfrm>
            <a:off x="73025" y="5094288"/>
            <a:ext cx="42672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dirty="0">
                <a:solidFill>
                  <a:srgbClr val="FFFFFF"/>
                </a:solidFill>
                <a:effectLst>
                  <a:outerShdw blurRad="38100" dist="38100" dir="2700000" algn="tl">
                    <a:srgbClr val="000000"/>
                  </a:outerShdw>
                </a:effectLst>
                <a:latin typeface="Arial"/>
                <a:cs typeface="Arial"/>
              </a:rPr>
              <a:t>Can</a:t>
            </a:r>
            <a:r>
              <a:rPr lang="fr-FR" altLang="ja-JP" sz="3200" b="1" dirty="0">
                <a:solidFill>
                  <a:srgbClr val="FFFFFF"/>
                </a:solidFill>
                <a:effectLst>
                  <a:outerShdw blurRad="38100" dist="38100" dir="2700000" algn="tl">
                    <a:srgbClr val="000000"/>
                  </a:outerShdw>
                </a:effectLst>
                <a:latin typeface="Arial"/>
                <a:cs typeface="Arial"/>
              </a:rPr>
              <a:t>'</a:t>
            </a:r>
            <a:r>
              <a:rPr lang="en-US" sz="3200" b="1" dirty="0">
                <a:solidFill>
                  <a:srgbClr val="FFFFFF"/>
                </a:solidFill>
                <a:effectLst>
                  <a:outerShdw blurRad="38100" dist="38100" dir="2700000" algn="tl">
                    <a:srgbClr val="000000"/>
                  </a:outerShdw>
                </a:effectLst>
                <a:latin typeface="Arial"/>
                <a:cs typeface="Arial"/>
              </a:rPr>
              <a:t>t Be Known or Trusted</a:t>
            </a:r>
            <a:endParaRPr lang="en-US" sz="2800" dirty="0">
              <a:solidFill>
                <a:srgbClr val="FFFFFF"/>
              </a:solidFill>
              <a:effectLst>
                <a:outerShdw blurRad="38100" dist="38100" dir="2700000" algn="tl">
                  <a:srgbClr val="000000"/>
                </a:outerShdw>
              </a:effectLst>
              <a:latin typeface="Arial"/>
              <a:cs typeface="Arial"/>
            </a:endParaRPr>
          </a:p>
        </p:txBody>
      </p:sp>
      <p:sp>
        <p:nvSpPr>
          <p:cNvPr id="679949" name="Rectangle 13"/>
          <p:cNvSpPr>
            <a:spLocks noChangeArrowheads="1"/>
          </p:cNvSpPr>
          <p:nvPr/>
        </p:nvSpPr>
        <p:spPr bwMode="auto">
          <a:xfrm>
            <a:off x="4892675" y="1817688"/>
            <a:ext cx="41529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In Relationship within Himself</a:t>
            </a:r>
            <a:endParaRPr lang="en-US" sz="2800">
              <a:solidFill>
                <a:srgbClr val="FFFFFF"/>
              </a:solidFill>
              <a:effectLst>
                <a:outerShdw blurRad="38100" dist="38100" dir="2700000" algn="tl">
                  <a:srgbClr val="000000"/>
                </a:outerShdw>
              </a:effectLst>
              <a:latin typeface="Arial"/>
              <a:cs typeface="Arial"/>
            </a:endParaRPr>
          </a:p>
        </p:txBody>
      </p:sp>
      <p:sp>
        <p:nvSpPr>
          <p:cNvPr id="679950" name="Rectangle 14"/>
          <p:cNvSpPr>
            <a:spLocks noChangeArrowheads="1"/>
          </p:cNvSpPr>
          <p:nvPr/>
        </p:nvSpPr>
        <p:spPr bwMode="auto">
          <a:xfrm>
            <a:off x="4873625" y="3113088"/>
            <a:ext cx="4191000" cy="10668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Attributes Stem from Holy Nature</a:t>
            </a:r>
            <a:endParaRPr lang="en-US" sz="2800">
              <a:solidFill>
                <a:srgbClr val="FFFFFF"/>
              </a:solidFill>
              <a:effectLst>
                <a:outerShdw blurRad="38100" dist="38100" dir="2700000" algn="tl">
                  <a:srgbClr val="000000"/>
                </a:outerShdw>
              </a:effectLst>
              <a:latin typeface="Arial"/>
              <a:cs typeface="Arial"/>
            </a:endParaRPr>
          </a:p>
        </p:txBody>
      </p:sp>
      <p:sp>
        <p:nvSpPr>
          <p:cNvPr id="679951" name="Rectangle 15"/>
          <p:cNvSpPr>
            <a:spLocks noChangeArrowheads="1"/>
          </p:cNvSpPr>
          <p:nvPr/>
        </p:nvSpPr>
        <p:spPr bwMode="auto">
          <a:xfrm>
            <a:off x="4683125" y="4408488"/>
            <a:ext cx="43815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Inherently Consistent</a:t>
            </a:r>
            <a:endParaRPr lang="en-US" sz="2800">
              <a:solidFill>
                <a:srgbClr val="FFFFFF"/>
              </a:solidFill>
              <a:effectLst>
                <a:outerShdw blurRad="38100" dist="38100" dir="2700000" algn="tl">
                  <a:srgbClr val="000000"/>
                </a:outerShdw>
              </a:effectLst>
              <a:latin typeface="Arial"/>
              <a:cs typeface="Arial"/>
            </a:endParaRPr>
          </a:p>
        </p:txBody>
      </p:sp>
      <p:sp>
        <p:nvSpPr>
          <p:cNvPr id="679952" name="Rectangle 16"/>
          <p:cNvSpPr>
            <a:spLocks noChangeArrowheads="1"/>
          </p:cNvSpPr>
          <p:nvPr/>
        </p:nvSpPr>
        <p:spPr bwMode="auto">
          <a:xfrm>
            <a:off x="4911725" y="5094288"/>
            <a:ext cx="42672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Can Be Both Known and Trusted</a:t>
            </a:r>
            <a:endParaRPr lang="en-US" sz="2800">
              <a:solidFill>
                <a:srgbClr val="FFFFFF"/>
              </a:solidFill>
              <a:effectLst>
                <a:outerShdw blurRad="38100" dist="38100" dir="2700000" algn="tl">
                  <a:srgbClr val="000000"/>
                </a:outerShdw>
              </a:effectLst>
              <a:latin typeface="Arial"/>
              <a:cs typeface="Arial"/>
            </a:endParaRPr>
          </a:p>
        </p:txBody>
      </p:sp>
      <p:sp>
        <p:nvSpPr>
          <p:cNvPr id="679953" name="Text Box 17"/>
          <p:cNvSpPr txBox="1">
            <a:spLocks noChangeArrowheads="1"/>
          </p:cNvSpPr>
          <p:nvPr/>
        </p:nvSpPr>
        <p:spPr bwMode="auto">
          <a:xfrm>
            <a:off x="288925" y="6172200"/>
            <a:ext cx="8855075" cy="646113"/>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algn="ctr" eaLnBrk="0" hangingPunct="0">
              <a:defRPr/>
            </a:pPr>
            <a:r>
              <a:rPr lang="en-US" sz="1800" b="1" dirty="0">
                <a:solidFill>
                  <a:srgbClr val="FFFFFF"/>
                </a:solidFill>
                <a:latin typeface="Arial"/>
                <a:cs typeface="Arial"/>
              </a:rPr>
              <a:t>Imad Shehadeh, "The Predicament of Islamic Monotheism," </a:t>
            </a:r>
            <a:br>
              <a:rPr lang="en-US" sz="1800" b="1" dirty="0">
                <a:solidFill>
                  <a:srgbClr val="FFFFFF"/>
                </a:solidFill>
                <a:latin typeface="Arial"/>
                <a:cs typeface="Arial"/>
              </a:rPr>
            </a:br>
            <a:r>
              <a:rPr lang="en-US" sz="1800" b="1" i="1" dirty="0">
                <a:solidFill>
                  <a:srgbClr val="FFFFFF"/>
                </a:solidFill>
                <a:latin typeface="Arial"/>
                <a:cs typeface="Arial"/>
              </a:rPr>
              <a:t>Bibliotheca Sacra</a:t>
            </a:r>
            <a:r>
              <a:rPr lang="en-US" sz="1800" b="1" dirty="0">
                <a:solidFill>
                  <a:srgbClr val="FFFFFF"/>
                </a:solidFill>
                <a:latin typeface="Arial"/>
                <a:cs typeface="Arial"/>
              </a:rPr>
              <a:t> 161 (April-June 2004): 162.</a:t>
            </a:r>
          </a:p>
        </p:txBody>
      </p:sp>
      <p:sp>
        <p:nvSpPr>
          <p:cNvPr id="18" name="Rectangle 5"/>
          <p:cNvSpPr txBox="1">
            <a:spLocks noChangeArrowheads="1"/>
          </p:cNvSpPr>
          <p:nvPr/>
        </p:nvSpPr>
        <p:spPr bwMode="auto">
          <a:xfrm>
            <a:off x="149225" y="598488"/>
            <a:ext cx="4114800" cy="60960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Clr>
                <a:srgbClr val="FFCC00"/>
              </a:buClr>
              <a:buSzPct val="70000"/>
              <a:buFont typeface="Wingdings" charset="0"/>
              <a:buNone/>
              <a:defRPr/>
            </a:pPr>
            <a:r>
              <a:rPr lang="en-US" sz="3600" b="1" u="sng">
                <a:solidFill>
                  <a:srgbClr val="FFFFFF"/>
                </a:solidFill>
                <a:effectLst>
                  <a:outerShdw blurRad="38100" dist="38100" dir="2700000" algn="tl">
                    <a:srgbClr val="000000"/>
                  </a:outerShdw>
                </a:effectLst>
                <a:latin typeface="Arial"/>
                <a:cs typeface="Arial"/>
              </a:rPr>
              <a:t>Islamic</a:t>
            </a:r>
            <a:endParaRPr lang="en-US" sz="3200" u="sng">
              <a:solidFill>
                <a:srgbClr val="FFFFFF"/>
              </a:solidFill>
              <a:effectLst>
                <a:outerShdw blurRad="38100" dist="38100" dir="2700000" algn="tl">
                  <a:srgbClr val="000000"/>
                </a:outerShdw>
              </a:effectLst>
              <a:latin typeface="Arial"/>
              <a:cs typeface="Arial"/>
            </a:endParaRPr>
          </a:p>
        </p:txBody>
      </p:sp>
    </p:spTree>
    <p:extLst>
      <p:ext uri="{BB962C8B-B14F-4D97-AF65-F5344CB8AC3E}">
        <p14:creationId xmlns:p14="http://schemas.microsoft.com/office/powerpoint/2010/main" val="27615735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679943"/>
                                        </p:tgtEl>
                                        <p:attrNameLst>
                                          <p:attrName>style.visibility</p:attrName>
                                        </p:attrNameLst>
                                      </p:cBhvr>
                                      <p:to>
                                        <p:strVal val="visible"/>
                                      </p:to>
                                    </p:set>
                                    <p:animScale>
                                      <p:cBhvr>
                                        <p:cTn id="7" dur="1000" decel="50000" fill="hold">
                                          <p:stCondLst>
                                            <p:cond delay="0"/>
                                          </p:stCondLst>
                                        </p:cTn>
                                        <p:tgtEl>
                                          <p:spTgt spid="67994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79943"/>
                                        </p:tgtEl>
                                        <p:attrNameLst>
                                          <p:attrName>ppt_x</p:attrName>
                                          <p:attrName>ppt_y</p:attrName>
                                        </p:attrNameLst>
                                      </p:cBhvr>
                                    </p:animMotion>
                                    <p:animEffect transition="in" filter="fade">
                                      <p:cBhvr>
                                        <p:cTn id="9" dur="1000"/>
                                        <p:tgtEl>
                                          <p:spTgt spid="67994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679944"/>
                                        </p:tgtEl>
                                        <p:attrNameLst>
                                          <p:attrName>style.visibility</p:attrName>
                                        </p:attrNameLst>
                                      </p:cBhvr>
                                      <p:to>
                                        <p:strVal val="visible"/>
                                      </p:to>
                                    </p:set>
                                    <p:animScale>
                                      <p:cBhvr>
                                        <p:cTn id="14" dur="1000" decel="50000" fill="hold">
                                          <p:stCondLst>
                                            <p:cond delay="0"/>
                                          </p:stCondLst>
                                        </p:cTn>
                                        <p:tgtEl>
                                          <p:spTgt spid="6799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679944"/>
                                        </p:tgtEl>
                                        <p:attrNameLst>
                                          <p:attrName>ppt_x</p:attrName>
                                          <p:attrName>ppt_y</p:attrName>
                                        </p:attrNameLst>
                                      </p:cBhvr>
                                    </p:animMotion>
                                    <p:animEffect transition="in" filter="fade">
                                      <p:cBhvr>
                                        <p:cTn id="16" dur="1000"/>
                                        <p:tgtEl>
                                          <p:spTgt spid="67994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679945"/>
                                        </p:tgtEl>
                                        <p:attrNameLst>
                                          <p:attrName>style.visibility</p:attrName>
                                        </p:attrNameLst>
                                      </p:cBhvr>
                                      <p:to>
                                        <p:strVal val="visible"/>
                                      </p:to>
                                    </p:set>
                                    <p:animScale>
                                      <p:cBhvr>
                                        <p:cTn id="21" dur="1000" decel="50000" fill="hold">
                                          <p:stCondLst>
                                            <p:cond delay="0"/>
                                          </p:stCondLst>
                                        </p:cTn>
                                        <p:tgtEl>
                                          <p:spTgt spid="6799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679945"/>
                                        </p:tgtEl>
                                        <p:attrNameLst>
                                          <p:attrName>ppt_x</p:attrName>
                                          <p:attrName>ppt_y</p:attrName>
                                        </p:attrNameLst>
                                      </p:cBhvr>
                                    </p:animMotion>
                                    <p:animEffect transition="in" filter="fade">
                                      <p:cBhvr>
                                        <p:cTn id="23" dur="1000"/>
                                        <p:tgtEl>
                                          <p:spTgt spid="679945"/>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679949"/>
                                        </p:tgtEl>
                                        <p:attrNameLst>
                                          <p:attrName>style.visibility</p:attrName>
                                        </p:attrNameLst>
                                      </p:cBhvr>
                                      <p:to>
                                        <p:strVal val="visible"/>
                                      </p:to>
                                    </p:set>
                                    <p:animScale>
                                      <p:cBhvr>
                                        <p:cTn id="28" dur="1000" decel="50000" fill="hold">
                                          <p:stCondLst>
                                            <p:cond delay="0"/>
                                          </p:stCondLst>
                                        </p:cTn>
                                        <p:tgtEl>
                                          <p:spTgt spid="67994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679949"/>
                                        </p:tgtEl>
                                        <p:attrNameLst>
                                          <p:attrName>ppt_x</p:attrName>
                                          <p:attrName>ppt_y</p:attrName>
                                        </p:attrNameLst>
                                      </p:cBhvr>
                                    </p:animMotion>
                                    <p:animEffect transition="in" filter="fade">
                                      <p:cBhvr>
                                        <p:cTn id="30" dur="1000"/>
                                        <p:tgtEl>
                                          <p:spTgt spid="67994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679946"/>
                                        </p:tgtEl>
                                        <p:attrNameLst>
                                          <p:attrName>style.visibility</p:attrName>
                                        </p:attrNameLst>
                                      </p:cBhvr>
                                      <p:to>
                                        <p:strVal val="visible"/>
                                      </p:to>
                                    </p:set>
                                    <p:animScale>
                                      <p:cBhvr>
                                        <p:cTn id="35" dur="1000" decel="50000" fill="hold">
                                          <p:stCondLst>
                                            <p:cond delay="0"/>
                                          </p:stCondLst>
                                        </p:cTn>
                                        <p:tgtEl>
                                          <p:spTgt spid="6799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679946"/>
                                        </p:tgtEl>
                                        <p:attrNameLst>
                                          <p:attrName>ppt_x</p:attrName>
                                          <p:attrName>ppt_y</p:attrName>
                                        </p:attrNameLst>
                                      </p:cBhvr>
                                    </p:animMotion>
                                    <p:animEffect transition="in" filter="fade">
                                      <p:cBhvr>
                                        <p:cTn id="37" dur="1000"/>
                                        <p:tgtEl>
                                          <p:spTgt spid="67994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679950"/>
                                        </p:tgtEl>
                                        <p:attrNameLst>
                                          <p:attrName>style.visibility</p:attrName>
                                        </p:attrNameLst>
                                      </p:cBhvr>
                                      <p:to>
                                        <p:strVal val="visible"/>
                                      </p:to>
                                    </p:set>
                                    <p:animScale>
                                      <p:cBhvr>
                                        <p:cTn id="42" dur="1000" decel="50000" fill="hold">
                                          <p:stCondLst>
                                            <p:cond delay="0"/>
                                          </p:stCondLst>
                                        </p:cTn>
                                        <p:tgtEl>
                                          <p:spTgt spid="67995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679950"/>
                                        </p:tgtEl>
                                        <p:attrNameLst>
                                          <p:attrName>ppt_x</p:attrName>
                                          <p:attrName>ppt_y</p:attrName>
                                        </p:attrNameLst>
                                      </p:cBhvr>
                                    </p:animMotion>
                                    <p:animEffect transition="in" filter="fade">
                                      <p:cBhvr>
                                        <p:cTn id="44" dur="1000"/>
                                        <p:tgtEl>
                                          <p:spTgt spid="67995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679947"/>
                                        </p:tgtEl>
                                        <p:attrNameLst>
                                          <p:attrName>style.visibility</p:attrName>
                                        </p:attrNameLst>
                                      </p:cBhvr>
                                      <p:to>
                                        <p:strVal val="visible"/>
                                      </p:to>
                                    </p:set>
                                    <p:animScale>
                                      <p:cBhvr>
                                        <p:cTn id="49" dur="1000" decel="50000" fill="hold">
                                          <p:stCondLst>
                                            <p:cond delay="0"/>
                                          </p:stCondLst>
                                        </p:cTn>
                                        <p:tgtEl>
                                          <p:spTgt spid="6799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679947"/>
                                        </p:tgtEl>
                                        <p:attrNameLst>
                                          <p:attrName>ppt_x</p:attrName>
                                          <p:attrName>ppt_y</p:attrName>
                                        </p:attrNameLst>
                                      </p:cBhvr>
                                    </p:animMotion>
                                    <p:animEffect transition="in" filter="fade">
                                      <p:cBhvr>
                                        <p:cTn id="51" dur="1000"/>
                                        <p:tgtEl>
                                          <p:spTgt spid="67994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679951"/>
                                        </p:tgtEl>
                                        <p:attrNameLst>
                                          <p:attrName>style.visibility</p:attrName>
                                        </p:attrNameLst>
                                      </p:cBhvr>
                                      <p:to>
                                        <p:strVal val="visible"/>
                                      </p:to>
                                    </p:set>
                                    <p:animScale>
                                      <p:cBhvr>
                                        <p:cTn id="56" dur="1000" decel="50000" fill="hold">
                                          <p:stCondLst>
                                            <p:cond delay="0"/>
                                          </p:stCondLst>
                                        </p:cTn>
                                        <p:tgtEl>
                                          <p:spTgt spid="67995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679951"/>
                                        </p:tgtEl>
                                        <p:attrNameLst>
                                          <p:attrName>ppt_x</p:attrName>
                                          <p:attrName>ppt_y</p:attrName>
                                        </p:attrNameLst>
                                      </p:cBhvr>
                                    </p:animMotion>
                                    <p:animEffect transition="in" filter="fade">
                                      <p:cBhvr>
                                        <p:cTn id="58" dur="1000"/>
                                        <p:tgtEl>
                                          <p:spTgt spid="67995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679948"/>
                                        </p:tgtEl>
                                        <p:attrNameLst>
                                          <p:attrName>style.visibility</p:attrName>
                                        </p:attrNameLst>
                                      </p:cBhvr>
                                      <p:to>
                                        <p:strVal val="visible"/>
                                      </p:to>
                                    </p:set>
                                    <p:animScale>
                                      <p:cBhvr>
                                        <p:cTn id="63" dur="1000" decel="50000" fill="hold">
                                          <p:stCondLst>
                                            <p:cond delay="0"/>
                                          </p:stCondLst>
                                        </p:cTn>
                                        <p:tgtEl>
                                          <p:spTgt spid="67994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679948"/>
                                        </p:tgtEl>
                                        <p:attrNameLst>
                                          <p:attrName>ppt_x</p:attrName>
                                          <p:attrName>ppt_y</p:attrName>
                                        </p:attrNameLst>
                                      </p:cBhvr>
                                    </p:animMotion>
                                    <p:animEffect transition="in" filter="fade">
                                      <p:cBhvr>
                                        <p:cTn id="65" dur="1000"/>
                                        <p:tgtEl>
                                          <p:spTgt spid="679948"/>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679952"/>
                                        </p:tgtEl>
                                        <p:attrNameLst>
                                          <p:attrName>style.visibility</p:attrName>
                                        </p:attrNameLst>
                                      </p:cBhvr>
                                      <p:to>
                                        <p:strVal val="visible"/>
                                      </p:to>
                                    </p:set>
                                    <p:animScale>
                                      <p:cBhvr>
                                        <p:cTn id="70" dur="1000" decel="50000" fill="hold">
                                          <p:stCondLst>
                                            <p:cond delay="0"/>
                                          </p:stCondLst>
                                        </p:cTn>
                                        <p:tgtEl>
                                          <p:spTgt spid="67995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679952"/>
                                        </p:tgtEl>
                                        <p:attrNameLst>
                                          <p:attrName>ppt_x</p:attrName>
                                          <p:attrName>ppt_y</p:attrName>
                                        </p:attrNameLst>
                                      </p:cBhvr>
                                    </p:animMotion>
                                    <p:animEffect transition="in" filter="fade">
                                      <p:cBhvr>
                                        <p:cTn id="72" dur="1000"/>
                                        <p:tgtEl>
                                          <p:spTgt spid="6799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9943" grpId="0"/>
      <p:bldP spid="679944" grpId="0"/>
      <p:bldP spid="679945" grpId="0"/>
      <p:bldP spid="679946" grpId="0"/>
      <p:bldP spid="679947" grpId="0"/>
      <p:bldP spid="679948" grpId="0"/>
      <p:bldP spid="679949" grpId="0"/>
      <p:bldP spid="679950" grpId="0"/>
      <p:bldP spid="679951" grpId="0"/>
      <p:bldP spid="679952"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9729" name="Group 2"/>
          <p:cNvGrpSpPr>
            <a:grpSpLocks/>
          </p:cNvGrpSpPr>
          <p:nvPr/>
        </p:nvGrpSpPr>
        <p:grpSpPr bwMode="auto">
          <a:xfrm>
            <a:off x="-53975" y="0"/>
            <a:ext cx="9350375" cy="7031038"/>
            <a:chOff x="-34" y="0"/>
            <a:chExt cx="5890" cy="4429"/>
          </a:xfrm>
        </p:grpSpPr>
        <p:sp>
          <p:nvSpPr>
            <p:cNvPr id="681987"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a:defRPr/>
              </a:pPr>
              <a:endParaRPr lang="en-US" sz="2000">
                <a:solidFill>
                  <a:srgbClr val="000000"/>
                </a:solidFill>
                <a:latin typeface="Arial"/>
                <a:cs typeface="Arial"/>
              </a:endParaRPr>
            </a:p>
          </p:txBody>
        </p:sp>
        <p:sp>
          <p:nvSpPr>
            <p:cNvPr id="681988"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a:defRPr/>
              </a:pPr>
              <a:endParaRPr lang="en-US" sz="2000">
                <a:solidFill>
                  <a:srgbClr val="000000"/>
                </a:solidFill>
                <a:latin typeface="Arial"/>
                <a:cs typeface="Arial"/>
              </a:endParaRPr>
            </a:p>
          </p:txBody>
        </p:sp>
      </p:grpSp>
      <p:grpSp>
        <p:nvGrpSpPr>
          <p:cNvPr id="329730" name="Group 5"/>
          <p:cNvGrpSpPr>
            <a:grpSpLocks/>
          </p:cNvGrpSpPr>
          <p:nvPr/>
        </p:nvGrpSpPr>
        <p:grpSpPr bwMode="auto">
          <a:xfrm>
            <a:off x="1905000" y="1181100"/>
            <a:ext cx="5219700" cy="5219700"/>
            <a:chOff x="1200" y="696"/>
            <a:chExt cx="3288" cy="3288"/>
          </a:xfrm>
        </p:grpSpPr>
        <p:sp>
          <p:nvSpPr>
            <p:cNvPr id="681990"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681991"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grpSp>
      <p:sp>
        <p:nvSpPr>
          <p:cNvPr id="681992"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329732" name="Text Box 9"/>
          <p:cNvSpPr txBox="1">
            <a:spLocks noChangeArrowheads="1"/>
          </p:cNvSpPr>
          <p:nvPr/>
        </p:nvSpPr>
        <p:spPr bwMode="auto">
          <a:xfrm>
            <a:off x="3581400" y="381000"/>
            <a:ext cx="55626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buFontTx/>
              <a:buChar char="•"/>
            </a:pPr>
            <a:endParaRPr lang="en-US" sz="2000">
              <a:solidFill>
                <a:srgbClr val="000000"/>
              </a:solidFill>
              <a:latin typeface="Arial" charset="0"/>
              <a:cs typeface="Arial" charset="0"/>
            </a:endParaRPr>
          </a:p>
        </p:txBody>
      </p:sp>
      <p:sp>
        <p:nvSpPr>
          <p:cNvPr id="681994" name="Rectangle 10"/>
          <p:cNvSpPr>
            <a:spLocks noChangeArrowheads="1"/>
          </p:cNvSpPr>
          <p:nvPr/>
        </p:nvSpPr>
        <p:spPr bwMode="auto">
          <a:xfrm rot="1619911">
            <a:off x="4668838" y="4208463"/>
            <a:ext cx="2133600"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5" name="Rectangle 11"/>
          <p:cNvSpPr>
            <a:spLocks noChangeArrowheads="1"/>
          </p:cNvSpPr>
          <p:nvPr/>
        </p:nvSpPr>
        <p:spPr bwMode="auto">
          <a:xfrm rot="20027317">
            <a:off x="2641600" y="4211638"/>
            <a:ext cx="1674813"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6" name="Rectangle 12"/>
          <p:cNvSpPr>
            <a:spLocks noChangeArrowheads="1"/>
          </p:cNvSpPr>
          <p:nvPr/>
        </p:nvSpPr>
        <p:spPr bwMode="auto">
          <a:xfrm rot="5400000">
            <a:off x="3640137" y="2365376"/>
            <a:ext cx="2016125"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7" name="AutoShape 13"/>
          <p:cNvSpPr>
            <a:spLocks noChangeArrowheads="1"/>
          </p:cNvSpPr>
          <p:nvPr/>
        </p:nvSpPr>
        <p:spPr bwMode="auto">
          <a:xfrm rot="7150481">
            <a:off x="6060282" y="4647406"/>
            <a:ext cx="1695450" cy="7953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8" name="Text Box 14"/>
          <p:cNvSpPr txBox="1">
            <a:spLocks noChangeArrowheads="1"/>
          </p:cNvSpPr>
          <p:nvPr/>
        </p:nvSpPr>
        <p:spPr bwMode="auto">
          <a:xfrm>
            <a:off x="4114800" y="22780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is</a:t>
            </a:r>
          </a:p>
        </p:txBody>
      </p:sp>
      <p:sp>
        <p:nvSpPr>
          <p:cNvPr id="681999" name="AutoShape 15"/>
          <p:cNvSpPr>
            <a:spLocks noChangeArrowheads="1"/>
          </p:cNvSpPr>
          <p:nvPr/>
        </p:nvSpPr>
        <p:spPr bwMode="auto">
          <a:xfrm rot="14452042">
            <a:off x="1507331" y="4631532"/>
            <a:ext cx="1747837" cy="793750"/>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2000" name="Text Box 16"/>
          <p:cNvSpPr txBox="1">
            <a:spLocks noChangeArrowheads="1"/>
          </p:cNvSpPr>
          <p:nvPr/>
        </p:nvSpPr>
        <p:spPr bwMode="auto">
          <a:xfrm>
            <a:off x="5608638" y="40306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defRPr/>
            </a:pPr>
            <a:r>
              <a:rPr lang="en-US" sz="3600" b="1" i="1">
                <a:solidFill>
                  <a:srgbClr val="FFFFFF"/>
                </a:solidFill>
                <a:latin typeface="Arial"/>
                <a:cs typeface="Arial"/>
              </a:rPr>
              <a:t>is</a:t>
            </a:r>
          </a:p>
        </p:txBody>
      </p:sp>
      <p:sp>
        <p:nvSpPr>
          <p:cNvPr id="682001" name="Text Box 17"/>
          <p:cNvSpPr txBox="1">
            <a:spLocks noChangeArrowheads="1"/>
          </p:cNvSpPr>
          <p:nvPr/>
        </p:nvSpPr>
        <p:spPr bwMode="auto">
          <a:xfrm>
            <a:off x="2667000" y="40306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defRPr/>
            </a:pPr>
            <a:r>
              <a:rPr lang="en-US" sz="3600" b="1" i="1">
                <a:solidFill>
                  <a:srgbClr val="FFFFFF"/>
                </a:solidFill>
                <a:latin typeface="Arial"/>
                <a:cs typeface="Arial"/>
              </a:rPr>
              <a:t>is</a:t>
            </a:r>
          </a:p>
        </p:txBody>
      </p:sp>
      <p:sp>
        <p:nvSpPr>
          <p:cNvPr id="682002" name="Text Box 18"/>
          <p:cNvSpPr txBox="1">
            <a:spLocks noChangeArrowheads="1"/>
          </p:cNvSpPr>
          <p:nvPr/>
        </p:nvSpPr>
        <p:spPr bwMode="auto">
          <a:xfrm>
            <a:off x="1905000" y="4708525"/>
            <a:ext cx="1828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defRPr/>
            </a:pPr>
            <a:r>
              <a:rPr lang="en-US" sz="3600" b="1" i="1">
                <a:solidFill>
                  <a:srgbClr val="FFFFFF"/>
                </a:solidFill>
                <a:latin typeface="Arial"/>
                <a:cs typeface="Arial"/>
              </a:rPr>
              <a:t>Son</a:t>
            </a:r>
          </a:p>
        </p:txBody>
      </p:sp>
      <p:sp>
        <p:nvSpPr>
          <p:cNvPr id="682003" name="AutoShape 19"/>
          <p:cNvSpPr>
            <a:spLocks noChangeArrowheads="1"/>
          </p:cNvSpPr>
          <p:nvPr/>
        </p:nvSpPr>
        <p:spPr bwMode="auto">
          <a:xfrm>
            <a:off x="3624263" y="1025525"/>
            <a:ext cx="2016125" cy="79375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grpSp>
        <p:nvGrpSpPr>
          <p:cNvPr id="4" name="Group 20"/>
          <p:cNvGrpSpPr>
            <a:grpSpLocks/>
          </p:cNvGrpSpPr>
          <p:nvPr/>
        </p:nvGrpSpPr>
        <p:grpSpPr bwMode="auto">
          <a:xfrm>
            <a:off x="3629025" y="3044825"/>
            <a:ext cx="1981200" cy="1752600"/>
            <a:chOff x="2286" y="1803"/>
            <a:chExt cx="1248" cy="1104"/>
          </a:xfrm>
        </p:grpSpPr>
        <p:sp>
          <p:nvSpPr>
            <p:cNvPr id="682005"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682006" name="Text Box 22"/>
            <p:cNvSpPr txBox="1">
              <a:spLocks noChangeArrowheads="1"/>
            </p:cNvSpPr>
            <p:nvPr/>
          </p:nvSpPr>
          <p:spPr bwMode="auto">
            <a:xfrm>
              <a:off x="2448" y="2112"/>
              <a:ext cx="864" cy="4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GOD</a:t>
              </a:r>
            </a:p>
          </p:txBody>
        </p:sp>
      </p:grpSp>
      <p:sp>
        <p:nvSpPr>
          <p:cNvPr id="682007" name="Text Box 23"/>
          <p:cNvSpPr txBox="1">
            <a:spLocks noChangeArrowheads="1"/>
          </p:cNvSpPr>
          <p:nvPr/>
        </p:nvSpPr>
        <p:spPr bwMode="auto">
          <a:xfrm>
            <a:off x="3714750" y="1268413"/>
            <a:ext cx="1828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Father</a:t>
            </a:r>
          </a:p>
        </p:txBody>
      </p:sp>
      <p:sp>
        <p:nvSpPr>
          <p:cNvPr id="682008" name="Text Box 24"/>
          <p:cNvSpPr txBox="1">
            <a:spLocks noChangeArrowheads="1"/>
          </p:cNvSpPr>
          <p:nvPr/>
        </p:nvSpPr>
        <p:spPr bwMode="auto">
          <a:xfrm>
            <a:off x="5486400" y="4708525"/>
            <a:ext cx="1828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defRPr/>
            </a:pPr>
            <a:r>
              <a:rPr lang="en-US" sz="3600" b="1" i="1">
                <a:solidFill>
                  <a:srgbClr val="FFFFFF"/>
                </a:solidFill>
                <a:latin typeface="Arial"/>
                <a:cs typeface="Arial"/>
              </a:rPr>
              <a:t>Spirit</a:t>
            </a:r>
          </a:p>
        </p:txBody>
      </p:sp>
      <p:sp>
        <p:nvSpPr>
          <p:cNvPr id="682009"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0"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1"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2" name="Text Box 28"/>
          <p:cNvSpPr txBox="1">
            <a:spLocks noChangeArrowheads="1"/>
          </p:cNvSpPr>
          <p:nvPr/>
        </p:nvSpPr>
        <p:spPr bwMode="auto">
          <a:xfrm>
            <a:off x="3059113" y="6551613"/>
            <a:ext cx="5943600" cy="2778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1200" b="1" dirty="0">
                <a:solidFill>
                  <a:srgbClr val="FFFFFF"/>
                </a:solidFill>
                <a:latin typeface="Arial"/>
                <a:cs typeface="Arial"/>
              </a:rPr>
              <a:t>H. Wayne House, </a:t>
            </a:r>
            <a:r>
              <a:rPr lang="en-US" sz="1200" b="1" i="1" dirty="0">
                <a:solidFill>
                  <a:srgbClr val="FFFFFF"/>
                </a:solidFill>
                <a:latin typeface="Arial"/>
                <a:cs typeface="Arial"/>
              </a:rPr>
              <a:t>Charts of Christian Theology and Doctrine</a:t>
            </a:r>
            <a:r>
              <a:rPr lang="en-US" sz="1200" b="1" dirty="0">
                <a:solidFill>
                  <a:srgbClr val="FFFFFF"/>
                </a:solidFill>
                <a:latin typeface="Arial"/>
                <a:cs typeface="Arial"/>
              </a:rPr>
              <a:t>, 45</a:t>
            </a:r>
          </a:p>
        </p:txBody>
      </p:sp>
      <p:sp>
        <p:nvSpPr>
          <p:cNvPr id="29" name="Title 28"/>
          <p:cNvSpPr>
            <a:spLocks noGrp="1"/>
          </p:cNvSpPr>
          <p:nvPr>
            <p:ph type="title" idx="4294967295"/>
          </p:nvPr>
        </p:nvSpPr>
        <p:spPr>
          <a:xfrm>
            <a:off x="-76200" y="0"/>
            <a:ext cx="9372600" cy="762000"/>
          </a:xfrm>
        </p:spPr>
        <p:txBody>
          <a:bodyPr/>
          <a:lstStyle/>
          <a:p>
            <a:pPr>
              <a:defRPr/>
            </a:pPr>
            <a:r>
              <a:rPr lang="en-US" sz="4000" b="1" dirty="0">
                <a:solidFill>
                  <a:srgbClr val="FFFFFF"/>
                </a:solidFill>
                <a:effectLst>
                  <a:outerShdw blurRad="50800" dist="38100" dir="2700000" algn="tl" rotWithShape="0">
                    <a:srgbClr val="000000">
                      <a:alpha val="98000"/>
                    </a:srgbClr>
                  </a:outerShdw>
                </a:effectLst>
                <a:ea typeface="ＭＳ Ｐゴシック" charset="0"/>
              </a:rPr>
              <a:t>The Trinity Diagrammed</a:t>
            </a:r>
          </a:p>
        </p:txBody>
      </p:sp>
    </p:spTree>
    <p:extLst>
      <p:ext uri="{BB962C8B-B14F-4D97-AF65-F5344CB8AC3E}">
        <p14:creationId xmlns:p14="http://schemas.microsoft.com/office/powerpoint/2010/main" val="427388313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82012"/>
                                        </p:tgtEl>
                                        <p:attrNameLst>
                                          <p:attrName>style.visibility</p:attrName>
                                        </p:attrNameLst>
                                      </p:cBhvr>
                                      <p:to>
                                        <p:strVal val="visible"/>
                                      </p:to>
                                    </p:set>
                                    <p:animEffect transition="in" filter="fade">
                                      <p:cBhvr>
                                        <p:cTn id="7" dur="2000"/>
                                        <p:tgtEl>
                                          <p:spTgt spid="682012"/>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682007"/>
                                        </p:tgtEl>
                                        <p:attrNameLst>
                                          <p:attrName>style.visibility</p:attrName>
                                        </p:attrNameLst>
                                      </p:cBhvr>
                                      <p:to>
                                        <p:strVal val="visible"/>
                                      </p:to>
                                    </p:set>
                                    <p:animEffect transition="in" filter="fade">
                                      <p:cBhvr>
                                        <p:cTn id="18" dur="2000"/>
                                        <p:tgtEl>
                                          <p:spTgt spid="682007"/>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82003"/>
                                        </p:tgtEl>
                                        <p:attrNameLst>
                                          <p:attrName>style.visibility</p:attrName>
                                        </p:attrNameLst>
                                      </p:cBhvr>
                                      <p:to>
                                        <p:strVal val="visible"/>
                                      </p:to>
                                    </p:set>
                                    <p:animEffect transition="in" filter="fade">
                                      <p:cBhvr>
                                        <p:cTn id="22" dur="2000"/>
                                        <p:tgtEl>
                                          <p:spTgt spid="682003"/>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681998"/>
                                        </p:tgtEl>
                                        <p:attrNameLst>
                                          <p:attrName>style.visibility</p:attrName>
                                        </p:attrNameLst>
                                      </p:cBhvr>
                                      <p:to>
                                        <p:strVal val="visible"/>
                                      </p:to>
                                    </p:set>
                                    <p:animEffect transition="in" filter="fade">
                                      <p:cBhvr>
                                        <p:cTn id="26" dur="2000"/>
                                        <p:tgtEl>
                                          <p:spTgt spid="681998"/>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681996"/>
                                        </p:tgtEl>
                                        <p:attrNameLst>
                                          <p:attrName>style.visibility</p:attrName>
                                        </p:attrNameLst>
                                      </p:cBhvr>
                                      <p:to>
                                        <p:strVal val="visible"/>
                                      </p:to>
                                    </p:set>
                                    <p:animEffect transition="in" filter="wipe(up)">
                                      <p:cBhvr>
                                        <p:cTn id="29" dur="500"/>
                                        <p:tgtEl>
                                          <p:spTgt spid="68199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682002"/>
                                        </p:tgtEl>
                                        <p:attrNameLst>
                                          <p:attrName>style.visibility</p:attrName>
                                        </p:attrNameLst>
                                      </p:cBhvr>
                                      <p:to>
                                        <p:strVal val="visible"/>
                                      </p:to>
                                    </p:set>
                                    <p:animEffect transition="in" filter="fade">
                                      <p:cBhvr>
                                        <p:cTn id="34" dur="2000"/>
                                        <p:tgtEl>
                                          <p:spTgt spid="682002"/>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681999"/>
                                        </p:tgtEl>
                                        <p:attrNameLst>
                                          <p:attrName>style.visibility</p:attrName>
                                        </p:attrNameLst>
                                      </p:cBhvr>
                                      <p:to>
                                        <p:strVal val="visible"/>
                                      </p:to>
                                    </p:set>
                                    <p:animEffect transition="in" filter="fade">
                                      <p:cBhvr>
                                        <p:cTn id="38" dur="2000"/>
                                        <p:tgtEl>
                                          <p:spTgt spid="681999"/>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82001"/>
                                        </p:tgtEl>
                                        <p:attrNameLst>
                                          <p:attrName>style.visibility</p:attrName>
                                        </p:attrNameLst>
                                      </p:cBhvr>
                                      <p:to>
                                        <p:strVal val="visible"/>
                                      </p:to>
                                    </p:set>
                                    <p:animEffect transition="in" filter="fade">
                                      <p:cBhvr>
                                        <p:cTn id="42" dur="2000"/>
                                        <p:tgtEl>
                                          <p:spTgt spid="682001"/>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1995"/>
                                        </p:tgtEl>
                                        <p:attrNameLst>
                                          <p:attrName>style.visibility</p:attrName>
                                        </p:attrNameLst>
                                      </p:cBhvr>
                                      <p:to>
                                        <p:strVal val="visible"/>
                                      </p:to>
                                    </p:set>
                                    <p:animEffect transition="in" filter="wipe(left)">
                                      <p:cBhvr>
                                        <p:cTn id="45" dur="500"/>
                                        <p:tgtEl>
                                          <p:spTgt spid="68199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682008"/>
                                        </p:tgtEl>
                                        <p:attrNameLst>
                                          <p:attrName>style.visibility</p:attrName>
                                        </p:attrNameLst>
                                      </p:cBhvr>
                                      <p:to>
                                        <p:strVal val="visible"/>
                                      </p:to>
                                    </p:set>
                                    <p:animEffect transition="in" filter="fade">
                                      <p:cBhvr>
                                        <p:cTn id="50" dur="2000"/>
                                        <p:tgtEl>
                                          <p:spTgt spid="682008"/>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681997"/>
                                        </p:tgtEl>
                                        <p:attrNameLst>
                                          <p:attrName>style.visibility</p:attrName>
                                        </p:attrNameLst>
                                      </p:cBhvr>
                                      <p:to>
                                        <p:strVal val="visible"/>
                                      </p:to>
                                    </p:set>
                                    <p:animEffect transition="in" filter="fade">
                                      <p:cBhvr>
                                        <p:cTn id="54" dur="2000"/>
                                        <p:tgtEl>
                                          <p:spTgt spid="681997"/>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682000"/>
                                        </p:tgtEl>
                                        <p:attrNameLst>
                                          <p:attrName>style.visibility</p:attrName>
                                        </p:attrNameLst>
                                      </p:cBhvr>
                                      <p:to>
                                        <p:strVal val="visible"/>
                                      </p:to>
                                    </p:set>
                                    <p:animEffect transition="in" filter="fade">
                                      <p:cBhvr>
                                        <p:cTn id="58" dur="2000"/>
                                        <p:tgtEl>
                                          <p:spTgt spid="682000"/>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681994"/>
                                        </p:tgtEl>
                                        <p:attrNameLst>
                                          <p:attrName>style.visibility</p:attrName>
                                        </p:attrNameLst>
                                      </p:cBhvr>
                                      <p:to>
                                        <p:strVal val="visible"/>
                                      </p:to>
                                    </p:set>
                                    <p:animEffect transition="in" filter="wipe(right)">
                                      <p:cBhvr>
                                        <p:cTn id="61" dur="500"/>
                                        <p:tgtEl>
                                          <p:spTgt spid="681994"/>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682009"/>
                                        </p:tgtEl>
                                        <p:attrNameLst>
                                          <p:attrName>style.visibility</p:attrName>
                                        </p:attrNameLst>
                                      </p:cBhvr>
                                      <p:to>
                                        <p:strVal val="visible"/>
                                      </p:to>
                                    </p:set>
                                    <p:animEffect transition="in" filter="fade">
                                      <p:cBhvr>
                                        <p:cTn id="66" dur="2000"/>
                                        <p:tgtEl>
                                          <p:spTgt spid="682009"/>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682011"/>
                                        </p:tgtEl>
                                        <p:attrNameLst>
                                          <p:attrName>style.visibility</p:attrName>
                                        </p:attrNameLst>
                                      </p:cBhvr>
                                      <p:to>
                                        <p:strVal val="visible"/>
                                      </p:to>
                                    </p:set>
                                    <p:animEffect transition="in" filter="fade">
                                      <p:cBhvr>
                                        <p:cTn id="70" dur="2000"/>
                                        <p:tgtEl>
                                          <p:spTgt spid="682011"/>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682010"/>
                                        </p:tgtEl>
                                        <p:attrNameLst>
                                          <p:attrName>style.visibility</p:attrName>
                                        </p:attrNameLst>
                                      </p:cBhvr>
                                      <p:to>
                                        <p:strVal val="visible"/>
                                      </p:to>
                                    </p:set>
                                    <p:animEffect transition="in" filter="fade">
                                      <p:cBhvr>
                                        <p:cTn id="74" dur="2000"/>
                                        <p:tgtEl>
                                          <p:spTgt spid="6820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94" grpId="0" animBg="1"/>
      <p:bldP spid="681995" grpId="0" animBg="1"/>
      <p:bldP spid="681996" grpId="0" animBg="1"/>
      <p:bldP spid="681997" grpId="0" animBg="1"/>
      <p:bldP spid="681998" grpId="0"/>
      <p:bldP spid="681999" grpId="0" animBg="1"/>
      <p:bldP spid="682000" grpId="0"/>
      <p:bldP spid="682001" grpId="0"/>
      <p:bldP spid="682002" grpId="0"/>
      <p:bldP spid="682003" grpId="0" animBg="1"/>
      <p:bldP spid="682007" grpId="0"/>
      <p:bldP spid="682008" grpId="0"/>
      <p:bldP spid="682009" grpId="0" animBg="1"/>
      <p:bldP spid="682010" grpId="0" animBg="1"/>
      <p:bldP spid="682011" grpId="0" animBg="1"/>
      <p:bldP spid="682012"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7</a:t>
            </a:r>
          </a:p>
        </p:txBody>
      </p:sp>
    </p:spTree>
    <p:extLst>
      <p:ext uri="{BB962C8B-B14F-4D97-AF65-F5344CB8AC3E}">
        <p14:creationId xmlns:p14="http://schemas.microsoft.com/office/powerpoint/2010/main" val="4768376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1403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3200" b="1">
                <a:solidFill>
                  <a:srgbClr val="FFFFFF"/>
                </a:solidFill>
                <a:latin typeface="Arial" charset="0"/>
                <a:cs typeface="Arial" charset="0"/>
              </a:rPr>
              <a:t>"When the L</a:t>
            </a:r>
            <a:r>
              <a:rPr lang="en-US" altLang="ja-JP" sz="2800" b="1">
                <a:solidFill>
                  <a:srgbClr val="FFFFFF"/>
                </a:solidFill>
                <a:latin typeface="Arial" charset="0"/>
                <a:cs typeface="Arial" charset="0"/>
              </a:rPr>
              <a:t>ORD</a:t>
            </a:r>
            <a:r>
              <a:rPr lang="en-US" altLang="ja-JP" sz="3200" b="1">
                <a:solidFill>
                  <a:srgbClr val="FFFFFF"/>
                </a:solidFill>
                <a:latin typeface="Arial" charset="0"/>
                <a:cs typeface="Arial" charset="0"/>
              </a:rPr>
              <a:t> your God brings you into the land you are entering to possess and drives out before you many nations – the Hittites, Girgashites, Amorites, Canaanites, Perizzites, Hivites, and Jebusites, seven nations larger and stronger than you – and when the L</a:t>
            </a:r>
            <a:r>
              <a:rPr lang="en-US" altLang="ja-JP" sz="2800" b="1">
                <a:solidFill>
                  <a:srgbClr val="FFFFFF"/>
                </a:solidFill>
                <a:latin typeface="Arial" charset="0"/>
                <a:cs typeface="Arial" charset="0"/>
              </a:rPr>
              <a:t>ORD</a:t>
            </a:r>
            <a:r>
              <a:rPr lang="en-US" altLang="ja-JP" sz="3200" b="1">
                <a:solidFill>
                  <a:srgbClr val="FFFFFF"/>
                </a:solidFill>
                <a:latin typeface="Arial" charset="0"/>
                <a:cs typeface="Arial" charset="0"/>
              </a:rPr>
              <a:t> your God has delivered them over to you and you have defeated them, then </a:t>
            </a:r>
            <a:br>
              <a:rPr lang="en-US" altLang="ja-JP" sz="3200" b="1">
                <a:solidFill>
                  <a:srgbClr val="FFFFFF"/>
                </a:solidFill>
                <a:latin typeface="Arial" charset="0"/>
                <a:cs typeface="Arial" charset="0"/>
              </a:rPr>
            </a:br>
            <a:r>
              <a:rPr lang="en-US" altLang="ja-JP" sz="3600" b="1" u="sng">
                <a:solidFill>
                  <a:srgbClr val="FFFFFF"/>
                </a:solidFill>
                <a:latin typeface="Arial" charset="0"/>
                <a:cs typeface="Arial" charset="0"/>
              </a:rPr>
              <a:t>you must destroy them totally."</a:t>
            </a:r>
            <a:endParaRPr lang="en-US" sz="3600" b="1" u="sng">
              <a:solidFill>
                <a:srgbClr val="FFFFFF"/>
              </a:solidFill>
              <a:latin typeface="Arial" charset="0"/>
              <a:cs typeface="Arial"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en-US" sz="4800" b="1">
                <a:latin typeface="Arial" charset="0"/>
                <a:ea typeface="ＭＳ Ｐゴシック" charset="0"/>
              </a:rPr>
              <a:t>Deuteronomy 7:1-4</a:t>
            </a: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18506727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236026"/>
            <a:ext cx="6553200" cy="1060174"/>
          </a:xfrm>
          <a:solidFill>
            <a:schemeClr val="tx1"/>
          </a:solidFill>
        </p:spPr>
        <p:txBody>
          <a:bodyPr/>
          <a:lstStyle/>
          <a:p>
            <a:pPr eaLnBrk="1" hangingPunct="1"/>
            <a:r>
              <a:rPr kumimoji="0" lang="en-US" altLang="zh-CN" sz="6000" b="1" dirty="0">
                <a:latin typeface="Arial" charset="0"/>
                <a:ea typeface="SimSun" charset="0"/>
                <a:cs typeface="SimSun" charset="0"/>
              </a:rPr>
              <a:t>Application</a:t>
            </a:r>
            <a:endParaRPr kumimoji="0" lang="en-US" sz="6000" b="1" dirty="0">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76164" name="Text Box 4"/>
          <p:cNvSpPr txBox="1">
            <a:spLocks noChangeArrowheads="1"/>
          </p:cNvSpPr>
          <p:nvPr/>
        </p:nvSpPr>
        <p:spPr bwMode="auto">
          <a:xfrm>
            <a:off x="395288" y="2428875"/>
            <a:ext cx="8458200" cy="280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l" defTabSz="914400" rtl="0" eaLnBrk="0" fontAlgn="base" latinLnBrk="0" hangingPunct="0">
              <a:lnSpc>
                <a:spcPct val="100000"/>
              </a:lnSpc>
              <a:spcBef>
                <a:spcPct val="50000"/>
              </a:spcBef>
              <a:spcAft>
                <a:spcPct val="0"/>
              </a:spcAft>
              <a:buClrTx/>
              <a:buSzTx/>
              <a:buFontTx/>
              <a:buChar char="•"/>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True obedience is based on love—</a:t>
            </a:r>
            <a:b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not legalism.</a:t>
            </a:r>
          </a:p>
          <a:p>
            <a:pPr marL="358775" marR="0" lvl="0" indent="-358775" algn="l" defTabSz="914400" rtl="0" eaLnBrk="0" fontAlgn="base" latinLnBrk="0" hangingPunct="0">
              <a:lnSpc>
                <a:spcPct val="100000"/>
              </a:lnSpc>
              <a:spcBef>
                <a:spcPct val="50000"/>
              </a:spcBef>
              <a:spcAft>
                <a:spcPct val="0"/>
              </a:spcAft>
              <a:buClrTx/>
              <a:buSzTx/>
              <a:buFontTx/>
              <a:buChar char="•"/>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God</a:t>
            </a:r>
            <a:r>
              <a:rPr kumimoji="0" lang="fr-FR"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general rule is that blessing results from obedience but problems result from disobedience.</a:t>
            </a: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58628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3200" b="1">
                <a:solidFill>
                  <a:srgbClr val="FFFFFF"/>
                </a:solidFill>
                <a:latin typeface="Arial" charset="0"/>
                <a:cs typeface="Arial" charset="0"/>
              </a:rPr>
              <a:t>"Make no treaty with them, and show them no mercy. Do not intermarry with them.  Do not give your daughters to their sons or take their daughters for your sons, for they will turn your sons away from following me to serve other gods, and the L</a:t>
            </a:r>
            <a:r>
              <a:rPr lang="en-US" altLang="ja-JP" sz="2800" b="1">
                <a:solidFill>
                  <a:srgbClr val="FFFFFF"/>
                </a:solidFill>
                <a:latin typeface="Arial" charset="0"/>
                <a:cs typeface="Arial" charset="0"/>
              </a:rPr>
              <a:t>ORD</a:t>
            </a:r>
            <a:r>
              <a:rPr lang="fr-FR" altLang="ja-JP" sz="3200" b="1">
                <a:solidFill>
                  <a:srgbClr val="FFFFFF"/>
                </a:solidFill>
                <a:latin typeface="Arial" charset="0"/>
                <a:cs typeface="Arial" charset="0"/>
              </a:rPr>
              <a:t>'</a:t>
            </a:r>
            <a:r>
              <a:rPr lang="en-US" altLang="ja-JP" sz="3200" b="1">
                <a:solidFill>
                  <a:srgbClr val="FFFFFF"/>
                </a:solidFill>
                <a:latin typeface="Arial" charset="0"/>
                <a:cs typeface="Arial" charset="0"/>
              </a:rPr>
              <a:t>s anger will burn against you and </a:t>
            </a:r>
            <a:br>
              <a:rPr lang="en-US" altLang="ja-JP" sz="3200" b="1">
                <a:solidFill>
                  <a:srgbClr val="FFFFFF"/>
                </a:solidFill>
                <a:latin typeface="Arial" charset="0"/>
                <a:cs typeface="Arial" charset="0"/>
              </a:rPr>
            </a:br>
            <a:r>
              <a:rPr lang="en-US" altLang="ja-JP" sz="3200" b="1" u="sng">
                <a:solidFill>
                  <a:srgbClr val="FFFFFF"/>
                </a:solidFill>
                <a:latin typeface="Arial" charset="0"/>
                <a:cs typeface="Arial" charset="0"/>
              </a:rPr>
              <a:t>will quickly destroy you.</a:t>
            </a:r>
            <a:r>
              <a:rPr lang="en-US" altLang="ja-JP" sz="3200" b="1">
                <a:solidFill>
                  <a:srgbClr val="FFFFFF"/>
                </a:solidFill>
                <a:latin typeface="Arial" charset="0"/>
                <a:cs typeface="Arial" charset="0"/>
              </a:rPr>
              <a:t>"</a:t>
            </a:r>
            <a:endParaRPr lang="en-US" sz="3200" b="1">
              <a:solidFill>
                <a:srgbClr val="FFFFFF"/>
              </a:solidFill>
              <a:latin typeface="Arial" charset="0"/>
              <a:cs typeface="Arial"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en-US" b="1">
                <a:latin typeface="Arial" charset="0"/>
                <a:ea typeface="ＭＳ Ｐゴシック" charset="0"/>
              </a:rPr>
              <a:t>Deuteronomy 7:1-4</a:t>
            </a: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eaLnBrk="1" hangingPunct="1"/>
            <a:r>
              <a:rPr lang="en-US" sz="3200" b="1" dirty="0">
                <a:solidFill>
                  <a:schemeClr val="bg1"/>
                </a:solidFill>
                <a:latin typeface="Arial" charset="0"/>
                <a:cs typeface="Arial" charset="0"/>
              </a:rPr>
              <a:t>“The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did not set his heart on you and choose you because you were more numerous than other nations, for you were the smallest of all nations! </a:t>
            </a:r>
            <a:r>
              <a:rPr lang="en-US" sz="3200" b="1" baseline="30000" dirty="0">
                <a:solidFill>
                  <a:schemeClr val="bg1"/>
                </a:solidFill>
                <a:latin typeface="Arial" charset="0"/>
                <a:cs typeface="Arial" charset="0"/>
              </a:rPr>
              <a:t>8 </a:t>
            </a:r>
            <a:r>
              <a:rPr lang="en-US" sz="3200" b="1" dirty="0">
                <a:solidFill>
                  <a:schemeClr val="bg1"/>
                </a:solidFill>
                <a:latin typeface="Arial" charset="0"/>
                <a:cs typeface="Arial" charset="0"/>
              </a:rPr>
              <a:t>Rather, it was simply that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loves you, and he was keeping the oath he had sworn to your ancestors. That is why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rescued you with such a strong hand from your slavery and from the oppressive hand of Pharaoh, king of Egypt."</a:t>
            </a:r>
            <a:br>
              <a:rPr lang="en-US" sz="3200" b="1" dirty="0">
                <a:solidFill>
                  <a:schemeClr val="bg1"/>
                </a:solidFill>
                <a:latin typeface="Arial" charset="0"/>
                <a:cs typeface="Arial" charset="0"/>
              </a:rPr>
            </a:br>
            <a:r>
              <a:rPr lang="en-US" sz="3200" b="1" dirty="0">
                <a:solidFill>
                  <a:schemeClr val="bg1"/>
                </a:solidFill>
                <a:latin typeface="Arial" charset="0"/>
                <a:cs typeface="Arial" charset="0"/>
              </a:rPr>
              <a:t> </a:t>
            </a:r>
            <a:br>
              <a:rPr lang="en-US" sz="3200" b="1" dirty="0">
                <a:solidFill>
                  <a:schemeClr val="bg1"/>
                </a:solidFill>
                <a:latin typeface="Arial" charset="0"/>
                <a:cs typeface="Arial" charset="0"/>
              </a:rPr>
            </a:br>
            <a:r>
              <a:rPr lang="en-US" sz="3200" b="1" dirty="0">
                <a:solidFill>
                  <a:schemeClr val="bg1"/>
                </a:solidFill>
                <a:latin typeface="Arial" charset="0"/>
                <a:cs typeface="Arial" charset="0"/>
              </a:rPr>
              <a:t>—Deuteronomy 7:7-8 </a:t>
            </a:r>
            <a:r>
              <a:rPr lang="en-US" sz="2400" b="1" dirty="0">
                <a:solidFill>
                  <a:schemeClr val="bg1"/>
                </a:solidFill>
                <a:latin typeface="Arial" charset="0"/>
                <a:cs typeface="Arial" charset="0"/>
              </a:rPr>
              <a:t>NLT</a:t>
            </a:r>
            <a:r>
              <a:rPr lang="en-US" sz="3200" b="1" dirty="0">
                <a:solidFill>
                  <a:schemeClr val="bg1"/>
                </a:solidFill>
                <a:latin typeface="Arial" charset="0"/>
                <a:cs typeface="Arial" charset="0"/>
              </a:rPr>
              <a:t>—</a:t>
            </a:r>
          </a:p>
        </p:txBody>
      </p:sp>
    </p:spTree>
    <p:extLst>
      <p:ext uri="{BB962C8B-B14F-4D97-AF65-F5344CB8AC3E}">
        <p14:creationId xmlns:p14="http://schemas.microsoft.com/office/powerpoint/2010/main" val="71141490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8</a:t>
            </a:r>
          </a:p>
        </p:txBody>
      </p:sp>
    </p:spTree>
    <p:extLst>
      <p:ext uri="{BB962C8B-B14F-4D97-AF65-F5344CB8AC3E}">
        <p14:creationId xmlns:p14="http://schemas.microsoft.com/office/powerpoint/2010/main" val="57922094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algn="r" eaLnBrk="1" hangingPunct="1"/>
            <a:r>
              <a:rPr lang="en-US" b="1">
                <a:solidFill>
                  <a:schemeClr val="bg1"/>
                </a:solidFill>
                <a:latin typeface="Arial" charset="0"/>
                <a:cs typeface="Arial" charset="0"/>
              </a:rPr>
              <a:t>Remember the Lord Your God</a:t>
            </a:r>
            <a:br>
              <a:rPr lang="en-US" b="1">
                <a:solidFill>
                  <a:schemeClr val="bg1"/>
                </a:solidFill>
                <a:latin typeface="Arial" charset="0"/>
                <a:cs typeface="Arial" charset="0"/>
              </a:rPr>
            </a:br>
            <a:r>
              <a:rPr lang="en-US" sz="2400" b="1" i="1">
                <a:solidFill>
                  <a:schemeClr val="bg1"/>
                </a:solidFill>
                <a:latin typeface="Arial" charset="0"/>
                <a:cs typeface="Arial" charset="0"/>
              </a:rPr>
              <a:t>	</a:t>
            </a:r>
            <a:r>
              <a:rPr lang="en-US" sz="3600" b="1" i="1">
                <a:solidFill>
                  <a:schemeClr val="bg1"/>
                </a:solidFill>
                <a:latin typeface="Arial" charset="0"/>
                <a:cs typeface="Arial" charset="0"/>
              </a:rPr>
              <a:t>Deut. 8:1-5 (ESV)</a:t>
            </a:r>
            <a:endParaRPr lang="en-US" sz="2800" b="1" i="1">
              <a:solidFill>
                <a:schemeClr val="bg1"/>
              </a:solidFill>
              <a:latin typeface="Arial" charset="0"/>
              <a:cs typeface="Arial" charset="0"/>
            </a:endParaRPr>
          </a:p>
        </p:txBody>
      </p:sp>
    </p:spTree>
    <p:extLst>
      <p:ext uri="{BB962C8B-B14F-4D97-AF65-F5344CB8AC3E}">
        <p14:creationId xmlns:p14="http://schemas.microsoft.com/office/powerpoint/2010/main" val="252567082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en-US" sz="3200" b="1" dirty="0">
                <a:solidFill>
                  <a:schemeClr val="bg1"/>
                </a:solidFill>
                <a:latin typeface="Arial" charset="0"/>
                <a:cs typeface="Arial" charset="0"/>
              </a:rPr>
              <a:t>"The whole commandment that I command you today you shall be careful to do, that you may live and multiply, and go in and possess the land that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swore to give to your fathers (8:1). </a:t>
            </a:r>
          </a:p>
        </p:txBody>
      </p:sp>
    </p:spTree>
    <p:extLst>
      <p:ext uri="{BB962C8B-B14F-4D97-AF65-F5344CB8AC3E}">
        <p14:creationId xmlns:p14="http://schemas.microsoft.com/office/powerpoint/2010/main" val="291643992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en-US" sz="3200" b="1" dirty="0">
                <a:solidFill>
                  <a:schemeClr val="bg1"/>
                </a:solidFill>
                <a:latin typeface="Arial" charset="0"/>
                <a:cs typeface="Arial" charset="0"/>
              </a:rPr>
              <a:t>"And you shall remember the whole way that the L</a:t>
            </a:r>
            <a:r>
              <a:rPr lang="en-US" sz="2800" b="1" dirty="0">
                <a:solidFill>
                  <a:srgbClr val="FFFFFF"/>
                </a:solidFill>
                <a:latin typeface="Arial" charset="0"/>
                <a:cs typeface="Arial" charset="0"/>
              </a:rPr>
              <a:t>ORD</a:t>
            </a:r>
            <a:r>
              <a:rPr lang="en-US" sz="3200" b="1" dirty="0">
                <a:solidFill>
                  <a:schemeClr val="bg1"/>
                </a:solidFill>
                <a:latin typeface="Arial" charset="0"/>
                <a:cs typeface="Arial" charset="0"/>
              </a:rPr>
              <a:t> your God has led you these forty years in the wilderness, that he might humble you, testing you to know what was in your heart, whether you would keep his commandments or not" (8:2). </a:t>
            </a:r>
          </a:p>
        </p:txBody>
      </p:sp>
    </p:spTree>
    <p:extLst>
      <p:ext uri="{BB962C8B-B14F-4D97-AF65-F5344CB8AC3E}">
        <p14:creationId xmlns:p14="http://schemas.microsoft.com/office/powerpoint/2010/main" val="428426396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en-US" sz="3200" b="1" dirty="0">
                <a:solidFill>
                  <a:schemeClr val="bg1"/>
                </a:solidFill>
                <a:latin typeface="Arial" charset="0"/>
                <a:cs typeface="Arial" charset="0"/>
              </a:rPr>
              <a:t>"And he humbled you and let you hunger and fed you with manna, which you did not know, nor did your fathers know, that he might make you know that man does not live by bread alone, but man lives by every word that comes from the mouth of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(8:3).</a:t>
            </a:r>
          </a:p>
        </p:txBody>
      </p:sp>
    </p:spTree>
    <p:extLst>
      <p:ext uri="{BB962C8B-B14F-4D97-AF65-F5344CB8AC3E}">
        <p14:creationId xmlns:p14="http://schemas.microsoft.com/office/powerpoint/2010/main" val="233291688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en-US" sz="3200" b="1" dirty="0">
                <a:solidFill>
                  <a:schemeClr val="bg1"/>
                </a:solidFill>
                <a:latin typeface="Arial" charset="0"/>
                <a:cs typeface="Arial" charset="0"/>
              </a:rPr>
              <a:t>"Your clothing did not wear out on you and your foot did not swell these forty years. </a:t>
            </a:r>
            <a:br>
              <a:rPr lang="en-US" sz="3200" b="1" dirty="0">
                <a:solidFill>
                  <a:schemeClr val="bg1"/>
                </a:solidFill>
                <a:latin typeface="Arial" charset="0"/>
                <a:cs typeface="Arial" charset="0"/>
              </a:rPr>
            </a:br>
            <a:br>
              <a:rPr lang="en-US" sz="3200" b="1" dirty="0">
                <a:solidFill>
                  <a:schemeClr val="bg1"/>
                </a:solidFill>
                <a:latin typeface="Arial" charset="0"/>
                <a:cs typeface="Arial" charset="0"/>
              </a:rPr>
            </a:br>
            <a:r>
              <a:rPr lang="en-US" sz="3200" b="1" baseline="30000" dirty="0">
                <a:solidFill>
                  <a:schemeClr val="bg1"/>
                </a:solidFill>
                <a:latin typeface="Arial" charset="0"/>
                <a:cs typeface="Arial" charset="0"/>
              </a:rPr>
              <a:t>5</a:t>
            </a:r>
            <a:r>
              <a:rPr lang="en-US" sz="3200" b="1" dirty="0">
                <a:solidFill>
                  <a:schemeClr val="bg1"/>
                </a:solidFill>
                <a:latin typeface="Arial" charset="0"/>
                <a:cs typeface="Arial" charset="0"/>
              </a:rPr>
              <a:t> Know then in your heart that, as a man disciplines his son,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your God disciplines you" (8:4-5).</a:t>
            </a:r>
          </a:p>
        </p:txBody>
      </p:sp>
    </p:spTree>
    <p:extLst>
      <p:ext uri="{BB962C8B-B14F-4D97-AF65-F5344CB8AC3E}">
        <p14:creationId xmlns:p14="http://schemas.microsoft.com/office/powerpoint/2010/main" val="65847856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9</a:t>
            </a:r>
          </a:p>
        </p:txBody>
      </p:sp>
    </p:spTree>
    <p:extLst>
      <p:ext uri="{BB962C8B-B14F-4D97-AF65-F5344CB8AC3E}">
        <p14:creationId xmlns:p14="http://schemas.microsoft.com/office/powerpoint/2010/main" val="3282771965"/>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r>
              <a:rPr lang="en-US" sz="3600" b="1" dirty="0"/>
              <a:t>Deuteronomy 9:1-3</a:t>
            </a:r>
            <a:r>
              <a:rPr lang="en-US" sz="2800" b="1" dirty="0"/>
              <a:t> NLT</a:t>
            </a:r>
            <a:endParaRPr lang="en-US" sz="3600" b="1" dirty="0"/>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72008" y="260648"/>
            <a:ext cx="8964488" cy="5616624"/>
          </a:xfrm>
        </p:spPr>
        <p:txBody>
          <a:bodyPr/>
          <a:lstStyle/>
          <a:p>
            <a:r>
              <a:rPr lang="en-US" sz="2400" b="1" dirty="0">
                <a:effectLst/>
                <a:latin typeface="Arial" panose="020B0604020202020204" pitchFamily="34" charset="0"/>
                <a:cs typeface="Arial" panose="020B0604020202020204" pitchFamily="34" charset="0"/>
              </a:rPr>
              <a:t>"Listen, O Israel! Today you are about to cross the Jordan River to take over the land belonging to nations much greater and more powerful than you. They live in cities with walls that reach to the sky! </a:t>
            </a:r>
            <a:r>
              <a:rPr lang="en-US" sz="2400" b="1" baseline="30000" dirty="0">
                <a:effectLst/>
                <a:latin typeface="Arial" panose="020B0604020202020204" pitchFamily="34" charset="0"/>
                <a:cs typeface="Arial" panose="020B0604020202020204" pitchFamily="34" charset="0"/>
              </a:rPr>
              <a:t>2 </a:t>
            </a:r>
            <a:r>
              <a:rPr lang="en-US" sz="2400" b="1" dirty="0">
                <a:effectLst/>
                <a:latin typeface="Arial" panose="020B0604020202020204" pitchFamily="34" charset="0"/>
                <a:cs typeface="Arial" panose="020B0604020202020204" pitchFamily="34" charset="0"/>
              </a:rPr>
              <a:t>The people are strong and tall—descendants of the famous </a:t>
            </a:r>
            <a:r>
              <a:rPr lang="en-US" sz="2400" b="1" dirty="0" err="1">
                <a:effectLst/>
                <a:latin typeface="Arial" panose="020B0604020202020204" pitchFamily="34" charset="0"/>
                <a:cs typeface="Arial" panose="020B0604020202020204" pitchFamily="34" charset="0"/>
              </a:rPr>
              <a:t>Anakite</a:t>
            </a:r>
            <a:r>
              <a:rPr lang="en-US" sz="2400" b="1" dirty="0">
                <a:effectLst/>
                <a:latin typeface="Arial" panose="020B0604020202020204" pitchFamily="34" charset="0"/>
                <a:cs typeface="Arial" panose="020B0604020202020204" pitchFamily="34" charset="0"/>
              </a:rPr>
              <a:t> giants. You’ve heard the saying, ‘Who can stand up to the </a:t>
            </a:r>
            <a:r>
              <a:rPr lang="en-US" sz="2400" b="1" dirty="0" err="1">
                <a:effectLst/>
                <a:latin typeface="Arial" panose="020B0604020202020204" pitchFamily="34" charset="0"/>
                <a:cs typeface="Arial" panose="020B0604020202020204" pitchFamily="34" charset="0"/>
              </a:rPr>
              <a:t>Anakites</a:t>
            </a:r>
            <a:r>
              <a:rPr lang="en-US" sz="2400" b="1" dirty="0">
                <a:effectLst/>
                <a:latin typeface="Arial" panose="020B0604020202020204" pitchFamily="34" charset="0"/>
                <a:cs typeface="Arial" panose="020B0604020202020204" pitchFamily="34" charset="0"/>
              </a:rPr>
              <a:t>?’ </a:t>
            </a:r>
            <a:r>
              <a:rPr lang="en-US" sz="2400" b="1" baseline="30000" dirty="0">
                <a:effectLst/>
                <a:latin typeface="Arial" panose="020B0604020202020204" pitchFamily="34" charset="0"/>
                <a:cs typeface="Arial" panose="020B0604020202020204" pitchFamily="34" charset="0"/>
              </a:rPr>
              <a:t>3 </a:t>
            </a:r>
            <a:r>
              <a:rPr lang="en-US" sz="2400" b="1" dirty="0">
                <a:effectLst/>
                <a:latin typeface="Arial" panose="020B0604020202020204" pitchFamily="34" charset="0"/>
                <a:cs typeface="Arial" panose="020B0604020202020204" pitchFamily="34" charset="0"/>
              </a:rPr>
              <a:t>But recognize today that the Lord your God is the one who will cross over ahead of you like a devouring fire to destroy them. He will subdue them so that you will quickly conquer them and drive them out, just as the Lord has promised."</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15957" y="273581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Renewal</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r>
              <a:rPr lang="en-US" sz="3600" b="1" dirty="0"/>
              <a:t>Deuteronomy 9:4-6 </a:t>
            </a:r>
            <a:r>
              <a:rPr lang="en-US" sz="2800" b="1" dirty="0"/>
              <a:t>NLT</a:t>
            </a:r>
            <a:endParaRPr lang="en-US" sz="3600" b="1" dirty="0"/>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72008" y="260648"/>
            <a:ext cx="8964488" cy="5616624"/>
          </a:xfrm>
        </p:spPr>
        <p:txBody>
          <a:bodyPr/>
          <a:lstStyle/>
          <a:p>
            <a:r>
              <a:rPr lang="en-US" sz="2400" b="1" dirty="0">
                <a:effectLst/>
                <a:latin typeface="Arial" panose="020B0604020202020204" pitchFamily="34" charset="0"/>
                <a:cs typeface="Arial" panose="020B0604020202020204" pitchFamily="34" charset="0"/>
              </a:rPr>
              <a:t>"After the Lord your God has done this for you, don’t say in your hearts, ‘The Lord has given us this land because we are such good people!’ No, it is because of the wickedness of the other nations that he is pushing them out of your way. </a:t>
            </a:r>
            <a:r>
              <a:rPr lang="en-US" sz="2400" b="1" baseline="30000" dirty="0">
                <a:effectLst/>
                <a:latin typeface="Arial" panose="020B0604020202020204" pitchFamily="34" charset="0"/>
                <a:cs typeface="Arial" panose="020B0604020202020204" pitchFamily="34" charset="0"/>
              </a:rPr>
              <a:t>5 </a:t>
            </a:r>
            <a:r>
              <a:rPr lang="en-US" sz="2400" b="1" dirty="0">
                <a:effectLst/>
                <a:latin typeface="Arial" panose="020B0604020202020204" pitchFamily="34" charset="0"/>
                <a:cs typeface="Arial" panose="020B0604020202020204" pitchFamily="34" charset="0"/>
              </a:rPr>
              <a:t>It is not because you are so good or have such integrity that you are about to occupy their land. The Lord your God will drive these nations out ahead of you only because of their wickedness, and to fulfill the oath he swore to your ancestors Abraham, Isaac, and Jacob. </a:t>
            </a:r>
            <a:r>
              <a:rPr lang="en-US" sz="2400" b="1" baseline="30000" dirty="0">
                <a:effectLst/>
                <a:latin typeface="Arial" panose="020B0604020202020204" pitchFamily="34" charset="0"/>
                <a:cs typeface="Arial" panose="020B0604020202020204" pitchFamily="34" charset="0"/>
              </a:rPr>
              <a:t>6 </a:t>
            </a:r>
            <a:r>
              <a:rPr lang="en-US" sz="2400" b="1" dirty="0">
                <a:effectLst/>
                <a:latin typeface="Arial" panose="020B0604020202020204" pitchFamily="34" charset="0"/>
                <a:cs typeface="Arial" panose="020B0604020202020204" pitchFamily="34" charset="0"/>
              </a:rPr>
              <a:t>You must recognize that the Lord your God is not giving you this good land because you are good, for you are not—you are a stubborn people."</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10</a:t>
            </a:r>
          </a:p>
        </p:txBody>
      </p:sp>
    </p:spTree>
    <p:extLst>
      <p:ext uri="{BB962C8B-B14F-4D97-AF65-F5344CB8AC3E}">
        <p14:creationId xmlns:p14="http://schemas.microsoft.com/office/powerpoint/2010/main" val="205416547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11</a:t>
            </a:r>
          </a:p>
        </p:txBody>
      </p:sp>
    </p:spTree>
    <p:extLst>
      <p:ext uri="{BB962C8B-B14F-4D97-AF65-F5344CB8AC3E}">
        <p14:creationId xmlns:p14="http://schemas.microsoft.com/office/powerpoint/2010/main" val="295205733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12</a:t>
            </a:r>
          </a:p>
        </p:txBody>
      </p:sp>
    </p:spTree>
    <p:extLst>
      <p:ext uri="{BB962C8B-B14F-4D97-AF65-F5344CB8AC3E}">
        <p14:creationId xmlns:p14="http://schemas.microsoft.com/office/powerpoint/2010/main" val="88712038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65541" name="Text Box 5"/>
          <p:cNvSpPr txBox="1">
            <a:spLocks noChangeArrowheads="1"/>
          </p:cNvSpPr>
          <p:nvPr/>
        </p:nvSpPr>
        <p:spPr bwMode="auto">
          <a:xfrm>
            <a:off x="323850" y="4114800"/>
            <a:ext cx="88836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Religious &amp; Ceremonial Laws </a:t>
            </a:r>
            <a:r>
              <a:rPr lang="en-US" sz="2000" b="1" dirty="0">
                <a:solidFill>
                  <a:srgbClr val="000000"/>
                </a:solidFill>
                <a:latin typeface="Arial"/>
                <a:cs typeface="Arial"/>
              </a:rPr>
              <a:t>(12:1–16:17)</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4257856373"/>
      </p:ext>
    </p:extLst>
  </p:cSld>
  <p:clrMapOvr>
    <a:overrideClrMapping bg1="lt1" tx1="dk1" bg2="lt2" tx2="dk2" accent1="accent1" accent2="accent2" accent3="accent3" accent4="accent4" accent5="accent5" accent6="accent6" hlink="hlink" folHlink="folHlink"/>
  </p:clrMapOvr>
  <p:transition>
    <p:random/>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13</a:t>
            </a:r>
          </a:p>
        </p:txBody>
      </p:sp>
    </p:spTree>
    <p:extLst>
      <p:ext uri="{BB962C8B-B14F-4D97-AF65-F5344CB8AC3E}">
        <p14:creationId xmlns:p14="http://schemas.microsoft.com/office/powerpoint/2010/main" val="135869635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indent="-442913">
              <a:spcBef>
                <a:spcPct val="50000"/>
              </a:spcBef>
              <a:buFontTx/>
              <a:buChar char="•"/>
              <a:defRPr/>
            </a:pPr>
            <a:r>
              <a:rPr lang="en-US" sz="4000" b="1" dirty="0">
                <a:solidFill>
                  <a:srgbClr val="FFFFFF"/>
                </a:solidFill>
                <a:latin typeface="Arial"/>
                <a:cs typeface="Arial"/>
              </a:rPr>
              <a:t>Criminal </a:t>
            </a:r>
          </a:p>
          <a:p>
            <a:pPr marL="442913" indent="-442913">
              <a:spcBef>
                <a:spcPct val="50000"/>
              </a:spcBef>
              <a:buFontTx/>
              <a:buChar char="•"/>
              <a:defRPr/>
            </a:pPr>
            <a:r>
              <a:rPr lang="en-US" sz="4000" b="1" dirty="0">
                <a:solidFill>
                  <a:srgbClr val="FFFFFF"/>
                </a:solidFill>
                <a:latin typeface="Arial"/>
                <a:cs typeface="Arial"/>
              </a:rPr>
              <a:t>Civil</a:t>
            </a:r>
          </a:p>
          <a:p>
            <a:pPr marL="442913" indent="-442913">
              <a:spcBef>
                <a:spcPct val="50000"/>
              </a:spcBef>
              <a:buFontTx/>
              <a:buChar char="•"/>
              <a:defRPr/>
            </a:pPr>
            <a:r>
              <a:rPr lang="en-US" sz="4000" b="1" dirty="0">
                <a:solidFill>
                  <a:srgbClr val="FFFFFF"/>
                </a:solidFill>
                <a:latin typeface="Arial"/>
                <a:cs typeface="Arial"/>
              </a:rPr>
              <a:t>Family</a:t>
            </a:r>
          </a:p>
          <a:p>
            <a:pPr marL="442913" indent="-442913">
              <a:spcBef>
                <a:spcPct val="50000"/>
              </a:spcBef>
              <a:buFontTx/>
              <a:buChar char="•"/>
              <a:defRPr/>
            </a:pPr>
            <a:r>
              <a:rPr lang="en-US" sz="4000" b="1" dirty="0">
                <a:solidFill>
                  <a:srgbClr val="FFFFFF"/>
                </a:solidFill>
                <a:latin typeface="Arial"/>
                <a:cs typeface="Arial"/>
              </a:rPr>
              <a:t>Religious</a:t>
            </a:r>
          </a:p>
          <a:p>
            <a:pPr marL="442913" indent="-442913">
              <a:spcBef>
                <a:spcPct val="50000"/>
              </a:spcBef>
              <a:buFontTx/>
              <a:buChar char="•"/>
              <a:defRPr/>
            </a:pPr>
            <a:r>
              <a:rPr lang="en-US" sz="4000" b="1" dirty="0">
                <a:solidFill>
                  <a:srgbClr val="FFFFFF"/>
                </a:solidFill>
                <a:latin typeface="Arial"/>
                <a:cs typeface="Arial"/>
              </a:rPr>
              <a:t>Charitable</a:t>
            </a: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en-US" b="1">
                <a:solidFill>
                  <a:schemeClr val="bg1"/>
                </a:solidFill>
                <a:effectLst>
                  <a:outerShdw blurRad="38100" dist="38100" dir="2700000" algn="tl">
                    <a:srgbClr val="000000"/>
                  </a:outerShdw>
                </a:effectLst>
                <a:ea typeface="ＭＳ Ｐゴシック" charset="0"/>
              </a:rPr>
              <a:t>Categories of the Mosaic Law</a:t>
            </a:r>
            <a:endParaRPr lang="en-US" sz="4800" b="1">
              <a:effectLst>
                <a:outerShdw blurRad="38100" dist="38100" dir="2700000" algn="tl">
                  <a:srgbClr val="FFFFFF"/>
                </a:outerShdw>
              </a:effectLst>
              <a:ea typeface="ＭＳ Ｐゴシック" charset="0"/>
            </a:endParaRPr>
          </a:p>
        </p:txBody>
      </p:sp>
    </p:spTree>
    <p:extLst>
      <p:ext uri="{BB962C8B-B14F-4D97-AF65-F5344CB8AC3E}">
        <p14:creationId xmlns:p14="http://schemas.microsoft.com/office/powerpoint/2010/main" val="1360041542"/>
      </p:ext>
    </p:extLst>
  </p:cSld>
  <p:clrMapOvr>
    <a:masterClrMapping/>
  </p:clrMapOvr>
  <p:transition spd="med">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3694113"/>
          </a:xfrm>
          <a:prstGeom prst="rect">
            <a:avLst/>
          </a:prstGeom>
          <a:noFill/>
          <a:ln w="9525">
            <a:noFill/>
            <a:miter lim="800000"/>
            <a:headEnd/>
            <a:tailEnd/>
          </a:ln>
          <a:effectLst/>
        </p:spPr>
        <p:txBody>
          <a:bodyPr>
            <a:spAutoFit/>
          </a:bodyPr>
          <a:lstStyle/>
          <a:p>
            <a:pPr marL="581025" indent="-581025">
              <a:spcBef>
                <a:spcPct val="50000"/>
              </a:spcBef>
              <a:buFontTx/>
              <a:buChar char="•"/>
              <a:defRPr/>
            </a:pPr>
            <a:r>
              <a:rPr lang="en-US" sz="3600" b="1" dirty="0">
                <a:solidFill>
                  <a:srgbClr val="FFFFFF"/>
                </a:solidFill>
                <a:latin typeface="Arial"/>
                <a:cs typeface="Arial"/>
              </a:rPr>
              <a:t>Apodictic laws (absolute, unconditional commands or prohibitions)</a:t>
            </a:r>
            <a:r>
              <a:rPr lang="en-US" sz="3600" dirty="0">
                <a:solidFill>
                  <a:srgbClr val="000000"/>
                </a:solidFill>
                <a:latin typeface="Arial"/>
                <a:cs typeface="Arial"/>
              </a:rPr>
              <a:t> </a:t>
            </a:r>
          </a:p>
          <a:p>
            <a:pPr marL="581025" indent="-581025">
              <a:spcBef>
                <a:spcPct val="50000"/>
              </a:spcBef>
              <a:buFontTx/>
              <a:buChar char="•"/>
              <a:defRPr/>
            </a:pPr>
            <a:r>
              <a:rPr lang="en-US" sz="3600" b="1" dirty="0">
                <a:solidFill>
                  <a:srgbClr val="FFFFFF"/>
                </a:solidFill>
                <a:latin typeface="Arial"/>
                <a:cs typeface="Arial"/>
              </a:rPr>
              <a:t>Casuistic laws (case law, "If A, then B," representative, illustrative)</a:t>
            </a: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en-US" sz="3600" b="1">
                <a:solidFill>
                  <a:schemeClr val="bg1"/>
                </a:solidFill>
                <a:latin typeface="Arial" charset="0"/>
                <a:ea typeface="ＭＳ Ｐゴシック" charset="0"/>
              </a:rPr>
              <a:t>Kinds of Law in the Mosaic Covenant</a:t>
            </a:r>
            <a:endParaRPr lang="en-US" sz="4000">
              <a:latin typeface="Arial" charset="0"/>
              <a:ea typeface="ＭＳ Ｐゴシック"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507412" cy="1200150"/>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cs typeface="Arial"/>
              </a:rPr>
              <a:t>a distinctive geographical and climatic condition </a:t>
            </a:r>
          </a:p>
        </p:txBody>
      </p:sp>
      <p:sp>
        <p:nvSpPr>
          <p:cNvPr id="502788" name="Text Box 4"/>
          <p:cNvSpPr txBox="1">
            <a:spLocks noChangeArrowheads="1"/>
          </p:cNvSpPr>
          <p:nvPr/>
        </p:nvSpPr>
        <p:spPr bwMode="auto">
          <a:xfrm>
            <a:off x="255588" y="3765550"/>
            <a:ext cx="8507412" cy="647700"/>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sz="3200" b="1">
                <a:solidFill>
                  <a:srgbClr val="FFFFFF"/>
                </a:solidFill>
                <a:latin typeface="Arial"/>
                <a:cs typeface="Arial"/>
              </a:rPr>
              <a:t> </a:t>
            </a:r>
            <a:r>
              <a:rPr lang="en-US" sz="3600" b="1">
                <a:solidFill>
                  <a:srgbClr val="FFFFFF"/>
                </a:solidFill>
                <a:latin typeface="Arial"/>
                <a:cs typeface="Arial"/>
              </a:rPr>
              <a:t>the culture of the ancient Near East </a:t>
            </a:r>
          </a:p>
        </p:txBody>
      </p:sp>
      <p:sp>
        <p:nvSpPr>
          <p:cNvPr id="502789" name="Text Box 5"/>
          <p:cNvSpPr txBox="1">
            <a:spLocks noChangeArrowheads="1"/>
          </p:cNvSpPr>
          <p:nvPr/>
        </p:nvSpPr>
        <p:spPr bwMode="auto">
          <a:xfrm>
            <a:off x="255588" y="4860925"/>
            <a:ext cx="8507412" cy="1200150"/>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cs typeface="Arial"/>
              </a:rPr>
              <a:t>a specific religious context of the ancient Near East </a:t>
            </a: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en-US" sz="4000" b="1">
                <a:solidFill>
                  <a:schemeClr val="bg1"/>
                </a:solidFill>
                <a:latin typeface="Arial" charset="0"/>
                <a:ea typeface="ＭＳ Ｐゴシック" charset="0"/>
              </a:rPr>
              <a:t>The law was designed for people living in . . . </a:t>
            </a:r>
            <a:endParaRPr lang="en-US">
              <a:latin typeface="Arial" charset="0"/>
              <a:ea typeface="ＭＳ Ｐゴシック"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20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323850" y="1239838"/>
            <a:ext cx="8572500" cy="95408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2800" b="1">
                <a:solidFill>
                  <a:srgbClr val="FFFFFF"/>
                </a:solidFill>
                <a:latin typeface="Arial"/>
                <a:cs typeface="Arial"/>
              </a:rPr>
              <a:t>The Mosaic Law is not binding on Christians today since its covenant authority has ended.</a:t>
            </a:r>
          </a:p>
        </p:txBody>
      </p:sp>
      <p:sp>
        <p:nvSpPr>
          <p:cNvPr id="503811" name="Text Box 3"/>
          <p:cNvSpPr txBox="1">
            <a:spLocks noChangeArrowheads="1"/>
          </p:cNvSpPr>
          <p:nvPr/>
        </p:nvSpPr>
        <p:spPr bwMode="auto">
          <a:xfrm>
            <a:off x="361950" y="2563813"/>
            <a:ext cx="8572500" cy="95408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2800" b="1">
                <a:solidFill>
                  <a:srgbClr val="FFFFFF"/>
                </a:solidFill>
                <a:latin typeface="Arial"/>
                <a:cs typeface="Arial"/>
              </a:rPr>
              <a:t>Some provisions are repeated or renewed in the new covenant.  </a:t>
            </a:r>
          </a:p>
        </p:txBody>
      </p:sp>
      <p:sp>
        <p:nvSpPr>
          <p:cNvPr id="503812" name="Text Box 4"/>
          <p:cNvSpPr txBox="1">
            <a:spLocks noChangeArrowheads="1"/>
          </p:cNvSpPr>
          <p:nvPr/>
        </p:nvSpPr>
        <p:spPr bwMode="auto">
          <a:xfrm>
            <a:off x="361950" y="3887788"/>
            <a:ext cx="8572500" cy="954087"/>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b="1">
                <a:solidFill>
                  <a:srgbClr val="FFFFFF"/>
                </a:solidFill>
                <a:latin typeface="Arial"/>
                <a:cs typeface="Arial"/>
              </a:rPr>
              <a:t> </a:t>
            </a:r>
            <a:r>
              <a:rPr lang="en-US" sz="2800" b="1">
                <a:solidFill>
                  <a:srgbClr val="FFFFFF"/>
                </a:solidFill>
                <a:latin typeface="Arial"/>
                <a:cs typeface="Arial"/>
              </a:rPr>
              <a:t>The Mosaic Law has been personalized in Jesus Christ</a:t>
            </a:r>
          </a:p>
        </p:txBody>
      </p:sp>
      <p:sp>
        <p:nvSpPr>
          <p:cNvPr id="503813" name="Text Box 5"/>
          <p:cNvSpPr txBox="1">
            <a:spLocks noChangeArrowheads="1"/>
          </p:cNvSpPr>
          <p:nvPr/>
        </p:nvSpPr>
        <p:spPr bwMode="auto">
          <a:xfrm>
            <a:off x="361950" y="5211763"/>
            <a:ext cx="8572500" cy="1385887"/>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sz="2800" b="1">
                <a:solidFill>
                  <a:srgbClr val="FFFFFF"/>
                </a:solidFill>
                <a:latin typeface="Arial"/>
                <a:cs typeface="Arial"/>
              </a:rPr>
              <a:t>The people of God are now internationalized beyond ethnic Israel, so a new covenant is needed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en-US" sz="4000">
                <a:solidFill>
                  <a:schemeClr val="bg1"/>
                </a:solidFill>
                <a:latin typeface="Arial" charset="0"/>
                <a:ea typeface="ＭＳ Ｐゴシック" charset="0"/>
              </a:rPr>
              <a:t>Mosaic Law Today?</a:t>
            </a: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a:solidFill>
                <a:srgbClr val="000000"/>
              </a:solidFill>
              <a:latin typeface="Arial" charset="0"/>
              <a:cs typeface="Arial" charset="0"/>
            </a:endParaRPr>
          </a:p>
        </p:txBody>
      </p:sp>
      <p:sp>
        <p:nvSpPr>
          <p:cNvPr id="432131" name="Text Box 3"/>
          <p:cNvSpPr txBox="1">
            <a:spLocks noChangeArrowheads="1"/>
          </p:cNvSpPr>
          <p:nvPr/>
        </p:nvSpPr>
        <p:spPr bwMode="auto">
          <a:xfrm>
            <a:off x="228600" y="1392238"/>
            <a:ext cx="8915400" cy="3692525"/>
          </a:xfrm>
          <a:prstGeom prst="rect">
            <a:avLst/>
          </a:prstGeom>
          <a:noFill/>
          <a:ln w="9525">
            <a:noFill/>
            <a:miter lim="800000"/>
            <a:headEnd/>
            <a:tailEnd/>
          </a:ln>
          <a:effectLst/>
        </p:spPr>
        <p:txBody>
          <a:bodyPr>
            <a:spAutoFit/>
          </a:bodyPr>
          <a:lstStyle/>
          <a:p>
            <a:pPr marL="541338" indent="-541338">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Numbers can be described in terms of its key word which is: _______________________.</a:t>
            </a:r>
          </a:p>
          <a:p>
            <a:pPr marL="541338" indent="-541338">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Because of the people</a:t>
            </a:r>
            <a:r>
              <a:rPr lang="fr-FR"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a:t>
            </a: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s rebellion, their journey from Sinai to the Promised Land required ____  years</a:t>
            </a:r>
          </a:p>
        </p:txBody>
      </p:sp>
      <p:sp>
        <p:nvSpPr>
          <p:cNvPr id="4" name="TextBox 3"/>
          <p:cNvSpPr txBox="1"/>
          <p:nvPr/>
        </p:nvSpPr>
        <p:spPr>
          <a:xfrm>
            <a:off x="2057400" y="2438400"/>
            <a:ext cx="274955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a:solidFill>
                  <a:srgbClr val="FFFFFF"/>
                </a:solidFill>
                <a:effectLst>
                  <a:outerShdw blurRad="38100" dist="38100" dir="2700000" algn="tl">
                    <a:srgbClr val="000000">
                      <a:alpha val="43137"/>
                    </a:srgbClr>
                  </a:outerShdw>
                </a:effectLst>
                <a:latin typeface="Arial"/>
                <a:cs typeface="Arial"/>
              </a:rPr>
              <a:t>Preparation</a:t>
            </a:r>
            <a:endParaRPr lang="en-US" sz="2000" b="1">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5" name="TextBox 4"/>
          <p:cNvSpPr txBox="1"/>
          <p:nvPr/>
        </p:nvSpPr>
        <p:spPr>
          <a:xfrm>
            <a:off x="6372225" y="4365625"/>
            <a:ext cx="69850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FFFFFF"/>
                </a:solidFill>
                <a:effectLst>
                  <a:outerShdw blurRad="38100" dist="38100" dir="2700000" algn="tl">
                    <a:srgbClr val="000000">
                      <a:alpha val="43137"/>
                    </a:srgbClr>
                  </a:outerShdw>
                </a:effectLst>
                <a:latin typeface="Arial"/>
                <a:cs typeface="Arial"/>
              </a:rPr>
              <a:t>39</a:t>
            </a:r>
            <a:endParaRPr lang="en-US" sz="2000" b="1" dirty="0">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en-US" sz="3600" b="1" dirty="0">
                <a:solidFill>
                  <a:schemeClr val="bg1"/>
                </a:solidFill>
                <a:effectLst>
                  <a:outerShdw blurRad="38100" dist="38100" dir="2700000" algn="tl">
                    <a:srgbClr val="000000">
                      <a:alpha val="43137"/>
                    </a:srgbClr>
                  </a:outerShdw>
                </a:effectLst>
                <a:ea typeface="ＭＳ Ｐゴシック" charset="0"/>
              </a:rPr>
              <a:t>REVIEW QUIZ ON NUMBERS</a:t>
            </a:r>
            <a:r>
              <a:rPr lang="en-US" sz="4000" b="1" dirty="0">
                <a:effectLst>
                  <a:outerShdw blurRad="38100" dist="38100" dir="2700000" algn="tl">
                    <a:srgbClr val="000000">
                      <a:alpha val="43137"/>
                    </a:srgbClr>
                  </a:outerShdw>
                </a:effectLst>
                <a:ea typeface="ＭＳ Ｐゴシック" charset="0"/>
              </a:rPr>
              <a:t> </a:t>
            </a: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spcBef>
                <a:spcPct val="50000"/>
              </a:spcBef>
              <a:defRPr/>
            </a:pPr>
            <a:r>
              <a:rPr lang="en-US" sz="4000" b="1" dirty="0">
                <a:solidFill>
                  <a:srgbClr val="FFFFFF"/>
                </a:solidFill>
                <a:latin typeface="Arial"/>
                <a:cs typeface="Arial"/>
              </a:rPr>
              <a:t>It reveals: </a:t>
            </a:r>
          </a:p>
          <a:p>
            <a:pPr marL="358775" indent="-358775">
              <a:spcBef>
                <a:spcPct val="50000"/>
              </a:spcBef>
              <a:buFontTx/>
              <a:buChar char="•"/>
              <a:defRPr/>
            </a:pPr>
            <a:r>
              <a:rPr lang="en-US" sz="4000" b="1" dirty="0">
                <a:solidFill>
                  <a:srgbClr val="FFFFFF"/>
                </a:solidFill>
                <a:latin typeface="Arial"/>
                <a:cs typeface="Arial"/>
              </a:rPr>
              <a:t>Who God is</a:t>
            </a:r>
          </a:p>
          <a:p>
            <a:pPr marL="358775" indent="-358775">
              <a:spcBef>
                <a:spcPct val="50000"/>
              </a:spcBef>
              <a:buFontTx/>
              <a:buChar char="•"/>
              <a:defRPr/>
            </a:pPr>
            <a:r>
              <a:rPr lang="en-US" sz="4000" b="1" dirty="0">
                <a:solidFill>
                  <a:srgbClr val="FFFFFF"/>
                </a:solidFill>
                <a:latin typeface="Arial"/>
                <a:cs typeface="Arial"/>
              </a:rPr>
              <a:t>What God expects</a:t>
            </a:r>
          </a:p>
          <a:p>
            <a:pPr marL="358775" indent="-358775">
              <a:spcBef>
                <a:spcPct val="50000"/>
              </a:spcBef>
              <a:buFontTx/>
              <a:buChar char="•"/>
              <a:defRPr/>
            </a:pPr>
            <a:r>
              <a:rPr lang="en-US" sz="4000" b="1" dirty="0">
                <a:solidFill>
                  <a:srgbClr val="FFFFFF"/>
                </a:solidFill>
                <a:latin typeface="Arial"/>
                <a:cs typeface="Arial"/>
              </a:rPr>
              <a:t>What sin is </a:t>
            </a: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b="1">
                <a:solidFill>
                  <a:schemeClr val="bg1"/>
                </a:solidFill>
                <a:latin typeface="Arial" charset="0"/>
                <a:ea typeface="ＭＳ Ｐゴシック" charset="0"/>
              </a:rPr>
              <a:t>The Law is not </a:t>
            </a:r>
            <a:r>
              <a:rPr lang="en-US" sz="4000" b="1" u="sng">
                <a:solidFill>
                  <a:schemeClr val="bg1"/>
                </a:solidFill>
                <a:latin typeface="Arial" charset="0"/>
                <a:ea typeface="ＭＳ Ｐゴシック" charset="0"/>
              </a:rPr>
              <a:t>regulatory,</a:t>
            </a:r>
            <a:r>
              <a:rPr lang="en-US" sz="4000" b="1">
                <a:solidFill>
                  <a:schemeClr val="bg1"/>
                </a:solidFill>
                <a:latin typeface="Arial" charset="0"/>
                <a:ea typeface="ＭＳ Ｐゴシック" charset="0"/>
              </a:rPr>
              <a:t> </a:t>
            </a:r>
            <a:br>
              <a:rPr lang="en-US" sz="4000" b="1">
                <a:solidFill>
                  <a:schemeClr val="bg1"/>
                </a:solidFill>
                <a:latin typeface="Arial" charset="0"/>
                <a:ea typeface="ＭＳ Ｐゴシック" charset="0"/>
              </a:rPr>
            </a:br>
            <a:r>
              <a:rPr lang="en-US" sz="4000" b="1">
                <a:solidFill>
                  <a:schemeClr val="bg1"/>
                </a:solidFill>
                <a:latin typeface="Arial" charset="0"/>
                <a:ea typeface="ＭＳ Ｐゴシック" charset="0"/>
              </a:rPr>
              <a:t>but it is </a:t>
            </a:r>
            <a:r>
              <a:rPr lang="en-US" sz="4000" b="1" u="sng">
                <a:solidFill>
                  <a:schemeClr val="bg1"/>
                </a:solidFill>
                <a:latin typeface="Arial" charset="0"/>
                <a:ea typeface="ＭＳ Ｐゴシック" charset="0"/>
              </a:rPr>
              <a:t>revelatory</a:t>
            </a:r>
            <a:r>
              <a:rPr lang="en-US" sz="4000" b="1">
                <a:solidFill>
                  <a:schemeClr val="bg1"/>
                </a:solidFill>
                <a:latin typeface="Arial" charset="0"/>
                <a:ea typeface="ＭＳ Ｐゴシック" charset="0"/>
              </a:rPr>
              <a:t>.</a:t>
            </a:r>
            <a:endParaRPr lang="en-US">
              <a:latin typeface="Arial" charset="0"/>
              <a:ea typeface="ＭＳ Ｐゴシック"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sz="2000">
              <a:solidFill>
                <a:srgbClr val="000000"/>
              </a:solidFill>
              <a:latin typeface="Arial"/>
              <a:cs typeface="Arial"/>
            </a:endParaRPr>
          </a:p>
        </p:txBody>
      </p:sp>
      <p:sp>
        <p:nvSpPr>
          <p:cNvPr id="506883" name="Text Box 3"/>
          <p:cNvSpPr txBox="1">
            <a:spLocks noChangeArrowheads="1"/>
          </p:cNvSpPr>
          <p:nvPr/>
        </p:nvSpPr>
        <p:spPr bwMode="auto">
          <a:xfrm>
            <a:off x="2095500" y="1241971"/>
            <a:ext cx="480060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Covenants of Promise</a:t>
            </a:r>
          </a:p>
        </p:txBody>
      </p:sp>
      <p:sp>
        <p:nvSpPr>
          <p:cNvPr id="506884" name="Text Box 4"/>
          <p:cNvSpPr txBox="1">
            <a:spLocks noChangeArrowheads="1"/>
          </p:cNvSpPr>
          <p:nvPr/>
        </p:nvSpPr>
        <p:spPr bwMode="auto">
          <a:xfrm>
            <a:off x="1447800" y="3359696"/>
            <a:ext cx="6096000" cy="1015663"/>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Administrative Covenants</a:t>
            </a:r>
            <a:br>
              <a:rPr lang="en-US" sz="3200" b="1" dirty="0">
                <a:solidFill>
                  <a:srgbClr val="FFFFFF"/>
                </a:solidFill>
                <a:effectLst>
                  <a:outerShdw blurRad="38100" dist="38100" dir="2700000" algn="tl">
                    <a:srgbClr val="000000"/>
                  </a:outerShdw>
                </a:effectLst>
                <a:latin typeface="Arial"/>
                <a:cs typeface="Arial"/>
              </a:rPr>
            </a:br>
            <a:r>
              <a:rPr lang="en-US" sz="2800" b="1" i="1" dirty="0">
                <a:solidFill>
                  <a:srgbClr val="FFFFFF"/>
                </a:solidFill>
                <a:effectLst>
                  <a:outerShdw blurRad="38100" dist="38100" dir="2700000" algn="tl">
                    <a:srgbClr val="000000"/>
                  </a:outerShdw>
                </a:effectLst>
                <a:latin typeface="Arial"/>
                <a:cs typeface="Arial"/>
              </a:rPr>
              <a:t>How to experience the blessing</a:t>
            </a:r>
          </a:p>
        </p:txBody>
      </p:sp>
      <p:sp>
        <p:nvSpPr>
          <p:cNvPr id="506885" name="AutoShape 5"/>
          <p:cNvSpPr>
            <a:spLocks noChangeArrowheads="1"/>
          </p:cNvSpPr>
          <p:nvPr/>
        </p:nvSpPr>
        <p:spPr bwMode="auto">
          <a:xfrm>
            <a:off x="533400" y="845096"/>
            <a:ext cx="762000" cy="4114800"/>
          </a:xfrm>
          <a:prstGeom prst="upArrow">
            <a:avLst>
              <a:gd name="adj1" fmla="val 50000"/>
              <a:gd name="adj2" fmla="val 135000"/>
            </a:avLst>
          </a:prstGeom>
          <a:gradFill rotWithShape="0">
            <a:gsLst>
              <a:gs pos="0">
                <a:srgbClr val="800080"/>
              </a:gs>
              <a:gs pos="100000">
                <a:srgbClr val="800080">
                  <a:gamma/>
                  <a:shade val="46275"/>
                  <a:invGamma/>
                </a:srgbClr>
              </a:gs>
            </a:gsLst>
            <a:lin ang="5400000" scaled="1"/>
          </a:gra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86" name="AutoShape 6"/>
          <p:cNvSpPr>
            <a:spLocks noChangeArrowheads="1"/>
          </p:cNvSpPr>
          <p:nvPr/>
        </p:nvSpPr>
        <p:spPr bwMode="auto">
          <a:xfrm>
            <a:off x="7696200" y="692696"/>
            <a:ext cx="838200" cy="4343400"/>
          </a:xfrm>
          <a:prstGeom prst="upArrow">
            <a:avLst>
              <a:gd name="adj1" fmla="val 50000"/>
              <a:gd name="adj2" fmla="val 129545"/>
            </a:avLst>
          </a:prstGeom>
          <a:gradFill rotWithShape="0">
            <a:gsLst>
              <a:gs pos="0">
                <a:srgbClr val="800080"/>
              </a:gs>
              <a:gs pos="100000">
                <a:srgbClr val="800080">
                  <a:gamma/>
                  <a:shade val="46275"/>
                  <a:invGamma/>
                </a:srgbClr>
              </a:gs>
            </a:gsLst>
            <a:lin ang="5400000" scaled="1"/>
          </a:gra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87" name="Text Box 7"/>
          <p:cNvSpPr txBox="1">
            <a:spLocks noChangeArrowheads="1"/>
          </p:cNvSpPr>
          <p:nvPr/>
        </p:nvSpPr>
        <p:spPr bwMode="auto">
          <a:xfrm>
            <a:off x="152400" y="2397671"/>
            <a:ext cx="312420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Abrahamic</a:t>
            </a:r>
          </a:p>
        </p:txBody>
      </p:sp>
      <p:sp>
        <p:nvSpPr>
          <p:cNvPr id="506888" name="Text Box 8"/>
          <p:cNvSpPr txBox="1">
            <a:spLocks noChangeArrowheads="1"/>
          </p:cNvSpPr>
          <p:nvPr/>
        </p:nvSpPr>
        <p:spPr bwMode="auto">
          <a:xfrm>
            <a:off x="5657850" y="2413546"/>
            <a:ext cx="310515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Davidic</a:t>
            </a:r>
          </a:p>
        </p:txBody>
      </p:sp>
      <p:sp>
        <p:nvSpPr>
          <p:cNvPr id="506889" name="Text Box 9"/>
          <p:cNvSpPr txBox="1">
            <a:spLocks noChangeArrowheads="1"/>
          </p:cNvSpPr>
          <p:nvPr/>
        </p:nvSpPr>
        <p:spPr bwMode="auto">
          <a:xfrm>
            <a:off x="238125" y="4896396"/>
            <a:ext cx="4029075" cy="1569660"/>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Mosaic          </a:t>
            </a:r>
            <a:r>
              <a:rPr lang="en-US" sz="3200" b="1" i="1" dirty="0">
                <a:solidFill>
                  <a:srgbClr val="FFFFFF"/>
                </a:solidFill>
                <a:effectLst>
                  <a:outerShdw blurRad="38100" dist="38100" dir="2700000" algn="tl">
                    <a:srgbClr val="000000"/>
                  </a:outerShdw>
                </a:effectLst>
                <a:latin typeface="Arial"/>
                <a:cs typeface="Arial"/>
              </a:rPr>
              <a:t>Israel</a:t>
            </a:r>
            <a:r>
              <a:rPr lang="fr-FR" altLang="ja-JP" sz="3200" b="1" i="1" dirty="0">
                <a:solidFill>
                  <a:srgbClr val="FFFFFF"/>
                </a:solidFill>
                <a:effectLst>
                  <a:outerShdw blurRad="38100" dist="38100" dir="2700000" algn="tl">
                    <a:srgbClr val="000000"/>
                  </a:outerShdw>
                </a:effectLst>
                <a:latin typeface="Arial"/>
                <a:cs typeface="Arial"/>
              </a:rPr>
              <a:t>'</a:t>
            </a:r>
            <a:r>
              <a:rPr lang="en-US" sz="3200" b="1" i="1" dirty="0">
                <a:solidFill>
                  <a:srgbClr val="FFFFFF"/>
                </a:solidFill>
                <a:effectLst>
                  <a:outerShdw blurRad="38100" dist="38100" dir="2700000" algn="tl">
                    <a:srgbClr val="000000"/>
                  </a:outerShdw>
                </a:effectLst>
                <a:latin typeface="Arial"/>
                <a:cs typeface="Arial"/>
              </a:rPr>
              <a:t>s terms of obedience</a:t>
            </a:r>
          </a:p>
        </p:txBody>
      </p:sp>
      <p:sp>
        <p:nvSpPr>
          <p:cNvPr id="506890" name="Text Box 10"/>
          <p:cNvSpPr txBox="1">
            <a:spLocks noChangeArrowheads="1"/>
          </p:cNvSpPr>
          <p:nvPr/>
        </p:nvSpPr>
        <p:spPr bwMode="auto">
          <a:xfrm>
            <a:off x="4800600" y="4896396"/>
            <a:ext cx="4200525" cy="1569660"/>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New                      </a:t>
            </a:r>
            <a:r>
              <a:rPr lang="en-US" sz="3200" b="1" i="1" dirty="0">
                <a:solidFill>
                  <a:srgbClr val="FFFFFF"/>
                </a:solidFill>
                <a:effectLst>
                  <a:outerShdw blurRad="38100" dist="38100" dir="2700000" algn="tl">
                    <a:srgbClr val="000000"/>
                  </a:outerShdw>
                </a:effectLst>
                <a:latin typeface="Arial"/>
                <a:cs typeface="Arial"/>
              </a:rPr>
              <a:t>Terms of obedience under Messiah</a:t>
            </a:r>
          </a:p>
        </p:txBody>
      </p:sp>
      <p:sp>
        <p:nvSpPr>
          <p:cNvPr id="506891" name="Text Box 11"/>
          <p:cNvSpPr txBox="1">
            <a:spLocks noChangeArrowheads="1"/>
          </p:cNvSpPr>
          <p:nvPr/>
        </p:nvSpPr>
        <p:spPr bwMode="auto">
          <a:xfrm>
            <a:off x="1143000" y="533400"/>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FFFFFF"/>
                </a:solidFill>
                <a:latin typeface="Arial"/>
                <a:cs typeface="Arial"/>
              </a:rPr>
              <a:t>Walt Russell, </a:t>
            </a:r>
            <a:r>
              <a:rPr lang="en-US" b="1" u="sng">
                <a:solidFill>
                  <a:srgbClr val="FFFFFF"/>
                </a:solidFill>
                <a:latin typeface="Arial"/>
                <a:cs typeface="Arial"/>
              </a:rPr>
              <a:t>Playing with Fire</a:t>
            </a:r>
            <a:r>
              <a:rPr lang="en-US" b="1">
                <a:solidFill>
                  <a:srgbClr val="FFFFFF"/>
                </a:solidFill>
                <a:latin typeface="Arial"/>
                <a:cs typeface="Arial"/>
              </a:rPr>
              <a:t>, p. 121</a:t>
            </a:r>
          </a:p>
        </p:txBody>
      </p:sp>
      <p:grpSp>
        <p:nvGrpSpPr>
          <p:cNvPr id="2" name="Group 12"/>
          <p:cNvGrpSpPr>
            <a:grpSpLocks/>
          </p:cNvGrpSpPr>
          <p:nvPr/>
        </p:nvGrpSpPr>
        <p:grpSpPr bwMode="auto">
          <a:xfrm>
            <a:off x="228600" y="76200"/>
            <a:ext cx="8686800" cy="1371600"/>
            <a:chOff x="144" y="48"/>
            <a:chExt cx="5472" cy="864"/>
          </a:xfrm>
        </p:grpSpPr>
        <p:sp>
          <p:nvSpPr>
            <p:cNvPr id="506893"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94"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algn="ctr">
                <a:spcBef>
                  <a:spcPct val="50000"/>
                </a:spcBef>
                <a:defRPr/>
              </a:pPr>
              <a:r>
                <a:rPr lang="en-US" sz="4400" b="1">
                  <a:solidFill>
                    <a:srgbClr val="FFFFFF"/>
                  </a:solidFill>
                  <a:latin typeface="Arial"/>
                  <a:cs typeface="Arial"/>
                </a:rPr>
                <a:t>BLESSING</a:t>
              </a:r>
            </a:p>
          </p:txBody>
        </p:sp>
      </p:grpSp>
      <p:grpSp>
        <p:nvGrpSpPr>
          <p:cNvPr id="3" name="Group 15"/>
          <p:cNvGrpSpPr>
            <a:grpSpLocks/>
          </p:cNvGrpSpPr>
          <p:nvPr/>
        </p:nvGrpSpPr>
        <p:grpSpPr bwMode="auto">
          <a:xfrm>
            <a:off x="2895600" y="4731296"/>
            <a:ext cx="3200400" cy="838200"/>
            <a:chOff x="1824" y="3072"/>
            <a:chExt cx="2016" cy="528"/>
          </a:xfrm>
        </p:grpSpPr>
        <p:sp>
          <p:nvSpPr>
            <p:cNvPr id="506896" name="AutoShape 16"/>
            <p:cNvSpPr>
              <a:spLocks noChangeArrowheads="1"/>
            </p:cNvSpPr>
            <p:nvPr/>
          </p:nvSpPr>
          <p:spPr bwMode="auto">
            <a:xfrm>
              <a:off x="1920" y="3072"/>
              <a:ext cx="1824" cy="528"/>
            </a:xfrm>
            <a:prstGeom prst="rightArrow">
              <a:avLst>
                <a:gd name="adj1" fmla="val 50000"/>
                <a:gd name="adj2" fmla="val 86364"/>
              </a:avLst>
            </a:prstGeom>
            <a:gradFill rotWithShape="0">
              <a:gsLst>
                <a:gs pos="0">
                  <a:srgbClr val="800000"/>
                </a:gs>
                <a:gs pos="100000">
                  <a:schemeClr val="tx1"/>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a:defRPr/>
              </a:pPr>
              <a:endParaRPr lang="en-US" sz="2000">
                <a:solidFill>
                  <a:srgbClr val="000000"/>
                </a:solidFill>
                <a:latin typeface="Arial"/>
                <a:cs typeface="Arial"/>
              </a:endParaRPr>
            </a:p>
          </p:txBody>
        </p:sp>
        <p:sp>
          <p:nvSpPr>
            <p:cNvPr id="506897"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FFFFFF"/>
                  </a:solidFill>
                  <a:latin typeface="Arial"/>
                  <a:cs typeface="Arial"/>
                </a:rPr>
                <a:t>Superceded by</a:t>
              </a:r>
            </a:p>
          </p:txBody>
        </p:sp>
      </p:grpSp>
      <p:grpSp>
        <p:nvGrpSpPr>
          <p:cNvPr id="4" name="Group 18"/>
          <p:cNvGrpSpPr>
            <a:grpSpLocks/>
          </p:cNvGrpSpPr>
          <p:nvPr/>
        </p:nvGrpSpPr>
        <p:grpSpPr bwMode="auto">
          <a:xfrm>
            <a:off x="3200400" y="1851571"/>
            <a:ext cx="2514600" cy="838200"/>
            <a:chOff x="2304" y="1632"/>
            <a:chExt cx="1584" cy="528"/>
          </a:xfrm>
        </p:grpSpPr>
        <p:sp>
          <p:nvSpPr>
            <p:cNvPr id="506899"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a:defRPr/>
              </a:pPr>
              <a:endParaRPr lang="en-US" sz="2000">
                <a:solidFill>
                  <a:srgbClr val="000000"/>
                </a:solidFill>
                <a:latin typeface="Arial"/>
                <a:cs typeface="Arial"/>
              </a:endParaRPr>
            </a:p>
          </p:txBody>
        </p:sp>
        <p:sp>
          <p:nvSpPr>
            <p:cNvPr id="506900"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FFFFFF"/>
                  </a:solidFill>
                  <a:latin typeface="Arial"/>
                  <a:cs typeface="Arial"/>
                </a:rPr>
                <a:t>Amplified by</a:t>
              </a:r>
            </a:p>
          </p:txBody>
        </p:sp>
      </p:grpSp>
      <p:sp>
        <p:nvSpPr>
          <p:cNvPr id="356366" name="Title 20"/>
          <p:cNvSpPr>
            <a:spLocks noGrp="1"/>
          </p:cNvSpPr>
          <p:nvPr>
            <p:ph type="title" idx="4294967295"/>
          </p:nvPr>
        </p:nvSpPr>
        <p:spPr>
          <a:xfrm>
            <a:off x="0" y="0"/>
            <a:ext cx="9144000" cy="457200"/>
          </a:xfrm>
        </p:spPr>
        <p:txBody>
          <a:bodyPr/>
          <a:lstStyle/>
          <a:p>
            <a:r>
              <a:rPr lang="en-US" sz="2400" dirty="0">
                <a:solidFill>
                  <a:srgbClr val="FFFFFF"/>
                </a:solidFill>
                <a:ea typeface="ＭＳ Ｐゴシック" charset="0"/>
              </a:rPr>
              <a:t>Two Basic Types of Covenants for Blessing</a:t>
            </a:r>
          </a:p>
        </p:txBody>
      </p:sp>
      <p:sp>
        <p:nvSpPr>
          <p:cNvPr id="22" name="Title 20"/>
          <p:cNvSpPr txBox="1">
            <a:spLocks/>
          </p:cNvSpPr>
          <p:nvPr/>
        </p:nvSpPr>
        <p:spPr bwMode="auto">
          <a:xfrm>
            <a:off x="0" y="6397970"/>
            <a:ext cx="896448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a:r>
              <a:rPr lang="en-US" sz="1800" b="1" dirty="0">
                <a:solidFill>
                  <a:srgbClr val="FFFFFF"/>
                </a:solidFill>
                <a:effectLst>
                  <a:outerShdw blurRad="50800" dist="63500" dir="2700000" algn="tl" rotWithShape="0">
                    <a:srgbClr val="000000"/>
                  </a:outerShdw>
                </a:effectLst>
                <a:ea typeface="ＭＳ Ｐゴシック" charset="0"/>
              </a:rPr>
              <a:t>Adapted from Walt Russell, Biola University</a:t>
            </a:r>
          </a:p>
        </p:txBody>
      </p:sp>
    </p:spTree>
    <p:extLst>
      <p:ext uri="{BB962C8B-B14F-4D97-AF65-F5344CB8AC3E}">
        <p14:creationId xmlns:p14="http://schemas.microsoft.com/office/powerpoint/2010/main" val="33879346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9" fill="hold" grpId="0" nodeType="clickEffect">
                                  <p:stCondLst>
                                    <p:cond delay="0"/>
                                  </p:stCondLst>
                                  <p:childTnLst>
                                    <p:set>
                                      <p:cBhvr>
                                        <p:cTn id="11" dur="1" fill="hold">
                                          <p:stCondLst>
                                            <p:cond delay="0"/>
                                          </p:stCondLst>
                                        </p:cTn>
                                        <p:tgtEl>
                                          <p:spTgt spid="506883"/>
                                        </p:tgtEl>
                                        <p:attrNameLst>
                                          <p:attrName>style.visibility</p:attrName>
                                        </p:attrNameLst>
                                      </p:cBhvr>
                                      <p:to>
                                        <p:strVal val="visible"/>
                                      </p:to>
                                    </p:set>
                                    <p:anim calcmode="lin" valueType="num">
                                      <p:cBhvr additive="base">
                                        <p:cTn id="12" dur="500" fill="hold"/>
                                        <p:tgtEl>
                                          <p:spTgt spid="506883"/>
                                        </p:tgtEl>
                                        <p:attrNameLst>
                                          <p:attrName>ppt_x</p:attrName>
                                        </p:attrNameLst>
                                      </p:cBhvr>
                                      <p:tavLst>
                                        <p:tav tm="0">
                                          <p:val>
                                            <p:strVal val="0-#ppt_w/2"/>
                                          </p:val>
                                        </p:tav>
                                        <p:tav tm="100000">
                                          <p:val>
                                            <p:strVal val="#ppt_x"/>
                                          </p:val>
                                        </p:tav>
                                      </p:tavLst>
                                    </p:anim>
                                    <p:anim calcmode="lin" valueType="num">
                                      <p:cBhvr additive="base">
                                        <p:cTn id="13" dur="500" fill="hold"/>
                                        <p:tgtEl>
                                          <p:spTgt spid="506883"/>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506887"/>
                                        </p:tgtEl>
                                        <p:attrNameLst>
                                          <p:attrName>style.visibility</p:attrName>
                                        </p:attrNameLst>
                                      </p:cBhvr>
                                      <p:to>
                                        <p:strVal val="visible"/>
                                      </p:to>
                                    </p:set>
                                    <p:anim calcmode="lin" valueType="num">
                                      <p:cBhvr>
                                        <p:cTn id="18" dur="500" fill="hold"/>
                                        <p:tgtEl>
                                          <p:spTgt spid="506887"/>
                                        </p:tgtEl>
                                        <p:attrNameLst>
                                          <p:attrName>ppt_w</p:attrName>
                                        </p:attrNameLst>
                                      </p:cBhvr>
                                      <p:tavLst>
                                        <p:tav tm="0">
                                          <p:val>
                                            <p:fltVal val="0"/>
                                          </p:val>
                                        </p:tav>
                                        <p:tav tm="100000">
                                          <p:val>
                                            <p:strVal val="#ppt_w"/>
                                          </p:val>
                                        </p:tav>
                                      </p:tavLst>
                                    </p:anim>
                                    <p:anim calcmode="lin" valueType="num">
                                      <p:cBhvr>
                                        <p:cTn id="19" dur="500" fill="hold"/>
                                        <p:tgtEl>
                                          <p:spTgt spid="506887"/>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left)">
                                      <p:cBhvr>
                                        <p:cTn id="24" dur="500"/>
                                        <p:tgtEl>
                                          <p:spTgt spid="4"/>
                                        </p:tgtEl>
                                      </p:cBhvr>
                                    </p:animEffect>
                                  </p:childTnLst>
                                </p:cTn>
                              </p:par>
                            </p:childTnLst>
                          </p:cTn>
                        </p:par>
                        <p:par>
                          <p:cTn id="25" fill="hold" nodeType="afterGroup">
                            <p:stCondLst>
                              <p:cond delay="500"/>
                            </p:stCondLst>
                            <p:childTnLst>
                              <p:par>
                                <p:cTn id="26" presetID="23" presetClass="entr" presetSubtype="16" fill="hold" grpId="0" nodeType="afterEffect">
                                  <p:stCondLst>
                                    <p:cond delay="2000"/>
                                  </p:stCondLst>
                                  <p:childTnLst>
                                    <p:set>
                                      <p:cBhvr>
                                        <p:cTn id="27" dur="1" fill="hold">
                                          <p:stCondLst>
                                            <p:cond delay="0"/>
                                          </p:stCondLst>
                                        </p:cTn>
                                        <p:tgtEl>
                                          <p:spTgt spid="506888"/>
                                        </p:tgtEl>
                                        <p:attrNameLst>
                                          <p:attrName>style.visibility</p:attrName>
                                        </p:attrNameLst>
                                      </p:cBhvr>
                                      <p:to>
                                        <p:strVal val="visible"/>
                                      </p:to>
                                    </p:set>
                                    <p:anim calcmode="lin" valueType="num">
                                      <p:cBhvr>
                                        <p:cTn id="28" dur="500" fill="hold"/>
                                        <p:tgtEl>
                                          <p:spTgt spid="506888"/>
                                        </p:tgtEl>
                                        <p:attrNameLst>
                                          <p:attrName>ppt_w</p:attrName>
                                        </p:attrNameLst>
                                      </p:cBhvr>
                                      <p:tavLst>
                                        <p:tav tm="0">
                                          <p:val>
                                            <p:fltVal val="0"/>
                                          </p:val>
                                        </p:tav>
                                        <p:tav tm="100000">
                                          <p:val>
                                            <p:strVal val="#ppt_w"/>
                                          </p:val>
                                        </p:tav>
                                      </p:tavLst>
                                    </p:anim>
                                    <p:anim calcmode="lin" valueType="num">
                                      <p:cBhvr>
                                        <p:cTn id="29" dur="500" fill="hold"/>
                                        <p:tgtEl>
                                          <p:spTgt spid="50688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3000"/>
                            </p:stCondLst>
                            <p:childTnLst>
                              <p:par>
                                <p:cTn id="31" presetID="2" presetClass="entr" presetSubtype="6" fill="hold" grpId="0" nodeType="afterEffect">
                                  <p:stCondLst>
                                    <p:cond delay="2000"/>
                                  </p:stCondLst>
                                  <p:childTnLst>
                                    <p:set>
                                      <p:cBhvr>
                                        <p:cTn id="32" dur="1" fill="hold">
                                          <p:stCondLst>
                                            <p:cond delay="0"/>
                                          </p:stCondLst>
                                        </p:cTn>
                                        <p:tgtEl>
                                          <p:spTgt spid="506884"/>
                                        </p:tgtEl>
                                        <p:attrNameLst>
                                          <p:attrName>style.visibility</p:attrName>
                                        </p:attrNameLst>
                                      </p:cBhvr>
                                      <p:to>
                                        <p:strVal val="visible"/>
                                      </p:to>
                                    </p:set>
                                    <p:anim calcmode="lin" valueType="num">
                                      <p:cBhvr additive="base">
                                        <p:cTn id="33" dur="500" fill="hold"/>
                                        <p:tgtEl>
                                          <p:spTgt spid="506884"/>
                                        </p:tgtEl>
                                        <p:attrNameLst>
                                          <p:attrName>ppt_x</p:attrName>
                                        </p:attrNameLst>
                                      </p:cBhvr>
                                      <p:tavLst>
                                        <p:tav tm="0">
                                          <p:val>
                                            <p:strVal val="1+#ppt_w/2"/>
                                          </p:val>
                                        </p:tav>
                                        <p:tav tm="100000">
                                          <p:val>
                                            <p:strVal val="#ppt_x"/>
                                          </p:val>
                                        </p:tav>
                                      </p:tavLst>
                                    </p:anim>
                                    <p:anim calcmode="lin" valueType="num">
                                      <p:cBhvr additive="base">
                                        <p:cTn id="34" dur="500" fill="hold"/>
                                        <p:tgtEl>
                                          <p:spTgt spid="506884"/>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16" fill="hold" grpId="0" nodeType="clickEffect">
                                  <p:stCondLst>
                                    <p:cond delay="0"/>
                                  </p:stCondLst>
                                  <p:childTnLst>
                                    <p:set>
                                      <p:cBhvr>
                                        <p:cTn id="38" dur="1" fill="hold">
                                          <p:stCondLst>
                                            <p:cond delay="0"/>
                                          </p:stCondLst>
                                        </p:cTn>
                                        <p:tgtEl>
                                          <p:spTgt spid="506889"/>
                                        </p:tgtEl>
                                        <p:attrNameLst>
                                          <p:attrName>style.visibility</p:attrName>
                                        </p:attrNameLst>
                                      </p:cBhvr>
                                      <p:to>
                                        <p:strVal val="visible"/>
                                      </p:to>
                                    </p:set>
                                    <p:anim calcmode="lin" valueType="num">
                                      <p:cBhvr>
                                        <p:cTn id="39" dur="500" fill="hold"/>
                                        <p:tgtEl>
                                          <p:spTgt spid="506889"/>
                                        </p:tgtEl>
                                        <p:attrNameLst>
                                          <p:attrName>ppt_w</p:attrName>
                                        </p:attrNameLst>
                                      </p:cBhvr>
                                      <p:tavLst>
                                        <p:tav tm="0">
                                          <p:val>
                                            <p:fltVal val="0"/>
                                          </p:val>
                                        </p:tav>
                                        <p:tav tm="100000">
                                          <p:val>
                                            <p:strVal val="#ppt_w"/>
                                          </p:val>
                                        </p:tav>
                                      </p:tavLst>
                                    </p:anim>
                                    <p:anim calcmode="lin" valueType="num">
                                      <p:cBhvr>
                                        <p:cTn id="40" dur="500" fill="hold"/>
                                        <p:tgtEl>
                                          <p:spTgt spid="506889"/>
                                        </p:tgtEl>
                                        <p:attrNameLst>
                                          <p:attrName>ppt_h</p:attrName>
                                        </p:attrNameLst>
                                      </p:cBhvr>
                                      <p:tavLst>
                                        <p:tav tm="0">
                                          <p:val>
                                            <p:fltVal val="0"/>
                                          </p:val>
                                        </p:tav>
                                        <p:tav tm="100000">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506885"/>
                                        </p:tgtEl>
                                        <p:attrNameLst>
                                          <p:attrName>style.visibility</p:attrName>
                                        </p:attrNameLst>
                                      </p:cBhvr>
                                      <p:to>
                                        <p:strVal val="visible"/>
                                      </p:to>
                                    </p:set>
                                    <p:animEffect transition="in" filter="wipe(down)">
                                      <p:cBhvr>
                                        <p:cTn id="45" dur="500"/>
                                        <p:tgtEl>
                                          <p:spTgt spid="50688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nodeType="click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nodeType="afterGroup">
                            <p:stCondLst>
                              <p:cond delay="500"/>
                            </p:stCondLst>
                            <p:childTnLst>
                              <p:par>
                                <p:cTn id="52" presetID="23" presetClass="entr" presetSubtype="16" fill="hold" grpId="0" nodeType="afterEffect">
                                  <p:stCondLst>
                                    <p:cond delay="3000"/>
                                  </p:stCondLst>
                                  <p:childTnLst>
                                    <p:set>
                                      <p:cBhvr>
                                        <p:cTn id="53" dur="1" fill="hold">
                                          <p:stCondLst>
                                            <p:cond delay="0"/>
                                          </p:stCondLst>
                                        </p:cTn>
                                        <p:tgtEl>
                                          <p:spTgt spid="506890"/>
                                        </p:tgtEl>
                                        <p:attrNameLst>
                                          <p:attrName>style.visibility</p:attrName>
                                        </p:attrNameLst>
                                      </p:cBhvr>
                                      <p:to>
                                        <p:strVal val="visible"/>
                                      </p:to>
                                    </p:set>
                                    <p:anim calcmode="lin" valueType="num">
                                      <p:cBhvr>
                                        <p:cTn id="54" dur="500" fill="hold"/>
                                        <p:tgtEl>
                                          <p:spTgt spid="506890"/>
                                        </p:tgtEl>
                                        <p:attrNameLst>
                                          <p:attrName>ppt_w</p:attrName>
                                        </p:attrNameLst>
                                      </p:cBhvr>
                                      <p:tavLst>
                                        <p:tav tm="0">
                                          <p:val>
                                            <p:fltVal val="0"/>
                                          </p:val>
                                        </p:tav>
                                        <p:tav tm="100000">
                                          <p:val>
                                            <p:strVal val="#ppt_w"/>
                                          </p:val>
                                        </p:tav>
                                      </p:tavLst>
                                    </p:anim>
                                    <p:anim calcmode="lin" valueType="num">
                                      <p:cBhvr>
                                        <p:cTn id="55" dur="500" fill="hold"/>
                                        <p:tgtEl>
                                          <p:spTgt spid="506890"/>
                                        </p:tgtEl>
                                        <p:attrNameLst>
                                          <p:attrName>ppt_h</p:attrName>
                                        </p:attrNameLst>
                                      </p:cBhvr>
                                      <p:tavLst>
                                        <p:tav tm="0">
                                          <p:val>
                                            <p:fltVal val="0"/>
                                          </p:val>
                                        </p:tav>
                                        <p:tav tm="100000">
                                          <p:val>
                                            <p:strVal val="#ppt_h"/>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506886"/>
                                        </p:tgtEl>
                                        <p:attrNameLst>
                                          <p:attrName>style.visibility</p:attrName>
                                        </p:attrNameLst>
                                      </p:cBhvr>
                                      <p:to>
                                        <p:strVal val="visible"/>
                                      </p:to>
                                    </p:set>
                                    <p:animEffect transition="in" filter="wipe(down)">
                                      <p:cBhvr>
                                        <p:cTn id="60" dur="500"/>
                                        <p:tgtEl>
                                          <p:spTgt spid="506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6883" grpId="0" animBg="1" autoUpdateAnimBg="0"/>
      <p:bldP spid="506884" grpId="0" animBg="1" autoUpdateAnimBg="0"/>
      <p:bldP spid="506885" grpId="0" animBg="1"/>
      <p:bldP spid="506886" grpId="0" animBg="1"/>
      <p:bldP spid="506887" grpId="0" animBg="1" autoUpdateAnimBg="0"/>
      <p:bldP spid="506888" grpId="0" animBg="1" autoUpdateAnimBg="0"/>
      <p:bldP spid="506889" grpId="0" animBg="1" autoUpdateAnimBg="0"/>
      <p:bldP spid="506890" grpId="0" animBg="1"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14</a:t>
            </a:r>
          </a:p>
        </p:txBody>
      </p:sp>
    </p:spTree>
    <p:extLst>
      <p:ext uri="{BB962C8B-B14F-4D97-AF65-F5344CB8AC3E}">
        <p14:creationId xmlns:p14="http://schemas.microsoft.com/office/powerpoint/2010/main" val="180113397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Two Covenants</a:t>
            </a: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NEW</a:t>
            </a: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OLD</a:t>
            </a: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Transition</a:t>
            </a:r>
          </a:p>
        </p:txBody>
      </p:sp>
    </p:spTree>
    <p:extLst>
      <p:ext uri="{BB962C8B-B14F-4D97-AF65-F5344CB8AC3E}">
        <p14:creationId xmlns:p14="http://schemas.microsoft.com/office/powerpoint/2010/main" val="214050163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Old vs. New Covenants</a:t>
            </a:r>
          </a:p>
        </p:txBody>
      </p:sp>
    </p:spTree>
    <p:extLst>
      <p:ext uri="{BB962C8B-B14F-4D97-AF65-F5344CB8AC3E}">
        <p14:creationId xmlns:p14="http://schemas.microsoft.com/office/powerpoint/2010/main" val="407399934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7154" name="Title 48"/>
          <p:cNvSpPr>
            <a:spLocks noGrp="1"/>
          </p:cNvSpPr>
          <p:nvPr>
            <p:ph type="title" idx="4294967295"/>
          </p:nvPr>
        </p:nvSpPr>
        <p:spPr>
          <a:xfrm rot="16200000">
            <a:off x="-3162300" y="3162300"/>
            <a:ext cx="6858000" cy="533400"/>
          </a:xfrm>
        </p:spPr>
        <p:txBody>
          <a:bodyPr/>
          <a:lstStyle/>
          <a:p>
            <a:pPr algn="l"/>
            <a:r>
              <a:rPr lang="en-US" sz="2800" b="1" dirty="0">
                <a:solidFill>
                  <a:srgbClr val="FFFFFF"/>
                </a:solidFill>
                <a:latin typeface="Arial" charset="0"/>
                <a:ea typeface="ＭＳ Ｐゴシック" charset="0"/>
              </a:rPr>
              <a:t>Contrasting the Covenants (2 Cor. 3–4)</a:t>
            </a: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EFDE3"/>
                          </a:solidFill>
                          <a:effectLst/>
                          <a:latin typeface="Arial" charset="0"/>
                          <a:ea typeface="ＭＳ Ｐゴシック" charset="0"/>
                          <a:cs typeface="Arial" charset="0"/>
                        </a:rPr>
                        <a:t>Old Covenant</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EFDE3"/>
                          </a:solidFill>
                          <a:effectLst/>
                          <a:latin typeface="Arial" charset="0"/>
                          <a:ea typeface="ＭＳ Ｐゴシック" charset="0"/>
                          <a:cs typeface="Arial" charset="0"/>
                        </a:rPr>
                        <a:t>New Covenant</a:t>
                      </a:r>
                      <a:endParaRPr kumimoji="0" lang="en-US" sz="2400" b="1" i="0" u="none" strike="noStrike" cap="none" normalizeH="0" baseline="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Moses (3:8)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Christ (3:4)</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letter (3:6a)</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Spirit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kills (3:6b,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gives life (3:6b)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engraved on stone (3:3b,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engraved on hearts (3:3b;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glorious (3:7a)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more glorious (3:8,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faded (3:7b,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ever-increases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condemns men (3:9a)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brings righteousness (3:9b)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boldness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face of Moses (3:13b)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faces (3:13a,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minds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minds (3:14b;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hearts (3:15)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unveiled hearts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dullness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freedom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Moses reflected God</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all believers reflect Son</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non-transforming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transforming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lack of zeal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confidence, steadfastness (3:4-5;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sincerity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NTS 166c</a:t>
            </a:r>
          </a:p>
        </p:txBody>
      </p:sp>
    </p:spTree>
    <p:extLst>
      <p:ext uri="{BB962C8B-B14F-4D97-AF65-F5344CB8AC3E}">
        <p14:creationId xmlns:p14="http://schemas.microsoft.com/office/powerpoint/2010/main" val="1907532542"/>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15</a:t>
            </a:r>
          </a:p>
        </p:txBody>
      </p:sp>
    </p:spTree>
    <p:extLst>
      <p:ext uri="{BB962C8B-B14F-4D97-AF65-F5344CB8AC3E}">
        <p14:creationId xmlns:p14="http://schemas.microsoft.com/office/powerpoint/2010/main" val="140021888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1299" name="Title 1"/>
          <p:cNvSpPr>
            <a:spLocks noGrp="1"/>
          </p:cNvSpPr>
          <p:nvPr>
            <p:ph type="ctrTitle"/>
          </p:nvPr>
        </p:nvSpPr>
        <p:spPr>
          <a:xfrm>
            <a:off x="0" y="201474"/>
            <a:ext cx="9144000" cy="1143000"/>
          </a:xfrm>
        </p:spPr>
        <p:txBody>
          <a:bodyPr/>
          <a:lstStyle/>
          <a:p>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Old</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 Replaced by </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New</a:t>
            </a:r>
            <a:r>
              <a:rPr lang="mr-IN" altLang="ja-JP" b="1" dirty="0">
                <a:solidFill>
                  <a:schemeClr val="bg1"/>
                </a:solidFill>
                <a:latin typeface="Arial" charset="0"/>
                <a:ea typeface="ＭＳ Ｐゴシック" charset="0"/>
                <a:cs typeface="ＭＳ Ｐゴシック" charset="0"/>
              </a:rPr>
              <a:t>"</a:t>
            </a:r>
            <a:endParaRPr lang="en-US" b="1" dirty="0">
              <a:solidFill>
                <a:schemeClr val="bg1"/>
              </a:solidFill>
              <a:latin typeface="Arial" charset="0"/>
              <a:ea typeface="ＭＳ Ｐゴシック" charset="0"/>
              <a:cs typeface="ＭＳ Ｐゴシック"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What then is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contrast with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new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Christ?  It is not the whole of the Old Testament, because the covenants with Abraham and David are never called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the New Testament.  Rather, only the covenant under Moses, the covenant made at Mount Sinai (Ex. 19-24) is called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(2 Cor. 3:14; cf. Heb. 8:6, 13), to be replaced by the </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new covenant</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Christ (Luke 22:20; 1 Cor. 11:25; 2 Cor. 3:6; Heb. 8:8, 13; 9:15; 12:24).</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endPar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endParaRPr>
          </a:p>
        </p:txBody>
      </p:sp>
      <p:sp>
        <p:nvSpPr>
          <p:cNvPr id="9" name="Title 1"/>
          <p:cNvSpPr txBox="1">
            <a:spLocks/>
          </p:cNvSpPr>
          <p:nvPr/>
        </p:nvSpPr>
        <p:spPr bwMode="auto">
          <a:xfrm>
            <a:off x="0" y="1039675"/>
            <a:ext cx="9144000" cy="609600"/>
          </a:xfrm>
          <a:prstGeom prst="rect">
            <a:avLst/>
          </a:prstGeom>
          <a:noFill/>
          <a:ln w="9525">
            <a:noFill/>
            <a:miter lim="800000"/>
            <a:headEnd/>
            <a:tailEnd/>
          </a:ln>
        </p:spPr>
        <p:txBody>
          <a:bodyPr lIns="91435" tIns="45718" rIns="91435" bIns="45718"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Wayne Grudem, </a:t>
            </a:r>
            <a:r>
              <a:rPr kumimoji="0" lang="en-US" sz="2800" b="1" i="1" u="none" strike="noStrike" kern="0" cap="none" spc="0" normalizeH="0" baseline="0" noProof="0" dirty="0">
                <a:ln>
                  <a:noFill/>
                </a:ln>
                <a:solidFill>
                  <a:srgbClr val="FFFFFF"/>
                </a:solidFill>
                <a:effectLst/>
                <a:uLnTx/>
                <a:uFillTx/>
                <a:latin typeface="Arial"/>
                <a:ea typeface="ＭＳ Ｐゴシック"/>
                <a:cs typeface="ＭＳ Ｐゴシック"/>
              </a:rPr>
              <a:t>Systematic Theology</a:t>
            </a: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 521</a:t>
            </a: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NTS 266hh</a:t>
            </a:r>
          </a:p>
        </p:txBody>
      </p:sp>
    </p:spTree>
    <p:extLst>
      <p:ext uri="{BB962C8B-B14F-4D97-AF65-F5344CB8AC3E}">
        <p14:creationId xmlns:p14="http://schemas.microsoft.com/office/powerpoint/2010/main" val="9735707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16</a:t>
            </a:r>
          </a:p>
        </p:txBody>
      </p:sp>
    </p:spTree>
    <p:extLst>
      <p:ext uri="{BB962C8B-B14F-4D97-AF65-F5344CB8AC3E}">
        <p14:creationId xmlns:p14="http://schemas.microsoft.com/office/powerpoint/2010/main" val="91490300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65541" name="Text Box 5"/>
          <p:cNvSpPr txBox="1">
            <a:spLocks noChangeArrowheads="1"/>
          </p:cNvSpPr>
          <p:nvPr/>
        </p:nvSpPr>
        <p:spPr bwMode="auto">
          <a:xfrm>
            <a:off x="323850" y="4114800"/>
            <a:ext cx="88836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Religious &amp; Ceremonial Laws </a:t>
            </a:r>
            <a:r>
              <a:rPr lang="en-US" sz="2000" b="1" dirty="0">
                <a:solidFill>
                  <a:srgbClr val="000000"/>
                </a:solidFill>
                <a:latin typeface="Arial"/>
                <a:cs typeface="Arial"/>
              </a:rPr>
              <a:t>(12:1–16:17)</a:t>
            </a:r>
            <a:endParaRPr lang="en-US" sz="3600" b="1" dirty="0">
              <a:solidFill>
                <a:srgbClr val="000000"/>
              </a:solidFill>
              <a:latin typeface="Arial"/>
              <a:cs typeface="Arial"/>
            </a:endParaRPr>
          </a:p>
        </p:txBody>
      </p:sp>
      <p:sp>
        <p:nvSpPr>
          <p:cNvPr id="65542" name="Text Box 6"/>
          <p:cNvSpPr txBox="1">
            <a:spLocks noChangeArrowheads="1"/>
          </p:cNvSpPr>
          <p:nvPr/>
        </p:nvSpPr>
        <p:spPr bwMode="auto">
          <a:xfrm>
            <a:off x="323850" y="5089525"/>
            <a:ext cx="8836025"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Civil and Social Laws </a:t>
            </a:r>
            <a:r>
              <a:rPr lang="en-US" sz="2000" b="1" dirty="0">
                <a:solidFill>
                  <a:srgbClr val="000000"/>
                </a:solidFill>
                <a:latin typeface="Arial"/>
                <a:cs typeface="Arial"/>
              </a:rPr>
              <a:t>(16:18–26:19)</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2156788076"/>
      </p:ext>
    </p:extLst>
  </p:cSld>
  <p:clrMapOvr>
    <a:overrideClrMapping bg1="lt1" tx1="dk1" bg2="lt2" tx2="dk2" accent1="accent1" accent2="accent2" accent3="accent3" accent4="accent4" accent5="accent5" accent6="accent6" hlink="hlink" folHlink="folHlink"/>
  </p:clrMapOvr>
  <p:transition>
    <p:random/>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dirty="0">
                <a:solidFill>
                  <a:srgbClr val="FFFFFF"/>
                </a:solidFill>
                <a:latin typeface="Arial"/>
                <a:cs typeface="Arial"/>
              </a:rPr>
              <a:t>Walk Through The Bible </a:t>
            </a:r>
            <a:r>
              <a:rPr lang="en-US" b="1" dirty="0">
                <a:solidFill>
                  <a:srgbClr val="FFFFFF"/>
                </a:solidFill>
                <a:latin typeface="Arial"/>
                <a:ea typeface="Times New Roman" pitchFamily="-111" charset="0"/>
                <a:cs typeface="Arial"/>
              </a:rPr>
              <a:t>©</a:t>
            </a:r>
            <a:r>
              <a:rPr lang="en-US" b="1" dirty="0">
                <a:solidFill>
                  <a:srgbClr val="FFFFFF"/>
                </a:solidFill>
                <a:latin typeface="Arial"/>
                <a:cs typeface="Arial"/>
              </a:rPr>
              <a:t>1989</a:t>
            </a: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en-US" altLang="ja-JP" sz="4800" b="1" dirty="0">
                <a:solidFill>
                  <a:schemeClr val="bg1"/>
                </a:solidFill>
                <a:ea typeface="ＭＳ Ｐゴシック" charset="0"/>
              </a:rPr>
              <a:t>"</a:t>
            </a:r>
            <a:r>
              <a:rPr lang="en-US" sz="4800" b="1" dirty="0">
                <a:solidFill>
                  <a:schemeClr val="bg1"/>
                </a:solidFill>
                <a:ea typeface="ＭＳ Ｐゴシック" charset="0"/>
              </a:rPr>
              <a:t>Duet-Run-On-Me</a:t>
            </a:r>
            <a:r>
              <a:rPr lang="en-US" altLang="ja-JP" sz="4800" b="1" dirty="0">
                <a:solidFill>
                  <a:schemeClr val="bg1"/>
                </a:solidFill>
                <a:ea typeface="ＭＳ Ｐゴシック" charset="0"/>
              </a:rPr>
              <a:t>"</a:t>
            </a:r>
            <a:endParaRPr lang="en-US" sz="4800" b="1" dirty="0">
              <a:solidFill>
                <a:schemeClr val="bg1"/>
              </a:solidFill>
              <a:ea typeface="ＭＳ Ｐゴシック"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2590800" cy="1905000"/>
          </a:xfrm>
        </p:spPr>
        <p:txBody>
          <a:bodyPr/>
          <a:lstStyle/>
          <a:p>
            <a:pPr marL="263525" indent="-263525" eaLnBrk="1" hangingPunct="1">
              <a:defRPr/>
            </a:pPr>
            <a:r>
              <a:rPr lang="en-US" sz="2800" dirty="0">
                <a:latin typeface="Tahoma" charset="0"/>
                <a:ea typeface="ＭＳ Ｐゴシック" charset="0"/>
                <a:cs typeface="ＭＳ Ｐゴシック" charset="0"/>
              </a:rPr>
              <a:t>Civil</a:t>
            </a:r>
          </a:p>
          <a:p>
            <a:pPr marL="263525" indent="-263525" eaLnBrk="1" hangingPunct="1">
              <a:defRPr/>
            </a:pPr>
            <a:r>
              <a:rPr lang="en-US" sz="2800" dirty="0">
                <a:latin typeface="Tahoma" charset="0"/>
                <a:ea typeface="ＭＳ Ｐゴシック" charset="0"/>
                <a:cs typeface="ＭＳ Ｐゴシック" charset="0"/>
              </a:rPr>
              <a:t>Sacred</a:t>
            </a:r>
          </a:p>
          <a:p>
            <a:pPr marL="263525" indent="-263525" eaLnBrk="1" hangingPunct="1">
              <a:defRPr/>
            </a:pPr>
            <a:r>
              <a:rPr lang="en-US" sz="2800" dirty="0">
                <a:latin typeface="Tahoma" charset="0"/>
                <a:ea typeface="ＭＳ Ｐゴシック" charset="0"/>
                <a:cs typeface="ＭＳ Ｐゴシック" charset="0"/>
              </a:rPr>
              <a:t>Numbered</a:t>
            </a: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xmlns="">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anchor="ctr"/>
          <a:lstStyle/>
          <a:p>
            <a:pPr eaLnBrk="0" hangingPunct="0">
              <a:defRPr/>
            </a:pPr>
            <a:endParaRPr lang="en-US" sz="1800" dirty="0">
              <a:solidFill>
                <a:srgbClr val="060400"/>
              </a:solidFill>
              <a:effectLst>
                <a:outerShdw blurRad="38100" dist="38100" dir="2700000" algn="tl">
                  <a:srgbClr val="000000">
                    <a:alpha val="43137"/>
                  </a:srgbClr>
                </a:outerShdw>
              </a:effectLst>
              <a:latin typeface="Tahoma" charset="-52"/>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defRPr/>
            </a:pPr>
            <a:r>
              <a:rPr lang="en-US">
                <a:latin typeface="Arial" charset="0"/>
                <a:ea typeface="ＭＳ Ｐゴシック" charset="0"/>
                <a:cs typeface="ＭＳ Ｐゴシック" charset="0"/>
              </a:rPr>
              <a:t>Jewish Calendars</a:t>
            </a:r>
          </a:p>
        </p:txBody>
      </p:sp>
      <p:sp>
        <p:nvSpPr>
          <p:cNvPr id="13322" name="Text Box 10"/>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defRPr/>
            </a:pPr>
            <a:r>
              <a:rPr lang="en-US" b="1" dirty="0">
                <a:solidFill>
                  <a:srgbClr val="FFFFFF"/>
                </a:solidFill>
              </a:rPr>
              <a:t>134</a:t>
            </a:r>
            <a:endParaRPr lang="en-US" sz="1800" dirty="0">
              <a:solidFill>
                <a:srgbClr val="FFFFFF"/>
              </a:solidFill>
            </a:endParaRPr>
          </a:p>
        </p:txBody>
      </p:sp>
    </p:spTree>
    <p:extLst>
      <p:ext uri="{BB962C8B-B14F-4D97-AF65-F5344CB8AC3E}">
        <p14:creationId xmlns:p14="http://schemas.microsoft.com/office/powerpoint/2010/main" val="13976270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Feast of Trumpets</a:t>
            </a: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i="1" dirty="0">
                <a:solidFill>
                  <a:srgbClr val="FFFFFF"/>
                </a:solidFill>
                <a:effectLst>
                  <a:glow rad="127000">
                    <a:srgbClr val="000000"/>
                  </a:glow>
                </a:effectLst>
                <a:latin typeface="Arial" charset="0"/>
                <a:ea typeface="ＭＳ Ｐゴシック" charset="0"/>
                <a:cs typeface="ＭＳ Ｐゴシック" charset="0"/>
              </a:rPr>
              <a:t>Starts the Civil Year on Tishri 1</a:t>
            </a: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1869829776"/>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Sacred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Civil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en-US" sz="2400" b="1" kern="0" dirty="0">
                <a:solidFill>
                  <a:srgbClr val="FFFF00"/>
                </a:solidFill>
                <a:latin typeface="Arial" charset="0"/>
                <a:ea typeface="ＭＳ Ｐゴシック" charset="0"/>
                <a:cs typeface="ＭＳ Ｐゴシック" charset="0"/>
              </a:rPr>
              <a:t>The Exodus Night: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en-US" sz="2400" b="1" kern="0" dirty="0">
                <a:solidFill>
                  <a:srgbClr val="FFFFFF"/>
                </a:solidFill>
                <a:latin typeface="Arial" charset="0"/>
                <a:ea typeface="ＭＳ Ｐゴシック" charset="0"/>
                <a:cs typeface="ＭＳ Ｐゴシック" charset="0"/>
              </a:rPr>
              <a:t>While the Israelites were still in the land of Egypt, the L</a:t>
            </a:r>
            <a:r>
              <a:rPr lang="en-US" sz="2000" b="1" kern="0" dirty="0">
                <a:solidFill>
                  <a:srgbClr val="FFFFFF"/>
                </a:solidFill>
                <a:latin typeface="Arial" charset="0"/>
                <a:ea typeface="ＭＳ Ｐゴシック" charset="0"/>
                <a:cs typeface="ＭＳ Ｐゴシック" charset="0"/>
              </a:rPr>
              <a:t>ORD</a:t>
            </a:r>
            <a:r>
              <a:rPr lang="en-US" sz="2400" b="1" kern="0" dirty="0">
                <a:solidFill>
                  <a:srgbClr val="FFFFFF"/>
                </a:solidFill>
                <a:latin typeface="Arial" charset="0"/>
                <a:ea typeface="ＭＳ Ｐゴシック" charset="0"/>
                <a:cs typeface="ＭＳ Ｐゴシック" charset="0"/>
              </a:rPr>
              <a:t> gave the following instructions to Moses and Aaron:  </a:t>
            </a:r>
            <a:r>
              <a:rPr lang="en-US" sz="2400" b="1" kern="0" baseline="30000" dirty="0">
                <a:solidFill>
                  <a:srgbClr val="FFFFFF"/>
                </a:solidFill>
                <a:latin typeface="Arial" charset="0"/>
                <a:ea typeface="ＭＳ Ｐゴシック" charset="0"/>
                <a:cs typeface="ＭＳ Ｐゴシック" charset="0"/>
              </a:rPr>
              <a:t>2</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00"/>
                </a:solidFill>
                <a:latin typeface="Arial" charset="0"/>
                <a:ea typeface="ＭＳ Ｐゴシック" charset="0"/>
                <a:cs typeface="ＭＳ Ｐゴシック" charset="0"/>
              </a:rPr>
              <a:t>From now on, this month will be the first month of the year</a:t>
            </a:r>
            <a:r>
              <a:rPr lang="en-US" sz="2400" b="1" kern="0" dirty="0">
                <a:solidFill>
                  <a:srgbClr val="FFFFFF"/>
                </a:solidFill>
                <a:latin typeface="Arial" charset="0"/>
                <a:ea typeface="ＭＳ Ｐゴシック" charset="0"/>
                <a:cs typeface="ＭＳ Ｐゴシック" charset="0"/>
              </a:rPr>
              <a:t> for you</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FF"/>
                </a:solidFill>
                <a:latin typeface="Arial" charset="0"/>
                <a:ea typeface="ＭＳ Ｐゴシック" charset="0"/>
                <a:cs typeface="ＭＳ Ｐゴシック" charset="0"/>
              </a:rPr>
              <a:t> (Exod. 12:1-2)</a:t>
            </a:r>
          </a:p>
        </p:txBody>
      </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Mar-Apr</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Sep-Oct</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519697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343400" cy="914400"/>
          </a:xfrm>
        </p:spPr>
        <p:txBody>
          <a:bodyPr/>
          <a:lstStyle/>
          <a:p>
            <a:pPr eaLnBrk="1" hangingPunct="1">
              <a:defRPr/>
            </a:pPr>
            <a:r>
              <a:rPr lang="en-US" b="1" dirty="0">
                <a:solidFill>
                  <a:schemeClr val="hlink"/>
                </a:solidFill>
                <a:latin typeface="Arial" charset="0"/>
                <a:ea typeface="ＭＳ Ｐゴシック" charset="0"/>
                <a:cs typeface="ＭＳ Ｐゴシック" charset="0"/>
              </a:rPr>
              <a:t>Bible Feasts</a:t>
            </a:r>
          </a:p>
        </p:txBody>
      </p:sp>
      <p:sp>
        <p:nvSpPr>
          <p:cNvPr id="2051" name="Rectangle 3"/>
          <p:cNvSpPr>
            <a:spLocks noGrp="1" noChangeArrowheads="1"/>
          </p:cNvSpPr>
          <p:nvPr>
            <p:ph type="subTitle" idx="1"/>
          </p:nvPr>
        </p:nvSpPr>
        <p:spPr>
          <a:xfrm>
            <a:off x="0" y="1547664"/>
            <a:ext cx="5076056" cy="1752600"/>
          </a:xfrm>
        </p:spPr>
        <p:txBody>
          <a:bodyPr/>
          <a:lstStyle/>
          <a:p>
            <a:pPr eaLnBrk="1" hangingPunct="1">
              <a:buFont typeface="Wingdings" charset="0"/>
              <a:buNone/>
              <a:defRPr/>
            </a:pPr>
            <a:r>
              <a:rPr lang="en-US" sz="3600" b="1" dirty="0">
                <a:latin typeface="Tahoma" charset="0"/>
                <a:ea typeface="ＭＳ Ｐゴシック" charset="0"/>
                <a:cs typeface="ＭＳ Ｐゴシック" charset="0"/>
              </a:rPr>
              <a:t>Holy Day Celebrations in the Old Testament</a:t>
            </a: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defRPr/>
            </a:pPr>
            <a:r>
              <a:rPr lang="en-US" b="1" dirty="0">
                <a:solidFill>
                  <a:srgbClr val="FFFFFF"/>
                </a:solidFill>
              </a:rPr>
              <a:t>134</a:t>
            </a:r>
            <a:endParaRPr lang="en-US" sz="1800" dirty="0">
              <a:solidFill>
                <a:srgbClr val="FFFFFF"/>
              </a:solidFill>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
        <p:nvSpPr>
          <p:cNvPr id="8" name="Rectangle 3"/>
          <p:cNvSpPr txBox="1">
            <a:spLocks noChangeArrowheads="1"/>
          </p:cNvSpPr>
          <p:nvPr/>
        </p:nvSpPr>
        <p:spPr bwMode="auto">
          <a:xfrm>
            <a:off x="23813" y="3572940"/>
            <a:ext cx="5076056" cy="79274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hlink"/>
              </a:buClr>
              <a:buSzPct val="65000"/>
              <a:buFont typeface="Wingdings" pitchFamily="-107" charset="2"/>
              <a:buNone/>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a:lstStyle>
          <a:p>
            <a:pPr defTabSz="457200" eaLnBrk="1" hangingPunct="1">
              <a:buClr>
                <a:srgbClr val="FFCC66"/>
              </a:buClr>
              <a:buFont typeface="Wingdings" charset="0"/>
              <a:buNone/>
              <a:defRPr/>
            </a:pPr>
            <a:r>
              <a:rPr lang="en-US" sz="2800" b="1" i="1" dirty="0">
                <a:solidFill>
                  <a:srgbClr val="FFFFFF"/>
                </a:solidFill>
                <a:latin typeface="Tahoma" charset="0"/>
                <a:ea typeface="ＭＳ Ｐゴシック" charset="0"/>
                <a:cs typeface="ＭＳ Ｐゴシック" charset="0"/>
              </a:rPr>
              <a:t>Lev 23; Deut 16</a:t>
            </a:r>
          </a:p>
        </p:txBody>
      </p:sp>
    </p:spTree>
    <p:extLst>
      <p:ext uri="{BB962C8B-B14F-4D97-AF65-F5344CB8AC3E}">
        <p14:creationId xmlns:p14="http://schemas.microsoft.com/office/powerpoint/2010/main" val="2755220788"/>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Feasts Historically Looked Backward to Israel</a:t>
            </a:r>
            <a:r>
              <a:rPr kumimoji="1" lang="uk-UA"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a:t>
            </a: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s Past</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solidFill>
                  <a:srgbClr val="FFFFFF"/>
                </a:solidFill>
                <a:cs typeface="Times New Roman" charset="0"/>
              </a:rPr>
              <a:t>3 Pilgrimage Feasts</a:t>
            </a:r>
          </a:p>
        </p:txBody>
      </p:sp>
      <p:sp>
        <p:nvSpPr>
          <p:cNvPr id="42"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err="1">
                <a:solidFill>
                  <a:srgbClr val="336600"/>
                </a:solidFill>
                <a:latin typeface="Arial" charset="0"/>
                <a:ea typeface="Times New Roman" charset="0"/>
                <a:cs typeface="Times New Roman" charset="0"/>
              </a:rPr>
              <a:t>Firstfruits</a:t>
            </a:r>
            <a:endParaRPr lang="en-US" sz="2000" b="1" kern="0" dirty="0">
              <a:solidFill>
                <a:srgbClr val="336600"/>
              </a:solidFill>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35764066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graphicFrame>
        <p:nvGraphicFramePr>
          <p:cNvPr id="50" name="Diagram 49"/>
          <p:cNvGraphicFramePr/>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Feasts Also Prophetically Look Forward to Israel</a:t>
            </a:r>
            <a:r>
              <a:rPr kumimoji="1" lang="uk-UA"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a:t>
            </a: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s Future</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215046"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solidFill>
                  <a:srgbClr val="FFFFFF"/>
                </a:solidFill>
                <a:cs typeface="Times New Roman"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Kingdom</a:t>
            </a:r>
          </a:p>
        </p:txBody>
      </p:sp>
      <p:sp>
        <p:nvSpPr>
          <p:cNvPr id="215054"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err="1">
                <a:solidFill>
                  <a:srgbClr val="336600"/>
                </a:solidFill>
                <a:latin typeface="Arial" charset="0"/>
                <a:ea typeface="Times New Roman" charset="0"/>
                <a:cs typeface="Times New Roman" charset="0"/>
              </a:rPr>
              <a:t>Firstfruits</a:t>
            </a:r>
            <a:endParaRPr lang="en-US" sz="2000" b="1" kern="0" dirty="0">
              <a:solidFill>
                <a:srgbClr val="336600"/>
              </a:solidFill>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21506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21506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2108844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17442" name="Title 3"/>
          <p:cNvSpPr>
            <a:spLocks noGrp="1"/>
          </p:cNvSpPr>
          <p:nvPr>
            <p:ph type="title"/>
          </p:nvPr>
        </p:nvSpPr>
        <p:spPr>
          <a:xfrm>
            <a:off x="3200400" y="2438400"/>
            <a:ext cx="3048000" cy="1752600"/>
          </a:xfrm>
        </p:spPr>
        <p:txBody>
          <a:bodyPr/>
          <a:lstStyle/>
          <a:p>
            <a:r>
              <a:rPr kumimoji="1" lang="en-US" sz="3600" b="1">
                <a:solidFill>
                  <a:srgbClr val="DBBD71"/>
                </a:solidFill>
                <a:latin typeface="Arial" charset="0"/>
                <a:ea typeface="ＭＳ Ｐゴシック" charset="0"/>
                <a:cs typeface="ＭＳ Ｐゴシック" charset="0"/>
              </a:rPr>
              <a:t>Leviticus 23 Feasts</a:t>
            </a:r>
            <a:endParaRPr lang="en-US" sz="3600" b="1">
              <a:latin typeface="Times New Roman" charset="0"/>
              <a:ea typeface="ＭＳ Ｐゴシック" charset="0"/>
              <a:cs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algn="ctr">
              <a:defRPr/>
            </a:pPr>
            <a:endParaRPr kumimoji="1" lang="en-US" sz="4400" kern="0" dirty="0">
              <a:solidFill>
                <a:srgbClr val="DBBD71"/>
              </a:solidFill>
              <a:effectLst>
                <a:outerShdw blurRad="38100" dist="38100" dir="2700000" algn="tl">
                  <a:srgbClr val="000000"/>
                </a:outerShdw>
              </a:effectLst>
              <a:latin typeface="Arial"/>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w="9525">
            <a:noFill/>
            <a:miter lim="800000"/>
            <a:headEnd/>
            <a:tailEnd/>
          </a:ln>
        </p:spPr>
        <p:txBody>
          <a:bodyPr wrap="none">
            <a:spAutoFit/>
          </a:bodyPr>
          <a:lstStyle/>
          <a:p>
            <a:pPr fontAlgn="auto">
              <a:spcBef>
                <a:spcPts val="0"/>
              </a:spcBef>
              <a:spcAft>
                <a:spcPts val="0"/>
              </a:spcAft>
              <a:defRPr/>
            </a:pPr>
            <a:r>
              <a:rPr lang="en-US" sz="1800" kern="0" dirty="0">
                <a:solidFill>
                  <a:srgbClr val="FFFFFF"/>
                </a:solidFill>
                <a:latin typeface="Tahoma" charset="-52"/>
                <a:ea typeface="Times New Roman" charset="0"/>
                <a:cs typeface="Times New Roman" charset="0"/>
              </a:rPr>
              <a:t>3 Pilgrimage Feasts</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Kingdom</a:t>
            </a:r>
          </a:p>
        </p:txBody>
      </p:sp>
      <p:sp>
        <p:nvSpPr>
          <p:cNvPr id="42" name="Text Box 16"/>
          <p:cNvSpPr txBox="1">
            <a:spLocks noChangeArrowheads="1"/>
          </p:cNvSpPr>
          <p:nvPr/>
        </p:nvSpPr>
        <p:spPr bwMode="auto">
          <a:xfrm>
            <a:off x="3429000" y="5867400"/>
            <a:ext cx="15240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(Trumpets)</a:t>
            </a:r>
          </a:p>
        </p:txBody>
      </p:sp>
      <p:sp>
        <p:nvSpPr>
          <p:cNvPr id="44" name="Text Box 18"/>
          <p:cNvSpPr txBox="1">
            <a:spLocks noChangeArrowheads="1"/>
          </p:cNvSpPr>
          <p:nvPr/>
        </p:nvSpPr>
        <p:spPr bwMode="auto">
          <a:xfrm>
            <a:off x="3983038" y="1327150"/>
            <a:ext cx="2570162"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538287"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(Firstfruits)</a:t>
            </a:r>
          </a:p>
        </p:txBody>
      </p:sp>
      <p:sp>
        <p:nvSpPr>
          <p:cNvPr id="47" name="Text Box 21"/>
          <p:cNvSpPr txBox="1">
            <a:spLocks noChangeArrowheads="1"/>
          </p:cNvSpPr>
          <p:nvPr/>
        </p:nvSpPr>
        <p:spPr bwMode="auto">
          <a:xfrm>
            <a:off x="5867400" y="3352800"/>
            <a:ext cx="1566863"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92150" cy="457200"/>
          </a:xfrm>
          <a:prstGeom prst="rect">
            <a:avLst/>
          </a:prstGeom>
          <a:solidFill>
            <a:srgbClr val="000000"/>
          </a:solid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3836988" y="914400"/>
            <a:ext cx="1497012"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781300"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549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eaLnBrk="0" hangingPunct="0"/>
            <a:endParaRPr lang="en-US"/>
          </a:p>
        </p:txBody>
      </p:sp>
      <p:sp>
        <p:nvSpPr>
          <p:cNvPr id="57" name="Text Box 23"/>
          <p:cNvSpPr txBox="1">
            <a:spLocks noChangeArrowheads="1"/>
          </p:cNvSpPr>
          <p:nvPr/>
        </p:nvSpPr>
        <p:spPr bwMode="auto">
          <a:xfrm>
            <a:off x="304800" y="2568575"/>
            <a:ext cx="457200" cy="2308225"/>
          </a:xfrm>
          <a:prstGeom prst="rect">
            <a:avLst/>
          </a:prstGeom>
          <a:solidFill>
            <a:srgbClr val="000000"/>
          </a:solidFill>
          <a:ln w="12700" cap="sq">
            <a:noFill/>
            <a:miter lim="800000"/>
            <a:headEnd type="none" w="sm" len="sm"/>
            <a:tailEnd type="none" w="sm" len="sm"/>
          </a:ln>
        </p:spPr>
        <p:txBody>
          <a:bodyPr>
            <a:spAutoFit/>
          </a:bodyPr>
          <a:lstStyle/>
          <a:p>
            <a:pPr algn="ctr" fontAlgn="auto">
              <a:spcBef>
                <a:spcPts val="0"/>
              </a:spcBef>
              <a:spcAft>
                <a:spcPts val="0"/>
              </a:spcAft>
              <a:defRPr/>
            </a:pPr>
            <a:r>
              <a:rPr lang="en-US" b="1" kern="0" dirty="0">
                <a:solidFill>
                  <a:srgbClr val="FFFFFF"/>
                </a:solidFill>
                <a:latin typeface="Arial" charset="0"/>
                <a:ea typeface="Times New Roman" charset="0"/>
                <a:cs typeface="Times New Roman" charset="0"/>
              </a:rPr>
              <a:t>WINTER</a:t>
            </a:r>
          </a:p>
        </p:txBody>
      </p:sp>
      <p:sp>
        <p:nvSpPr>
          <p:cNvPr id="58" name="Text Box 23"/>
          <p:cNvSpPr txBox="1">
            <a:spLocks noChangeArrowheads="1"/>
          </p:cNvSpPr>
          <p:nvPr/>
        </p:nvSpPr>
        <p:spPr bwMode="auto">
          <a:xfrm>
            <a:off x="8686800" y="2568575"/>
            <a:ext cx="457200" cy="2308225"/>
          </a:xfrm>
          <a:prstGeom prst="rect">
            <a:avLst/>
          </a:prstGeom>
          <a:solidFill>
            <a:srgbClr val="000000"/>
          </a:solidFill>
          <a:ln w="12700" cap="sq">
            <a:noFill/>
            <a:miter lim="800000"/>
            <a:headEnd type="none" w="sm" len="sm"/>
            <a:tailEnd type="none" w="sm" len="sm"/>
          </a:ln>
        </p:spPr>
        <p:txBody>
          <a:bodyPr>
            <a:spAutoFit/>
          </a:bodyPr>
          <a:lstStyle/>
          <a:p>
            <a:pPr algn="ctr" fontAlgn="auto">
              <a:spcBef>
                <a:spcPts val="0"/>
              </a:spcBef>
              <a:spcAft>
                <a:spcPts val="0"/>
              </a:spcAft>
              <a:defRPr/>
            </a:pPr>
            <a:r>
              <a:rPr lang="en-US" b="1" kern="0" dirty="0">
                <a:solidFill>
                  <a:srgbClr val="FFFFFF"/>
                </a:solidFill>
                <a:latin typeface="Arial" charset="0"/>
                <a:ea typeface="Times New Roman" charset="0"/>
                <a:cs typeface="Times New Roman" charset="0"/>
              </a:rPr>
              <a:t>SUMMER</a:t>
            </a:r>
          </a:p>
        </p:txBody>
      </p:sp>
      <p:sp>
        <p:nvSpPr>
          <p:cNvPr id="35" name="Text Box 9"/>
          <p:cNvSpPr txBox="1">
            <a:spLocks noChangeArrowheads="1"/>
          </p:cNvSpPr>
          <p:nvPr/>
        </p:nvSpPr>
        <p:spPr bwMode="auto">
          <a:xfrm>
            <a:off x="5348288" y="914400"/>
            <a:ext cx="2043112"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Redemption</a:t>
            </a:r>
          </a:p>
        </p:txBody>
      </p:sp>
    </p:spTree>
    <p:extLst>
      <p:ext uri="{BB962C8B-B14F-4D97-AF65-F5344CB8AC3E}">
        <p14:creationId xmlns:p14="http://schemas.microsoft.com/office/powerpoint/2010/main" val="37916370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P spid="35"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2" name="Diagram 11"/>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318466" name="Picture 2" descr="CALENDAR"/>
          <p:cNvPicPr>
            <a:picLocks noChangeAspect="1" noChangeArrowheads="1"/>
          </p:cNvPicPr>
          <p:nvPr/>
        </p:nvPicPr>
        <p:blipFill>
          <a:blip r:embed="rId9" cstate="screen">
            <a:lum bright="-18000"/>
            <a:extLst>
              <a:ext uri="{28A0092B-C50C-407E-A947-70E740481C1C}">
                <a14:useLocalDpi xmlns:a14="http://schemas.microsoft.com/office/drawing/2010/main"/>
              </a:ext>
            </a:extLst>
          </a:blip>
          <a:srcRect/>
          <a:stretch>
            <a:fillRect/>
          </a:stretch>
        </p:blipFill>
        <p:spPr bwMode="auto">
          <a:xfrm>
            <a:off x="9239250" y="0"/>
            <a:ext cx="5924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28" name="Text Box 4"/>
          <p:cNvSpPr txBox="1">
            <a:spLocks noChangeArrowheads="1"/>
          </p:cNvSpPr>
          <p:nvPr/>
        </p:nvSpPr>
        <p:spPr bwMode="auto">
          <a:xfrm>
            <a:off x="304800" y="838200"/>
            <a:ext cx="4648200" cy="4343400"/>
          </a:xfrm>
          <a:prstGeom prst="rect">
            <a:avLst/>
          </a:prstGeom>
          <a:noFill/>
          <a:ln w="9525">
            <a:noFill/>
            <a:miter lim="800000"/>
            <a:headEnd/>
            <a:tailEnd/>
          </a:ln>
          <a:effectLst/>
        </p:spPr>
        <p:txBody>
          <a:bodyPr>
            <a:spAutoFit/>
          </a:bodyPr>
          <a:lstStyle/>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Passover</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Unleavened Bread</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Firstfruits</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Pentecost</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Trumpets</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Atonement</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Tabernacles</a:t>
            </a:r>
          </a:p>
        </p:txBody>
      </p:sp>
      <p:sp>
        <p:nvSpPr>
          <p:cNvPr id="180229" name="Line 5"/>
          <p:cNvSpPr>
            <a:spLocks noChangeShapeType="1"/>
          </p:cNvSpPr>
          <p:nvPr/>
        </p:nvSpPr>
        <p:spPr bwMode="auto">
          <a:xfrm>
            <a:off x="3352800" y="1219200"/>
            <a:ext cx="3124200"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0" name="Line 6"/>
          <p:cNvSpPr>
            <a:spLocks noChangeShapeType="1"/>
          </p:cNvSpPr>
          <p:nvPr/>
        </p:nvSpPr>
        <p:spPr bwMode="auto">
          <a:xfrm flipV="1">
            <a:off x="4343400" y="1524000"/>
            <a:ext cx="2590800" cy="2286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4" name="Line 10"/>
          <p:cNvSpPr>
            <a:spLocks noChangeShapeType="1"/>
          </p:cNvSpPr>
          <p:nvPr/>
        </p:nvSpPr>
        <p:spPr bwMode="auto">
          <a:xfrm>
            <a:off x="3200400" y="4876800"/>
            <a:ext cx="990600" cy="304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318474"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
        <p:nvSpPr>
          <p:cNvPr id="180236" name="Rectangle 12"/>
          <p:cNvSpPr>
            <a:spLocks noGrp="1" noChangeArrowheads="1"/>
          </p:cNvSpPr>
          <p:nvPr>
            <p:ph type="title" idx="4294967295"/>
          </p:nvPr>
        </p:nvSpPr>
        <p:spPr>
          <a:xfrm>
            <a:off x="0" y="136525"/>
            <a:ext cx="4038600" cy="584200"/>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sz="3200" b="1" u="sng">
                <a:solidFill>
                  <a:schemeClr val="bg1"/>
                </a:solidFill>
              </a:rPr>
              <a:t>The Seven Feasts</a:t>
            </a: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Tree>
    <p:extLst>
      <p:ext uri="{BB962C8B-B14F-4D97-AF65-F5344CB8AC3E}">
        <p14:creationId xmlns:p14="http://schemas.microsoft.com/office/powerpoint/2010/main" val="23262245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60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1125"/>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iterate type="lt">
                                    <p:tmPct val="100000"/>
                                  </p:iterate>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dissolve">
                                      <p:cBhvr>
                                        <p:cTn id="25" dur="75"/>
                                        <p:tgtEl>
                                          <p:spTgt spid="180228">
                                            <p:txEl>
                                              <p:pRg st="2" end="2"/>
                                            </p:txEl>
                                          </p:spTgt>
                                        </p:tgtEl>
                                      </p:cBhvr>
                                    </p:animEffect>
                                  </p:childTnLst>
                                </p:cTn>
                              </p:par>
                            </p:childTnLst>
                          </p:cTn>
                        </p:par>
                        <p:par>
                          <p:cTn id="26" fill="hold" nodeType="afterGroup">
                            <p:stCondLst>
                              <p:cond delay="825"/>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iterate type="lt">
                                    <p:tmPct val="100000"/>
                                  </p:iterate>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dissolve">
                                      <p:cBhvr>
                                        <p:cTn id="34" dur="75"/>
                                        <p:tgtEl>
                                          <p:spTgt spid="180228">
                                            <p:txEl>
                                              <p:pRg st="3" end="3"/>
                                            </p:txEl>
                                          </p:spTgt>
                                        </p:tgtEl>
                                      </p:cBhvr>
                                    </p:animEffect>
                                  </p:childTnLst>
                                </p:cTn>
                              </p:par>
                            </p:childTnLst>
                          </p:cTn>
                        </p:par>
                        <p:par>
                          <p:cTn id="35" fill="hold" nodeType="afterGroup">
                            <p:stCondLst>
                              <p:cond delay="675"/>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675"/>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8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build="p" autoUpdateAnimBg="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spcBef>
                <a:spcPct val="50000"/>
              </a:spcBef>
            </a:pPr>
            <a:r>
              <a:rPr lang="en-US" sz="2800" b="1">
                <a:latin typeface="Arial" charset="0"/>
                <a:cs typeface="Arial" charset="0"/>
              </a:rPr>
              <a:t>Leviticus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en-US" sz="3600" b="1">
                <a:solidFill>
                  <a:srgbClr val="FFFF00"/>
                </a:solidFill>
                <a:latin typeface="Arial" charset="0"/>
                <a:ea typeface="ＭＳ Ｐゴシック" charset="0"/>
              </a:rPr>
              <a:t>Weekly Sabbath</a:t>
            </a: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963"/>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Rest and remember covenant</a:t>
            </a:r>
          </a:p>
          <a:p>
            <a:pPr>
              <a:spcBef>
                <a:spcPct val="50000"/>
              </a:spcBef>
              <a:buFontTx/>
              <a:buChar char="•"/>
              <a:defRPr/>
            </a:pPr>
            <a:r>
              <a:rPr lang="en-US" sz="3600" b="1" i="1" dirty="0">
                <a:solidFill>
                  <a:srgbClr val="FFFFFF"/>
                </a:solidFill>
                <a:latin typeface="Arial"/>
                <a:ea typeface="Times New Roman" pitchFamily="-111" charset="0"/>
                <a:cs typeface="Arial"/>
              </a:rPr>
              <a:t>Christ our Rest-giver in the kingdom</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4178194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a:solidFill>
                  <a:srgbClr val="FFFFFF"/>
                </a:solidFill>
                <a:latin typeface="Arial" charset="0"/>
                <a:ea typeface="Arial" charset="0"/>
                <a:cs typeface="Arial" charset="0"/>
              </a:rPr>
              <a:t>Recalls Exodus</a:t>
            </a:r>
          </a:p>
          <a:p>
            <a:pPr>
              <a:spcBef>
                <a:spcPct val="50000"/>
              </a:spcBef>
              <a:buFontTx/>
              <a:buChar char="•"/>
              <a:defRPr/>
            </a:pPr>
            <a:r>
              <a:rPr lang="en-US" sz="3600" b="1" i="1">
                <a:solidFill>
                  <a:srgbClr val="FFFFFF"/>
                </a:solidFill>
                <a:latin typeface="Arial" charset="0"/>
                <a:ea typeface="Arial" charset="0"/>
                <a:cs typeface="Arial" charset="0"/>
              </a:rPr>
              <a:t>Christ our redeemer</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Passover</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40503524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9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4180" name="Text Box 4"/>
          <p:cNvSpPr txBox="1">
            <a:spLocks noChangeArrowheads="1"/>
          </p:cNvSpPr>
          <p:nvPr/>
        </p:nvSpPr>
        <p:spPr bwMode="auto">
          <a:xfrm>
            <a:off x="762000" y="2057400"/>
            <a:ext cx="7913688" cy="2225675"/>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Historical review</a:t>
            </a:r>
          </a:p>
          <a:p>
            <a:pPr marL="461963" indent="-461963">
              <a:spcBef>
                <a:spcPct val="50000"/>
              </a:spcBef>
              <a:buFontTx/>
              <a:buChar char="•"/>
              <a:defRPr/>
            </a:pPr>
            <a:r>
              <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Instructions for a new generation</a:t>
            </a: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en-US" sz="4800" b="1" dirty="0">
                <a:solidFill>
                  <a:schemeClr val="bg1"/>
                </a:solidFill>
                <a:ea typeface="ＭＳ Ｐゴシック" charset="0"/>
              </a:rPr>
              <a:t>Deuteronomy Basic Outline</a:t>
            </a:r>
            <a:r>
              <a:rPr lang="en-US" sz="4000" b="1" dirty="0">
                <a:ea typeface="ＭＳ Ｐゴシック" charset="0"/>
              </a:rPr>
              <a:t> </a:t>
            </a: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220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68580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a:solidFill>
                  <a:srgbClr val="FFFFFF"/>
                </a:solidFill>
                <a:latin typeface="Arial" charset="0"/>
                <a:ea typeface="Arial" charset="0"/>
                <a:cs typeface="Arial" charset="0"/>
              </a:rPr>
              <a:t>Dependence on Egypt broken</a:t>
            </a:r>
          </a:p>
          <a:p>
            <a:pPr>
              <a:spcBef>
                <a:spcPct val="50000"/>
              </a:spcBef>
              <a:buFontTx/>
              <a:buChar char="•"/>
              <a:defRPr/>
            </a:pPr>
            <a:r>
              <a:rPr lang="en-US" sz="3600" b="1" i="1">
                <a:solidFill>
                  <a:srgbClr val="FFFFFF"/>
                </a:solidFill>
                <a:latin typeface="Arial" charset="0"/>
                <a:ea typeface="Arial" charset="0"/>
                <a:cs typeface="Arial" charset="0"/>
              </a:rPr>
              <a:t>Christ our sanctifier</a:t>
            </a: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46482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a:solidFill>
                  <a:srgbClr val="FFFF00"/>
                </a:solidFill>
                <a:latin typeface="Arial" charset="0"/>
                <a:ea typeface="ＭＳ Ｐゴシック" charset="0"/>
                <a:cs typeface="Arial" charset="0"/>
              </a:rPr>
              <a:t>Unleavened Bread</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1195399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3302" name="Text Box 6"/>
          <p:cNvSpPr txBox="1">
            <a:spLocks noChangeArrowheads="1"/>
          </p:cNvSpPr>
          <p:nvPr/>
        </p:nvSpPr>
        <p:spPr bwMode="auto">
          <a:xfrm>
            <a:off x="228600" y="2316163"/>
            <a:ext cx="51054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Dedicate harvest</a:t>
            </a:r>
          </a:p>
          <a:p>
            <a:pPr>
              <a:spcBef>
                <a:spcPct val="50000"/>
              </a:spcBef>
              <a:buFontTx/>
              <a:buChar char="•"/>
              <a:defRPr/>
            </a:pPr>
            <a:r>
              <a:rPr lang="en-US" sz="3600" b="1" i="1" dirty="0">
                <a:solidFill>
                  <a:srgbClr val="FFFFFF"/>
                </a:solidFill>
                <a:latin typeface="Arial"/>
                <a:ea typeface="Times New Roman" pitchFamily="-111" charset="0"/>
                <a:cs typeface="Arial"/>
              </a:rPr>
              <a:t>Christ</a:t>
            </a:r>
            <a:r>
              <a:rPr lang="uk-UA"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s resurrection</a:t>
            </a: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400">
              <a:solidFill>
                <a:srgbClr val="000000"/>
              </a:solidFill>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en-US" sz="3600" b="1">
                <a:solidFill>
                  <a:srgbClr val="FFFF00"/>
                </a:solidFill>
                <a:latin typeface="Arial" charset="0"/>
                <a:ea typeface="ＭＳ Ｐゴシック" charset="0"/>
              </a:rPr>
              <a:t>Firstfruits</a:t>
            </a:r>
            <a:endParaRPr lang="en-US" sz="4000">
              <a:solidFill>
                <a:srgbClr val="FFFF00"/>
              </a:solidFill>
              <a:latin typeface="Arial" charset="0"/>
              <a:ea typeface="ＭＳ Ｐゴシック"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32467197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31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4326" name="Text Box 6"/>
          <p:cNvSpPr txBox="1">
            <a:spLocks noChangeArrowheads="1"/>
          </p:cNvSpPr>
          <p:nvPr/>
        </p:nvSpPr>
        <p:spPr bwMode="auto">
          <a:xfrm>
            <a:off x="152400" y="2620963"/>
            <a:ext cx="42672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charset="0"/>
                <a:cs typeface="Arial"/>
              </a:rPr>
              <a:t>Thanksgiving </a:t>
            </a:r>
          </a:p>
          <a:p>
            <a:pPr>
              <a:spcBef>
                <a:spcPct val="50000"/>
              </a:spcBef>
              <a:buFontTx/>
              <a:buChar char="•"/>
              <a:defRPr/>
            </a:pPr>
            <a:r>
              <a:rPr lang="en-US" sz="3600" b="1" i="1" dirty="0">
                <a:solidFill>
                  <a:srgbClr val="FFFFFF"/>
                </a:solidFill>
                <a:latin typeface="Arial"/>
                <a:ea typeface="Times New Roman" charset="0"/>
                <a:cs typeface="Arial"/>
              </a:rPr>
              <a:t>Birth of Church</a:t>
            </a: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4328" name="Rectangle 8"/>
          <p:cNvSpPr>
            <a:spLocks noGrp="1" noChangeArrowheads="1"/>
          </p:cNvSpPr>
          <p:nvPr>
            <p:ph type="title" idx="4294967295"/>
          </p:nvPr>
        </p:nvSpPr>
        <p:spPr>
          <a:xfrm>
            <a:off x="228600" y="1579563"/>
            <a:ext cx="77724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Pentecost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21601356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indent="-457200">
              <a:lnSpc>
                <a:spcPct val="80000"/>
              </a:lnSpc>
              <a:spcBef>
                <a:spcPct val="50000"/>
              </a:spcBef>
              <a:defRPr/>
            </a:pPr>
            <a:endParaRPr lang="en-US" sz="3600" b="1">
              <a:solidFill>
                <a:srgbClr val="FFFFFF"/>
              </a:solidFill>
              <a:latin typeface="Arial"/>
              <a:ea typeface="Times New Roman" charset="0"/>
              <a:cs typeface="Arial"/>
            </a:endParaRPr>
          </a:p>
        </p:txBody>
      </p:sp>
      <p:sp>
        <p:nvSpPr>
          <p:cNvPr id="185350" name="Text Box 6"/>
          <p:cNvSpPr txBox="1">
            <a:spLocks noChangeArrowheads="1"/>
          </p:cNvSpPr>
          <p:nvPr/>
        </p:nvSpPr>
        <p:spPr bwMode="auto">
          <a:xfrm>
            <a:off x="152400" y="2620963"/>
            <a:ext cx="8077200" cy="2032000"/>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New Year</a:t>
            </a:r>
            <a:br>
              <a:rPr lang="en-US" sz="3600" b="1" dirty="0">
                <a:solidFill>
                  <a:srgbClr val="FFFFFF"/>
                </a:solidFill>
                <a:latin typeface="Arial"/>
                <a:ea typeface="Times New Roman" pitchFamily="-111" charset="0"/>
                <a:cs typeface="Arial"/>
              </a:rPr>
            </a:br>
            <a:r>
              <a:rPr lang="en-US" sz="3600" b="1" dirty="0">
                <a:solidFill>
                  <a:srgbClr val="FFFFFF"/>
                </a:solidFill>
                <a:latin typeface="Arial"/>
                <a:ea typeface="Times New Roman" pitchFamily="-111" charset="0"/>
                <a:cs typeface="Arial"/>
              </a:rPr>
              <a:t> Repentance</a:t>
            </a:r>
          </a:p>
          <a:p>
            <a:pPr>
              <a:spcBef>
                <a:spcPct val="50000"/>
              </a:spcBef>
              <a:buFontTx/>
              <a:buChar char="•"/>
              <a:defRPr/>
            </a:pPr>
            <a:r>
              <a:rPr lang="en-US" sz="3600" b="1" i="1" dirty="0">
                <a:solidFill>
                  <a:srgbClr val="FFFFFF"/>
                </a:solidFill>
                <a:latin typeface="Arial"/>
                <a:ea typeface="Times New Roman" pitchFamily="-111" charset="0"/>
                <a:cs typeface="Arial"/>
              </a:rPr>
              <a:t>Rapture</a:t>
            </a: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en-US" sz="3600" b="1">
                <a:solidFill>
                  <a:srgbClr val="FFFF00"/>
                </a:solidFill>
                <a:latin typeface="Arial" charset="0"/>
                <a:ea typeface="ＭＳ Ｐゴシック" charset="0"/>
              </a:rPr>
              <a:t>Trumpets</a:t>
            </a:r>
            <a:endParaRPr lang="en-US" sz="4000">
              <a:solidFill>
                <a:srgbClr val="FFFF00"/>
              </a:solidFill>
              <a:latin typeface="Arial" charset="0"/>
              <a:ea typeface="ＭＳ Ｐゴシック" charset="0"/>
            </a:endParaRP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0087455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5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6374" name="Text Box 6"/>
          <p:cNvSpPr txBox="1">
            <a:spLocks noChangeArrowheads="1"/>
          </p:cNvSpPr>
          <p:nvPr/>
        </p:nvSpPr>
        <p:spPr bwMode="auto">
          <a:xfrm>
            <a:off x="152400" y="2620963"/>
            <a:ext cx="54864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charset="0"/>
                <a:cs typeface="Arial"/>
              </a:rPr>
              <a:t>Atone for sins</a:t>
            </a:r>
          </a:p>
          <a:p>
            <a:pPr>
              <a:spcBef>
                <a:spcPct val="50000"/>
              </a:spcBef>
              <a:buFontTx/>
              <a:buChar char="•"/>
              <a:defRPr/>
            </a:pPr>
            <a:r>
              <a:rPr lang="en-US" sz="3600" b="1" i="1" dirty="0">
                <a:solidFill>
                  <a:srgbClr val="FFFFFF"/>
                </a:solidFill>
                <a:latin typeface="Arial"/>
                <a:ea typeface="Times New Roman" charset="0"/>
                <a:cs typeface="Arial"/>
              </a:rPr>
              <a:t>Christ our atonement</a:t>
            </a: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Atonement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6014960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7399" name="Text Box 7"/>
          <p:cNvSpPr txBox="1">
            <a:spLocks noChangeArrowheads="1"/>
          </p:cNvSpPr>
          <p:nvPr/>
        </p:nvSpPr>
        <p:spPr bwMode="auto">
          <a:xfrm>
            <a:off x="152400" y="2620963"/>
            <a:ext cx="5562600" cy="258603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ea typeface="Times New Roman" charset="0"/>
                <a:cs typeface="Arial"/>
              </a:rPr>
              <a:t>Celebrate harvest &amp; remember wilderness blessings</a:t>
            </a:r>
          </a:p>
          <a:p>
            <a:pPr marL="461963" indent="-461963">
              <a:spcBef>
                <a:spcPct val="50000"/>
              </a:spcBef>
              <a:buFontTx/>
              <a:buChar char="•"/>
              <a:defRPr/>
            </a:pPr>
            <a:r>
              <a:rPr lang="en-US" sz="3600" b="1" i="1" dirty="0">
                <a:solidFill>
                  <a:srgbClr val="FFFFFF"/>
                </a:solidFill>
                <a:latin typeface="Arial"/>
                <a:ea typeface="Times New Roman" charset="0"/>
                <a:cs typeface="Arial"/>
              </a:rPr>
              <a:t>Millennial rest</a:t>
            </a: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Tabernacles</a:t>
            </a: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5063598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16" y="-26988"/>
            <a:ext cx="9230621"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0" name="Rectangle 2"/>
          <p:cNvSpPr>
            <a:spLocks noGrp="1" noChangeArrowheads="1"/>
          </p:cNvSpPr>
          <p:nvPr>
            <p:ph type="title"/>
          </p:nvPr>
        </p:nvSpPr>
        <p:spPr>
          <a:ln w="57150">
            <a:solidFill>
              <a:schemeClr val="tx1"/>
            </a:solidFill>
          </a:ln>
        </p:spPr>
        <p:txBody>
          <a:bodyPr/>
          <a:lstStyle/>
          <a:p>
            <a:pPr eaLnBrk="1" hangingPunct="1">
              <a:defRPr/>
            </a:pPr>
            <a:r>
              <a:rPr kumimoji="1" lang="en-US" b="1" dirty="0">
                <a:latin typeface="Arial" charset="0"/>
                <a:ea typeface="ＭＳ Ｐゴシック" charset="0"/>
                <a:cs typeface="ＭＳ Ｐゴシック" charset="0"/>
              </a:rPr>
              <a:t>Summary on Feasts of Israel</a:t>
            </a:r>
          </a:p>
        </p:txBody>
      </p:sp>
      <p:pic>
        <p:nvPicPr>
          <p:cNvPr id="339971"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339972"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339973" name="Text Box 6"/>
          <p:cNvSpPr txBox="1">
            <a:spLocks noChangeArrowheads="1"/>
          </p:cNvSpPr>
          <p:nvPr/>
        </p:nvSpPr>
        <p:spPr bwMode="auto">
          <a:xfrm>
            <a:off x="8416925" y="4445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DBBD71"/>
                </a:solidFill>
                <a:latin typeface="Arial" charset="0"/>
              </a:rPr>
              <a:t>134</a:t>
            </a:r>
          </a:p>
        </p:txBody>
      </p:sp>
      <p:sp>
        <p:nvSpPr>
          <p:cNvPr id="53255" name="Rectangle 7"/>
          <p:cNvSpPr>
            <a:spLocks noChangeArrowheads="1"/>
          </p:cNvSpPr>
          <p:nvPr/>
        </p:nvSpPr>
        <p:spPr bwMode="auto">
          <a:xfrm>
            <a:off x="457200" y="1600200"/>
            <a:ext cx="7239000" cy="4530725"/>
          </a:xfrm>
          <a:prstGeom prst="rect">
            <a:avLst/>
          </a:prstGeom>
          <a:noFill/>
          <a:ln w="9525">
            <a:noFill/>
            <a:miter lim="800000"/>
            <a:headEnd/>
            <a:tailEnd/>
          </a:ln>
          <a:effectLst/>
        </p:spPr>
        <p:txBody>
          <a:bodyPr/>
          <a:lstStyle/>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Clustered mostly in two months</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4-month break between groups </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Joyful and sober</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At Jerusalem and home</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Pointed to the past and future</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United the nation</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Provided rest–but why commanded?</a:t>
            </a:r>
          </a:p>
        </p:txBody>
      </p:sp>
    </p:spTree>
    <p:extLst>
      <p:ext uri="{BB962C8B-B14F-4D97-AF65-F5344CB8AC3E}">
        <p14:creationId xmlns:p14="http://schemas.microsoft.com/office/powerpoint/2010/main" val="3975521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255">
                                            <p:txEl>
                                              <p:pRg st="0" end="0"/>
                                            </p:txEl>
                                          </p:spTgt>
                                        </p:tgtEl>
                                        <p:attrNameLst>
                                          <p:attrName>style.visibility</p:attrName>
                                        </p:attrNameLst>
                                      </p:cBhvr>
                                      <p:to>
                                        <p:strVal val="visible"/>
                                      </p:to>
                                    </p:set>
                                    <p:animEffect transition="in" filter="dissolve">
                                      <p:cBhvr>
                                        <p:cTn id="7" dur="500"/>
                                        <p:tgtEl>
                                          <p:spTgt spid="532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255">
                                            <p:txEl>
                                              <p:pRg st="1" end="1"/>
                                            </p:txEl>
                                          </p:spTgt>
                                        </p:tgtEl>
                                        <p:attrNameLst>
                                          <p:attrName>style.visibility</p:attrName>
                                        </p:attrNameLst>
                                      </p:cBhvr>
                                      <p:to>
                                        <p:strVal val="visible"/>
                                      </p:to>
                                    </p:set>
                                    <p:animEffect transition="in" filter="dissolve">
                                      <p:cBhvr>
                                        <p:cTn id="12" dur="500"/>
                                        <p:tgtEl>
                                          <p:spTgt spid="532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3255">
                                            <p:txEl>
                                              <p:pRg st="2" end="2"/>
                                            </p:txEl>
                                          </p:spTgt>
                                        </p:tgtEl>
                                        <p:attrNameLst>
                                          <p:attrName>style.visibility</p:attrName>
                                        </p:attrNameLst>
                                      </p:cBhvr>
                                      <p:to>
                                        <p:strVal val="visible"/>
                                      </p:to>
                                    </p:set>
                                    <p:animEffect transition="in" filter="dissolve">
                                      <p:cBhvr>
                                        <p:cTn id="17" dur="500"/>
                                        <p:tgtEl>
                                          <p:spTgt spid="5325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3255">
                                            <p:txEl>
                                              <p:pRg st="3" end="3"/>
                                            </p:txEl>
                                          </p:spTgt>
                                        </p:tgtEl>
                                        <p:attrNameLst>
                                          <p:attrName>style.visibility</p:attrName>
                                        </p:attrNameLst>
                                      </p:cBhvr>
                                      <p:to>
                                        <p:strVal val="visible"/>
                                      </p:to>
                                    </p:set>
                                    <p:animEffect transition="in" filter="dissolve">
                                      <p:cBhvr>
                                        <p:cTn id="22" dur="500"/>
                                        <p:tgtEl>
                                          <p:spTgt spid="5325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53255">
                                            <p:txEl>
                                              <p:pRg st="4" end="4"/>
                                            </p:txEl>
                                          </p:spTgt>
                                        </p:tgtEl>
                                        <p:attrNameLst>
                                          <p:attrName>style.visibility</p:attrName>
                                        </p:attrNameLst>
                                      </p:cBhvr>
                                      <p:to>
                                        <p:strVal val="visible"/>
                                      </p:to>
                                    </p:set>
                                    <p:animEffect transition="in" filter="dissolve">
                                      <p:cBhvr>
                                        <p:cTn id="27" dur="500"/>
                                        <p:tgtEl>
                                          <p:spTgt spid="5325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3255">
                                            <p:txEl>
                                              <p:pRg st="5" end="5"/>
                                            </p:txEl>
                                          </p:spTgt>
                                        </p:tgtEl>
                                        <p:attrNameLst>
                                          <p:attrName>style.visibility</p:attrName>
                                        </p:attrNameLst>
                                      </p:cBhvr>
                                      <p:to>
                                        <p:strVal val="visible"/>
                                      </p:to>
                                    </p:set>
                                    <p:animEffect transition="in" filter="dissolve">
                                      <p:cBhvr>
                                        <p:cTn id="32" dur="500"/>
                                        <p:tgtEl>
                                          <p:spTgt spid="5325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53255">
                                            <p:txEl>
                                              <p:pRg st="6" end="6"/>
                                            </p:txEl>
                                          </p:spTgt>
                                        </p:tgtEl>
                                        <p:attrNameLst>
                                          <p:attrName>style.visibility</p:attrName>
                                        </p:attrNameLst>
                                      </p:cBhvr>
                                      <p:to>
                                        <p:strVal val="visible"/>
                                      </p:to>
                                    </p:set>
                                    <p:animEffect transition="in" filter="dissolve">
                                      <p:cBhvr>
                                        <p:cTn id="37" dur="500"/>
                                        <p:tgtEl>
                                          <p:spTgt spid="5325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en-US" altLang="zh-CN" sz="3200" b="1" dirty="0">
                <a:solidFill>
                  <a:schemeClr val="tx1"/>
                </a:solidFill>
                <a:latin typeface="Arial" pitchFamily="34" charset="0"/>
              </a:rPr>
              <a:t>Eschatology of Israel</a:t>
            </a:r>
            <a:r>
              <a:rPr kumimoji="0" lang="fr-FR" altLang="zh-CN" sz="3200" b="1" dirty="0">
                <a:solidFill>
                  <a:schemeClr val="tx1"/>
                </a:solidFill>
                <a:latin typeface="Arial" pitchFamily="34" charset="0"/>
              </a:rPr>
              <a:t>'</a:t>
            </a:r>
            <a:r>
              <a:rPr kumimoji="0" lang="en-US" altLang="zh-CN" sz="3200" b="1" dirty="0">
                <a:solidFill>
                  <a:schemeClr val="tx1"/>
                </a:solidFill>
                <a:latin typeface="Arial" pitchFamily="34" charset="0"/>
              </a:rPr>
              <a:t>s Feasts (Lev. 23) </a:t>
            </a:r>
            <a:endParaRPr kumimoji="0" lang="en-US" altLang="en-US" sz="3200" b="1" dirty="0">
              <a:solidFill>
                <a:schemeClr val="tx1"/>
              </a:solidFill>
              <a:latin typeface="Arial" pitchFamily="34" charset="0"/>
            </a:endParaRPr>
          </a:p>
        </p:txBody>
      </p:sp>
      <p:grpSp>
        <p:nvGrpSpPr>
          <p:cNvPr id="207876"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Weekly</a:t>
              </a: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Sabbath*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(Shabbat)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Reminder of:</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Creation rest of God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Deliverance from Egypt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 of Mosaic Covenant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(Exod. 20, 31; Deut 5)</a:t>
              </a: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Millennial rest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(Heb. 4:1-11)</a:t>
              </a: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1-14</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Song</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of Songs)</a:t>
              </a: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Passover*†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(Pesach)</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Egypt by blood of the sacrificial lamb (Exod. 12)</a:t>
              </a: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sin by Christ</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death as Lamb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5:7b)</a:t>
              </a: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1-21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Unleavened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Bread*† </a:t>
              </a: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Separation/break from dependence upon Egypt to dependence upon God</a:t>
              </a: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Separated life of the redeemed for God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5:7a, 8)</a:t>
              </a: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1-16 (Day after Harvest Sabbath)</a:t>
              </a: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Firstfruits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(barley sheaf ceremony)</a:t>
              </a: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Anticipation of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future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-begins grain harvest</a:t>
              </a: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Resurrection of Christ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15:20)</a:t>
              </a: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3-6</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(Sivan)</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Ruth)</a:t>
              </a: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Pentecost†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(Shavuoth)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(Harvest)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Thanksgiving for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past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 ends grain harvest (Deut. 16:9-12)</a:t>
              </a: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Coming of the Holy Spirit to complete Christ</a:t>
              </a:r>
              <a:r>
                <a:rPr kumimoji="0" lang="fr-FR"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resurrection (Acts 2)</a:t>
              </a:r>
            </a:p>
          </p:txBody>
        </p:sp>
      </p:grpSp>
      <p:sp>
        <p:nvSpPr>
          <p:cNvPr id="2" name="Rectangle 52">
            <a:extLst>
              <a:ext uri="{FF2B5EF4-FFF2-40B4-BE49-F238E27FC236}">
                <a16:creationId xmlns:a16="http://schemas.microsoft.com/office/drawing/2014/main" id="{12ADF505-7A04-559A-1D2B-4561AAD313D7}"/>
              </a:ext>
            </a:extLst>
          </p:cNvPr>
          <p:cNvSpPr>
            <a:spLocks noChangeArrowheads="1"/>
          </p:cNvSpPr>
          <p:nvPr/>
        </p:nvSpPr>
        <p:spPr bwMode="auto">
          <a:xfrm>
            <a:off x="284922" y="1287184"/>
            <a:ext cx="2399071" cy="699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9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9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2235022815"/>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2400" b="1" dirty="0">
              <a:solidFill>
                <a:schemeClr val="tx1"/>
              </a:solidFill>
              <a:latin typeface="Impact" pitchFamily="34" charset="0"/>
              <a:ea typeface="SimSun" pitchFamily="2" charset="-122"/>
            </a:endParaRPr>
          </a:p>
        </p:txBody>
      </p:sp>
      <p:grpSp>
        <p:nvGrpSpPr>
          <p:cNvPr id="209923"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Spring-Summer</a:t>
              </a: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no feasts</a:t>
              </a: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Enjoyment of the harvest</a:t>
              </a: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Church Age</a:t>
              </a: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Trumpets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(New Year)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(Rosh Hashanah)</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Preparation for national redemption and cleansing on Day of Atonement</a:t>
              </a: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Rapture (1 Thess. 4:13f.) Revelation (Matt. 24:31)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preparation</a:t>
              </a: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7-10</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Day of Atonement (Yom Kippur)</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National repentance and  cleansing from sins of the people (Lev. 16)</a:t>
              </a: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National repentance of Israel in the Tribulation (Rom. 11:26-27)</a:t>
              </a: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7-21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Eccles.)</a:t>
              </a: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Tabernacles*†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(Booths/Tents)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(Succot)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Lord)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(Ingathering)</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Anticipated fulfillment of the Abrahamic Covenant (Neh. 8)</a:t>
              </a: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Actual fulfillment of the Abrahamic Covenant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(Matt. 17:4)</a:t>
              </a: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7-22</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Shemini Atzeret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(Simchat Torah)</a:t>
              </a: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"8th Day of Assembly" "Rejoicing in the Torah"</a:t>
              </a: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sp>
        <p:nvSpPr>
          <p:cNvPr id="20992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895D0019-0420-A8B2-7B76-89543CBD3AEF}"/>
              </a:ext>
            </a:extLst>
          </p:cNvPr>
          <p:cNvSpPr>
            <a:spLocks noChangeArrowheads="1"/>
          </p:cNvSpPr>
          <p:nvPr/>
        </p:nvSpPr>
        <p:spPr bwMode="auto">
          <a:xfrm>
            <a:off x="6518306" y="5634157"/>
            <a:ext cx="2552654" cy="1100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2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2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148650783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5"/>
            <a:ext cx="5581650" cy="1800225"/>
            <a:chOff x="1440" y="2794"/>
            <a:chExt cx="3516" cy="1134"/>
          </a:xfrm>
        </p:grpSpPr>
        <p:sp>
          <p:nvSpPr>
            <p:cNvPr id="435217"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1000</a:t>
              </a:r>
            </a:p>
          </p:txBody>
        </p:sp>
        <p:sp>
          <p:nvSpPr>
            <p:cNvPr id="435218"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2000</a:t>
              </a:r>
            </a:p>
          </p:txBody>
        </p:sp>
        <p:sp>
          <p:nvSpPr>
            <p:cNvPr id="435219" name="Text Box 19"/>
            <p:cNvSpPr txBox="1">
              <a:spLocks noChangeArrowheads="1"/>
            </p:cNvSpPr>
            <p:nvPr/>
          </p:nvSpPr>
          <p:spPr bwMode="auto">
            <a:xfrm>
              <a:off x="3420" y="2794"/>
              <a:ext cx="24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rgbClr val="FFFFFF"/>
                  </a:solidFill>
                  <a:latin typeface="Arial"/>
                  <a:cs typeface="Arial"/>
                </a:rPr>
                <a:t>AD</a:t>
              </a:r>
            </a:p>
          </p:txBody>
        </p:sp>
        <p:sp>
          <p:nvSpPr>
            <p:cNvPr id="435220"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1000</a:t>
              </a:r>
            </a:p>
          </p:txBody>
        </p:sp>
        <p:sp>
          <p:nvSpPr>
            <p:cNvPr id="435221"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2000</a:t>
              </a:r>
            </a:p>
          </p:txBody>
        </p:sp>
        <p:sp>
          <p:nvSpPr>
            <p:cNvPr id="435222"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3000</a:t>
              </a: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Flood</a:t>
            </a: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9933"/>
                </a:solidFill>
                <a:latin typeface="Arial"/>
                <a:cs typeface="Arial"/>
              </a:rPr>
              <a:t>Creation</a:t>
            </a: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Abraham</a:t>
            </a: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David</a:t>
            </a: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Jesus</a:t>
            </a: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Today</a:t>
            </a:r>
          </a:p>
        </p:txBody>
      </p:sp>
      <p:sp>
        <p:nvSpPr>
          <p:cNvPr id="435229"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600" b="1">
                <a:solidFill>
                  <a:srgbClr val="FF9933"/>
                </a:solidFill>
                <a:latin typeface="Arial"/>
                <a:cs typeface="Arial"/>
              </a:rPr>
              <a:t>New  Creation</a:t>
            </a: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rgbClr val="FFFFFF"/>
                  </a:solidFill>
                  <a:latin typeface="Arial"/>
                  <a:cs typeface="Arial"/>
                </a:rPr>
                <a:t>Church</a:t>
              </a: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Kings</a:t>
              </a: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Tribes</a:t>
              </a: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4000" b="1">
                <a:solidFill>
                  <a:srgbClr val="FFFF00"/>
                </a:solidFill>
                <a:latin typeface="Arial"/>
                <a:cs typeface="Arial"/>
              </a:rPr>
              <a:t>DEUTERONOMY</a:t>
            </a:r>
          </a:p>
        </p:txBody>
      </p:sp>
      <p:sp>
        <p:nvSpPr>
          <p:cNvPr id="282649" name="Title 39"/>
          <p:cNvSpPr>
            <a:spLocks noGrp="1"/>
          </p:cNvSpPr>
          <p:nvPr>
            <p:ph type="title" idx="4294967295"/>
          </p:nvPr>
        </p:nvSpPr>
        <p:spPr>
          <a:xfrm>
            <a:off x="76200" y="0"/>
            <a:ext cx="2514600" cy="457200"/>
          </a:xfrm>
        </p:spPr>
        <p:txBody>
          <a:bodyPr/>
          <a:lstStyle/>
          <a:p>
            <a:pPr algn="l"/>
            <a:r>
              <a:rPr lang="en-US" sz="3600" i="1">
                <a:solidFill>
                  <a:schemeClr val="bg1"/>
                </a:solidFill>
                <a:latin typeface="Arial" charset="0"/>
                <a:ea typeface="ＭＳ Ｐゴシック" charset="0"/>
              </a:rPr>
              <a:t>Timeline</a:t>
            </a: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showMasterSp="0">
  <p:cSld>
    <p:bg>
      <p:bg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3600" b="1" dirty="0">
              <a:solidFill>
                <a:schemeClr val="tx1"/>
              </a:solidFill>
              <a:latin typeface="Impact" pitchFamily="34" charset="0"/>
              <a:ea typeface="SimSun" pitchFamily="2" charset="-122"/>
            </a:endParaRPr>
          </a:p>
        </p:txBody>
      </p:sp>
      <p:sp>
        <p:nvSpPr>
          <p:cNvPr id="211973" name="Rectangle 35"/>
          <p:cNvSpPr>
            <a:spLocks noChangeArrowheads="1"/>
          </p:cNvSpPr>
          <p:nvPr/>
        </p:nvSpPr>
        <p:spPr bwMode="auto">
          <a:xfrm>
            <a:off x="0" y="838200"/>
            <a:ext cx="1257995"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4" name="Rectangle 36"/>
          <p:cNvSpPr>
            <a:spLocks noChangeArrowheads="1"/>
          </p:cNvSpPr>
          <p:nvPr/>
        </p:nvSpPr>
        <p:spPr bwMode="auto">
          <a:xfrm>
            <a:off x="1257995" y="838200"/>
            <a:ext cx="1208788"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5" name="Rectangle 37"/>
          <p:cNvSpPr>
            <a:spLocks noChangeArrowheads="1"/>
          </p:cNvSpPr>
          <p:nvPr/>
        </p:nvSpPr>
        <p:spPr bwMode="auto">
          <a:xfrm>
            <a:off x="2466783" y="838200"/>
            <a:ext cx="142273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6" name="Rectangle 38"/>
          <p:cNvSpPr>
            <a:spLocks noChangeArrowheads="1"/>
          </p:cNvSpPr>
          <p:nvPr/>
        </p:nvSpPr>
        <p:spPr bwMode="auto">
          <a:xfrm>
            <a:off x="3889516" y="838200"/>
            <a:ext cx="262296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7" name="Rectangle 39"/>
          <p:cNvSpPr>
            <a:spLocks noChangeArrowheads="1"/>
          </p:cNvSpPr>
          <p:nvPr/>
        </p:nvSpPr>
        <p:spPr bwMode="auto">
          <a:xfrm>
            <a:off x="6512479" y="838200"/>
            <a:ext cx="2554501"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8" name="Rectangle 41"/>
          <p:cNvSpPr>
            <a:spLocks noChangeArrowheads="1"/>
          </p:cNvSpPr>
          <p:nvPr/>
        </p:nvSpPr>
        <p:spPr bwMode="auto">
          <a:xfrm>
            <a:off x="0" y="1680031"/>
            <a:ext cx="9037028" cy="81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following days are not commanded in Scripture and </a:t>
            </a:r>
            <a:b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probably have no eschatological significance:</a:t>
            </a:r>
          </a:p>
        </p:txBody>
      </p:sp>
      <p:sp>
        <p:nvSpPr>
          <p:cNvPr id="211979" name="Rectangle 42"/>
          <p:cNvSpPr>
            <a:spLocks noChangeArrowheads="1"/>
          </p:cNvSpPr>
          <p:nvPr/>
        </p:nvSpPr>
        <p:spPr bwMode="auto">
          <a:xfrm>
            <a:off x="0" y="2492077"/>
            <a:ext cx="1257995"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5-9</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0" name="Rectangle 43"/>
          <p:cNvSpPr>
            <a:spLocks noChangeArrowheads="1"/>
          </p:cNvSpPr>
          <p:nvPr/>
        </p:nvSpPr>
        <p:spPr bwMode="auto">
          <a:xfrm>
            <a:off x="1257995" y="2492077"/>
            <a:ext cx="1208788"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Lam.)</a:t>
            </a:r>
          </a:p>
        </p:txBody>
      </p:sp>
      <p:sp>
        <p:nvSpPr>
          <p:cNvPr id="211981" name="Rectangle 44"/>
          <p:cNvSpPr>
            <a:spLocks noChangeArrowheads="1"/>
          </p:cNvSpPr>
          <p:nvPr/>
        </p:nvSpPr>
        <p:spPr bwMode="auto">
          <a:xfrm>
            <a:off x="2466783" y="2492077"/>
            <a:ext cx="142273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9th of Ab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ah be</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2" name="Rectangle 45"/>
          <p:cNvSpPr>
            <a:spLocks noChangeArrowheads="1"/>
          </p:cNvSpPr>
          <p:nvPr/>
        </p:nvSpPr>
        <p:spPr bwMode="auto">
          <a:xfrm>
            <a:off x="3889516" y="2492077"/>
            <a:ext cx="262296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Destructions of Jerusalem: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586 BC &amp; AD 70</a:t>
            </a:r>
          </a:p>
        </p:txBody>
      </p:sp>
      <p:sp>
        <p:nvSpPr>
          <p:cNvPr id="211983" name="Rectangle 48"/>
          <p:cNvSpPr>
            <a:spLocks noChangeArrowheads="1"/>
          </p:cNvSpPr>
          <p:nvPr/>
        </p:nvSpPr>
        <p:spPr bwMode="auto">
          <a:xfrm>
            <a:off x="0" y="3708579"/>
            <a:ext cx="1257995"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9-25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(Kislev)</a:t>
            </a:r>
          </a:p>
        </p:txBody>
      </p:sp>
      <p:sp>
        <p:nvSpPr>
          <p:cNvPr id="211984" name="Rectangle 49"/>
          <p:cNvSpPr>
            <a:spLocks noChangeArrowheads="1"/>
          </p:cNvSpPr>
          <p:nvPr/>
        </p:nvSpPr>
        <p:spPr bwMode="auto">
          <a:xfrm>
            <a:off x="1257995" y="3708579"/>
            <a:ext cx="1208788"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+ 7 more days of candle lighting</a:t>
            </a:r>
          </a:p>
        </p:txBody>
      </p:sp>
      <p:sp>
        <p:nvSpPr>
          <p:cNvPr id="211985" name="Rectangle 50"/>
          <p:cNvSpPr>
            <a:spLocks noChangeArrowheads="1"/>
          </p:cNvSpPr>
          <p:nvPr/>
        </p:nvSpPr>
        <p:spPr bwMode="auto">
          <a:xfrm>
            <a:off x="2466783" y="3708579"/>
            <a:ext cx="142273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Hanukkah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(Dedication)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(Lights)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(Illumination)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(Maccabees)</a:t>
            </a:r>
          </a:p>
        </p:txBody>
      </p:sp>
      <p:sp>
        <p:nvSpPr>
          <p:cNvPr id="211986" name="Rectangle 51"/>
          <p:cNvSpPr>
            <a:spLocks noChangeArrowheads="1"/>
          </p:cNvSpPr>
          <p:nvPr/>
        </p:nvSpPr>
        <p:spPr bwMode="auto">
          <a:xfrm>
            <a:off x="3889516" y="3708579"/>
            <a:ext cx="262296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Judas Maccabeus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 164 BC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(cf. John 10:22)</a:t>
            </a:r>
          </a:p>
        </p:txBody>
      </p:sp>
      <p:sp>
        <p:nvSpPr>
          <p:cNvPr id="211987" name="Rectangle 54"/>
          <p:cNvSpPr>
            <a:spLocks noChangeArrowheads="1"/>
          </p:cNvSpPr>
          <p:nvPr/>
        </p:nvSpPr>
        <p:spPr bwMode="auto">
          <a:xfrm>
            <a:off x="0" y="5859403"/>
            <a:ext cx="1257995"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12-14/15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(Adar)</a:t>
            </a:r>
          </a:p>
        </p:txBody>
      </p:sp>
      <p:sp>
        <p:nvSpPr>
          <p:cNvPr id="211988" name="Rectangle 55"/>
          <p:cNvSpPr>
            <a:spLocks noChangeArrowheads="1"/>
          </p:cNvSpPr>
          <p:nvPr/>
        </p:nvSpPr>
        <p:spPr bwMode="auto">
          <a:xfrm>
            <a:off x="1257995" y="5859403"/>
            <a:ext cx="1208788"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2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Esther)</a:t>
            </a:r>
          </a:p>
        </p:txBody>
      </p:sp>
      <p:sp>
        <p:nvSpPr>
          <p:cNvPr id="211989" name="Rectangle 56"/>
          <p:cNvSpPr>
            <a:spLocks noChangeArrowheads="1"/>
          </p:cNvSpPr>
          <p:nvPr/>
        </p:nvSpPr>
        <p:spPr bwMode="auto">
          <a:xfrm>
            <a:off x="2466783" y="5859403"/>
            <a:ext cx="142273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Purim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(Lots)</a:t>
            </a:r>
          </a:p>
        </p:txBody>
      </p:sp>
      <p:sp>
        <p:nvSpPr>
          <p:cNvPr id="211990" name="Rectangle 57"/>
          <p:cNvSpPr>
            <a:spLocks noChangeArrowheads="1"/>
          </p:cNvSpPr>
          <p:nvPr/>
        </p:nvSpPr>
        <p:spPr bwMode="auto">
          <a:xfrm>
            <a:off x="3889516" y="5859403"/>
            <a:ext cx="262296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Esther (9:21)</a:t>
            </a:r>
          </a:p>
        </p:txBody>
      </p:sp>
      <p:sp>
        <p:nvSpPr>
          <p:cNvPr id="211992" name="Rectangle 52"/>
          <p:cNvSpPr>
            <a:spLocks noChangeArrowheads="1"/>
          </p:cNvSpPr>
          <p:nvPr/>
        </p:nvSpPr>
        <p:spPr bwMode="auto">
          <a:xfrm>
            <a:off x="6498427" y="2288282"/>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This Typology column shows that the order of Israel</a:t>
            </a:r>
            <a:r>
              <a:rPr kumimoji="0" lang="fr-FR" altLang="ja-JP"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annual feasts prophetically parallels her experience as a nation throughout history!</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2"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9BEE4EDF-01DF-65E2-4C6A-57B806C49FAC}"/>
              </a:ext>
            </a:extLst>
          </p:cNvPr>
          <p:cNvSpPr>
            <a:spLocks noChangeArrowheads="1"/>
          </p:cNvSpPr>
          <p:nvPr/>
        </p:nvSpPr>
        <p:spPr bwMode="auto">
          <a:xfrm>
            <a:off x="6518306" y="4584221"/>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Tree>
    <p:extLst>
      <p:ext uri="{BB962C8B-B14F-4D97-AF65-F5344CB8AC3E}">
        <p14:creationId xmlns:p14="http://schemas.microsoft.com/office/powerpoint/2010/main" val="1930069319"/>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en-US" sz="2400" b="1" dirty="0">
                <a:latin typeface="Arial" charset="0"/>
                <a:ea typeface="ＭＳ Ｐゴシック" charset="0"/>
              </a:rPr>
              <a:t>Major Social Concerns in the Mosaic Covenant</a:t>
            </a:r>
            <a:br>
              <a:rPr kumimoji="0" lang="en-US" sz="1600" b="1" dirty="0">
                <a:latin typeface="Arial" charset="0"/>
                <a:ea typeface="ＭＳ Ｐゴシック" charset="0"/>
              </a:rPr>
            </a:br>
            <a:r>
              <a:rPr kumimoji="0" lang="en-US" sz="1800" b="1" i="1" dirty="0">
                <a:latin typeface="Arial" charset="0"/>
                <a:ea typeface="ＭＳ Ｐゴシック" charset="0"/>
              </a:rPr>
              <a:t>The Bible Visual Resource Book</a:t>
            </a:r>
            <a:r>
              <a:rPr kumimoji="0" lang="en-US" sz="1800" b="1" dirty="0">
                <a:latin typeface="Arial" charset="0"/>
                <a:ea typeface="ＭＳ Ｐゴシック" charset="0"/>
              </a:rPr>
              <a:t>, 39</a:t>
            </a:r>
          </a:p>
        </p:txBody>
      </p:sp>
      <p:grpSp>
        <p:nvGrpSpPr>
          <p:cNvPr id="370692" name="Group 4"/>
          <p:cNvGrpSpPr>
            <a:grpSpLocks/>
          </p:cNvGrpSpPr>
          <p:nvPr/>
        </p:nvGrpSpPr>
        <p:grpSpPr bwMode="auto">
          <a:xfrm>
            <a:off x="-109538" y="1143000"/>
            <a:ext cx="9253539" cy="5715000"/>
            <a:chOff x="-69" y="962"/>
            <a:chExt cx="5829" cy="1707"/>
          </a:xfrm>
        </p:grpSpPr>
        <p:grpSp>
          <p:nvGrpSpPr>
            <p:cNvPr id="370693" name="Group 5"/>
            <p:cNvGrpSpPr>
              <a:grpSpLocks/>
            </p:cNvGrpSpPr>
            <p:nvPr/>
          </p:nvGrpSpPr>
          <p:grpSpPr bwMode="auto">
            <a:xfrm>
              <a:off x="-69" y="962"/>
              <a:ext cx="2949" cy="383"/>
              <a:chOff x="-50" y="0"/>
              <a:chExt cx="1984" cy="748"/>
            </a:xfrm>
          </p:grpSpPr>
          <p:sp>
            <p:nvSpPr>
              <p:cNvPr id="370715" name="Rectangle 6"/>
              <p:cNvSpPr>
                <a:spLocks noChangeArrowheads="1"/>
              </p:cNvSpPr>
              <p:nvPr/>
            </p:nvSpPr>
            <p:spPr bwMode="auto">
              <a:xfrm>
                <a:off x="-50" y="0"/>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Personhood</a:t>
                </a:r>
              </a:p>
              <a:p>
                <a:r>
                  <a:rPr lang="en-US" sz="1800" b="1" dirty="0">
                    <a:solidFill>
                      <a:srgbClr val="000000"/>
                    </a:solidFill>
                    <a:latin typeface="Arial" charset="0"/>
                    <a:cs typeface="Arial" charset="0"/>
                  </a:rPr>
                  <a:t>Everyone</a:t>
                </a:r>
                <a:r>
                  <a:rPr lang="fr-FR" sz="1800" b="1" dirty="0">
                    <a:solidFill>
                      <a:srgbClr val="000000"/>
                    </a:solidFill>
                    <a:latin typeface="Arial" charset="0"/>
                    <a:cs typeface="Arial" charset="0"/>
                  </a:rPr>
                  <a:t>'</a:t>
                </a:r>
                <a:r>
                  <a:rPr lang="en-US" sz="1800" b="1" dirty="0">
                    <a:solidFill>
                      <a:srgbClr val="000000"/>
                    </a:solidFill>
                    <a:latin typeface="Arial" charset="0"/>
                    <a:cs typeface="Arial" charset="0"/>
                  </a:rPr>
                  <a:t>s person is to be secure </a:t>
                </a:r>
              </a:p>
              <a:p>
                <a:r>
                  <a:rPr lang="en-US" sz="1800" b="1" dirty="0">
                    <a:solidFill>
                      <a:srgbClr val="000000"/>
                    </a:solidFill>
                    <a:latin typeface="Arial" charset="0"/>
                    <a:cs typeface="Arial" charset="0"/>
                  </a:rPr>
                  <a:t>(Exod. 20:13; 21:16-21, 26-31; Lev. 19:14; Deut. 5:17; 24:7; 27:18).</a:t>
                </a: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a:solidFill>
                      <a:srgbClr val="000000"/>
                    </a:solidFill>
                    <a:latin typeface="Arial" charset="0"/>
                    <a:cs typeface="Arial" charset="0"/>
                  </a:rPr>
                  <a:t>Fruit of the Ground</a:t>
                </a:r>
              </a:p>
              <a:p>
                <a:pPr eaLnBrk="0" hangingPunct="0"/>
                <a:r>
                  <a:rPr lang="en-US" sz="1800" b="1">
                    <a:solidFill>
                      <a:srgbClr val="000000"/>
                    </a:solidFill>
                    <a:latin typeface="Arial" charset="0"/>
                    <a:cs typeface="Arial" charset="0"/>
                  </a:rPr>
                  <a:t>Everyone is to share the fruit of the ground (Exod. 23:10-11; Lev. 19:9-10; 23:22; 25:3-55; Deut. 14:28-29; 24:19-21).</a:t>
                </a:r>
                <a:endParaRPr lang="en-US" sz="1800" b="1">
                  <a:solidFill>
                    <a:srgbClr val="000000"/>
                  </a:solidFill>
                  <a:latin typeface="Arial" charset="0"/>
                  <a:cs typeface="Times New Roman"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5" name="Group 11"/>
            <p:cNvGrpSpPr>
              <a:grpSpLocks/>
            </p:cNvGrpSpPr>
            <p:nvPr/>
          </p:nvGrpSpPr>
          <p:grpSpPr bwMode="auto">
            <a:xfrm>
              <a:off x="6" y="1345"/>
              <a:ext cx="2874" cy="441"/>
              <a:chOff x="0" y="748"/>
              <a:chExt cx="1934" cy="863"/>
            </a:xfrm>
          </p:grpSpPr>
          <p:sp>
            <p:nvSpPr>
              <p:cNvPr id="370711" name="Rectangle 12"/>
              <p:cNvSpPr>
                <a:spLocks noChangeArrowheads="1"/>
              </p:cNvSpPr>
              <p:nvPr/>
            </p:nvSpPr>
            <p:spPr bwMode="auto">
              <a:xfrm>
                <a:off x="42" y="748"/>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False Accusation</a:t>
                </a:r>
              </a:p>
              <a:p>
                <a:pPr eaLnBrk="0" hangingPunct="0"/>
                <a:r>
                  <a:rPr lang="en-US" sz="1800" b="1" dirty="0">
                    <a:solidFill>
                      <a:srgbClr val="000000"/>
                    </a:solidFill>
                    <a:latin typeface="Arial" charset="0"/>
                    <a:cs typeface="Arial" charset="0"/>
                  </a:rPr>
                  <a:t>Everyone is to be secure against slander &amp; false accusation </a:t>
                </a:r>
              </a:p>
              <a:p>
                <a:pPr eaLnBrk="0" hangingPunct="0"/>
                <a:r>
                  <a:rPr lang="en-US" sz="1800" b="1" dirty="0">
                    <a:solidFill>
                      <a:srgbClr val="000000"/>
                    </a:solidFill>
                    <a:latin typeface="Arial" charset="0"/>
                    <a:cs typeface="Arial" charset="0"/>
                  </a:rPr>
                  <a:t>(Exod. 20:16; 23:1-3; Lev. 19:16; Deut. 5:20; 19:15-21).</a:t>
                </a: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Rest on Sabbath</a:t>
                </a:r>
              </a:p>
              <a:p>
                <a:pPr eaLnBrk="0" hangingPunct="0"/>
                <a:r>
                  <a:rPr lang="en-US" sz="1800" b="1" dirty="0">
                    <a:solidFill>
                      <a:srgbClr val="000000"/>
                    </a:solidFill>
                    <a:latin typeface="Arial" charset="0"/>
                    <a:cs typeface="Arial" charset="0"/>
                  </a:rPr>
                  <a:t>Everyone, down to the humblest servant &amp; the resident alien, is to share in the weekly rest of God</a:t>
                </a:r>
                <a:r>
                  <a:rPr lang="fr-FR" sz="1800" b="1" dirty="0">
                    <a:solidFill>
                      <a:srgbClr val="000000"/>
                    </a:solidFill>
                    <a:latin typeface="Arial" charset="0"/>
                    <a:cs typeface="Arial" charset="0"/>
                  </a:rPr>
                  <a:t>'</a:t>
                </a:r>
                <a:r>
                  <a:rPr lang="en-US" sz="1800" b="1" dirty="0">
                    <a:solidFill>
                      <a:srgbClr val="000000"/>
                    </a:solidFill>
                    <a:latin typeface="Arial" charset="0"/>
                    <a:cs typeface="Arial" charset="0"/>
                  </a:rPr>
                  <a:t>s Sabbath</a:t>
                </a:r>
              </a:p>
              <a:p>
                <a:pPr eaLnBrk="0" hangingPunct="0"/>
                <a:r>
                  <a:rPr lang="en-US" sz="1800" b="1" dirty="0">
                    <a:solidFill>
                      <a:srgbClr val="000000"/>
                    </a:solidFill>
                    <a:latin typeface="Arial" charset="0"/>
                    <a:cs typeface="Arial" charset="0"/>
                  </a:rPr>
                  <a:t>(Exod. 20:8-11; 23:12; Deut. 5:12-15).</a:t>
                </a:r>
                <a:endParaRPr lang="en-US" sz="1800" b="1" dirty="0">
                  <a:solidFill>
                    <a:srgbClr val="000000"/>
                  </a:solidFill>
                  <a:latin typeface="Arial" charset="0"/>
                  <a:cs typeface="Times New Roman"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7" name="Group 17"/>
            <p:cNvGrpSpPr>
              <a:grpSpLocks/>
            </p:cNvGrpSpPr>
            <p:nvPr/>
          </p:nvGrpSpPr>
          <p:grpSpPr bwMode="auto">
            <a:xfrm>
              <a:off x="6" y="1786"/>
              <a:ext cx="2874" cy="442"/>
              <a:chOff x="0" y="1611"/>
              <a:chExt cx="1934" cy="863"/>
            </a:xfrm>
          </p:grpSpPr>
          <p:sp>
            <p:nvSpPr>
              <p:cNvPr id="370707" name="Rectangle 18"/>
              <p:cNvSpPr>
                <a:spLocks noChangeArrowheads="1"/>
              </p:cNvSpPr>
              <p:nvPr/>
            </p:nvSpPr>
            <p:spPr bwMode="auto">
              <a:xfrm>
                <a:off x="86" y="1611"/>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Woman</a:t>
                </a:r>
              </a:p>
              <a:p>
                <a:pPr eaLnBrk="0" hangingPunct="0"/>
                <a:r>
                  <a:rPr lang="en-US" sz="1800" b="1" dirty="0">
                    <a:solidFill>
                      <a:srgbClr val="000000"/>
                    </a:solidFill>
                    <a:latin typeface="Arial" charset="0"/>
                    <a:cs typeface="Arial" charset="0"/>
                  </a:rPr>
                  <a:t>No woman is to be taken advantage of within her subordinate status in society</a:t>
                </a:r>
              </a:p>
              <a:p>
                <a:pPr eaLnBrk="0" hangingPunct="0"/>
                <a:r>
                  <a:rPr lang="en-US" sz="1800" b="1" dirty="0">
                    <a:solidFill>
                      <a:srgbClr val="000000"/>
                    </a:solidFill>
                    <a:latin typeface="Arial" charset="0"/>
                    <a:cs typeface="Arial" charset="0"/>
                  </a:rPr>
                  <a:t>(Exod. 21:7-11, 20, 26-32; 22:16-17; Deut. 21:10-14; 22:13-30; 24:1-5).</a:t>
                </a:r>
                <a:endParaRPr lang="en-US" sz="1800" b="1" dirty="0">
                  <a:solidFill>
                    <a:srgbClr val="000000"/>
                  </a:solidFill>
                  <a:latin typeface="Arial" charset="0"/>
                  <a:cs typeface="Times New Roman"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Marriage</a:t>
                </a:r>
              </a:p>
              <a:p>
                <a:pPr eaLnBrk="0" hangingPunct="0"/>
                <a:r>
                  <a:rPr lang="en-US" sz="1800" b="1" dirty="0">
                    <a:solidFill>
                      <a:srgbClr val="000000"/>
                    </a:solidFill>
                    <a:latin typeface="Arial" charset="0"/>
                    <a:cs typeface="Arial" charset="0"/>
                  </a:rPr>
                  <a:t>The marriage relationship is to be kept pure (Exod. 20:14; Lev. 18:6-23; 20:10-21; Deut. 5:18, 22:13-30).</a:t>
                </a: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Punishment</a:t>
                </a:r>
              </a:p>
              <a:p>
                <a:pPr eaLnBrk="0" hangingPunct="0"/>
                <a:r>
                  <a:rPr lang="en-US" sz="1800" b="1" dirty="0">
                    <a:solidFill>
                      <a:srgbClr val="000000"/>
                    </a:solidFill>
                    <a:latin typeface="Arial" charset="0"/>
                    <a:cs typeface="Arial" charset="0"/>
                  </a:rPr>
                  <a:t>Punishment for wrongdoing shall not be excessive so that the culprit is dehumanized (Deut. 25:1-5).</a:t>
                </a:r>
                <a:endParaRPr lang="en-US" sz="1800" b="1" dirty="0">
                  <a:solidFill>
                    <a:srgbClr val="000000"/>
                  </a:solidFill>
                  <a:latin typeface="Arial" charset="0"/>
                  <a:cs typeface="Times New Roman"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Exploitation</a:t>
                </a:r>
              </a:p>
              <a:p>
                <a:r>
                  <a:rPr lang="en-US" sz="1800" b="1" dirty="0">
                    <a:solidFill>
                      <a:srgbClr val="000000"/>
                    </a:solidFill>
                    <a:latin typeface="Arial" charset="0"/>
                    <a:cs typeface="Arial" charset="0"/>
                  </a:rPr>
                  <a:t>No one—disabled, poor or powerless—can be oppressed or exploited (Exod. 22:21-27; Lev. 19:14,33-34; 25:35-36; Deut. 23:19; 24:6,12-15,17; 27:18).</a:t>
                </a: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a:cs typeface="Arial"/>
              </a:rPr>
              <a:t>156</a:t>
            </a:r>
          </a:p>
        </p:txBody>
      </p:sp>
    </p:spTree>
    <p:extLst>
      <p:ext uri="{BB962C8B-B14F-4D97-AF65-F5344CB8AC3E}">
        <p14:creationId xmlns:p14="http://schemas.microsoft.com/office/powerpoint/2010/main" val="373721676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a:cs typeface="Arial"/>
              </a:rPr>
              <a:t>156</a:t>
            </a: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Dignity</a:t>
                  </a:r>
                </a:p>
                <a:p>
                  <a:pPr eaLnBrk="0" hangingPunct="0"/>
                  <a:r>
                    <a:rPr lang="en-US" sz="2000" b="1" dirty="0">
                      <a:solidFill>
                        <a:srgbClr val="000000"/>
                      </a:solidFill>
                      <a:latin typeface="Arial Narrow" charset="0"/>
                      <a:cs typeface="Times New Roman" charset="0"/>
                    </a:rPr>
                    <a:t>Every Israelite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dignity &amp; right to be God</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freedman &amp; servant are to be honored &amp; safeguarded </a:t>
                  </a:r>
                </a:p>
                <a:p>
                  <a:pPr eaLnBrk="0" hangingPunct="0"/>
                  <a:r>
                    <a:rPr lang="en-US" sz="2000" b="1" dirty="0">
                      <a:solidFill>
                        <a:srgbClr val="000000"/>
                      </a:solidFill>
                      <a:latin typeface="Arial Narrow" charset="0"/>
                      <a:cs typeface="Times New Roman" charset="0"/>
                    </a:rPr>
                    <a:t>(Exod. 21:2,5-6; Lev. 25; Deut. 15:12-18).</a:t>
                  </a: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Fair Trial</a:t>
                  </a:r>
                </a:p>
                <a:p>
                  <a:pPr eaLnBrk="0" hangingPunct="0"/>
                  <a:r>
                    <a:rPr lang="en-US" sz="2000" b="1" dirty="0">
                      <a:solidFill>
                        <a:srgbClr val="000000"/>
                      </a:solidFill>
                      <a:latin typeface="Arial Narrow" charset="0"/>
                      <a:cs typeface="Times New Roman" charset="0"/>
                    </a:rPr>
                    <a:t>Everyone is to have free access to the courts &amp; is to be afforded a fair trial </a:t>
                  </a:r>
                </a:p>
                <a:p>
                  <a:pPr eaLnBrk="0" hangingPunct="0"/>
                  <a:r>
                    <a:rPr lang="en-US" sz="2000" b="1" dirty="0">
                      <a:solidFill>
                        <a:srgbClr val="000000"/>
                      </a:solidFill>
                      <a:latin typeface="Arial Narrow" charset="0"/>
                      <a:cs typeface="Times New Roman" charset="0"/>
                    </a:rPr>
                    <a:t>(Ex. 23:6,8; Lev 19:15; Deut. 1:17; 10:17-18; 16:18-20; 17:8-13; 19:15-21).</a:t>
                  </a: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Inheritance</a:t>
                  </a:r>
                </a:p>
                <a:p>
                  <a:pPr eaLnBrk="0" hangingPunct="0"/>
                  <a:r>
                    <a:rPr lang="en-US" sz="2000" b="1" dirty="0">
                      <a:solidFill>
                        <a:srgbClr val="000000"/>
                      </a:solidFill>
                      <a:latin typeface="Arial Narrow" charset="0"/>
                      <a:cs typeface="Times New Roman" charset="0"/>
                    </a:rPr>
                    <a:t>Every Israelite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inheritance in the promised land is to be secure </a:t>
                  </a:r>
                </a:p>
                <a:p>
                  <a:pPr eaLnBrk="0" hangingPunct="0"/>
                  <a:r>
                    <a:rPr lang="en-US" sz="2000" b="1" dirty="0">
                      <a:solidFill>
                        <a:srgbClr val="000000"/>
                      </a:solidFill>
                      <a:latin typeface="Arial Narrow" charset="0"/>
                      <a:cs typeface="Times New Roman" charset="0"/>
                    </a:rPr>
                    <a:t>(Lev. 25; Num. 27:5-7; 36:1-9; Deut. 25:5-10).</a:t>
                  </a: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Social Order</a:t>
                  </a:r>
                </a:p>
                <a:p>
                  <a:pPr eaLnBrk="0" hangingPunct="0"/>
                  <a:r>
                    <a:rPr lang="en-US" sz="2000" b="1" dirty="0">
                      <a:solidFill>
                        <a:srgbClr val="000000"/>
                      </a:solidFill>
                      <a:latin typeface="Arial Narrow" charset="0"/>
                      <a:cs typeface="Times New Roman" charset="0"/>
                    </a:rPr>
                    <a:t>Every person</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God-given place in the social order is to be honored</a:t>
                  </a:r>
                </a:p>
                <a:p>
                  <a:pPr eaLnBrk="0" hangingPunct="0"/>
                  <a:r>
                    <a:rPr lang="en-US" sz="2000" b="1" dirty="0">
                      <a:solidFill>
                        <a:srgbClr val="000000"/>
                      </a:solidFill>
                      <a:latin typeface="Arial Narrow" charset="0"/>
                      <a:cs typeface="Times New Roman" charset="0"/>
                    </a:rPr>
                    <a:t>Exod. 20:12; 21:15,17; 22:28; 19:3, 32; 20:9; Deut. 5:16; 17:8-13; 21:15-21; 27:16).</a:t>
                  </a: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Property</a:t>
                  </a:r>
                </a:p>
                <a:p>
                  <a:pPr eaLnBrk="0" hangingPunct="0"/>
                  <a:r>
                    <a:rPr lang="en-US" sz="2000" b="1" dirty="0">
                      <a:solidFill>
                        <a:srgbClr val="000000"/>
                      </a:solidFill>
                      <a:latin typeface="Arial Narrow" charset="0"/>
                      <a:cs typeface="Times New Roman" charset="0"/>
                    </a:rPr>
                    <a:t>Everyone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property is to be secure </a:t>
                  </a:r>
                </a:p>
                <a:p>
                  <a:pPr eaLnBrk="0" hangingPunct="0"/>
                  <a:r>
                    <a:rPr lang="en-US" sz="2000" b="1" dirty="0">
                      <a:solidFill>
                        <a:srgbClr val="000000"/>
                      </a:solidFill>
                      <a:latin typeface="Arial Narrow" charset="0"/>
                      <a:cs typeface="Times New Roman" charset="0"/>
                    </a:rPr>
                    <a:t>(Exod. 20:15; 21:33-36; 22:1-15; 23:4-5; Lev. 19:35-36; Deut. 5:19; 22:1-4; 25:13-15).</a:t>
                  </a: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Law</a:t>
                  </a:r>
                </a:p>
                <a:p>
                  <a:pPr eaLnBrk="0" hangingPunct="0"/>
                  <a:r>
                    <a:rPr lang="en-US" sz="2000" b="1" dirty="0">
                      <a:solidFill>
                        <a:srgbClr val="000000"/>
                      </a:solidFill>
                      <a:latin typeface="Arial Narrow" charset="0"/>
                      <a:cs typeface="Times New Roman" charset="0"/>
                    </a:rPr>
                    <a:t>No one is above the law, not even the king</a:t>
                  </a:r>
                </a:p>
                <a:p>
                  <a:pPr eaLnBrk="0" hangingPunct="0"/>
                  <a:r>
                    <a:rPr lang="en-US" sz="2000" b="1" dirty="0">
                      <a:solidFill>
                        <a:srgbClr val="000000"/>
                      </a:solidFill>
                      <a:latin typeface="Arial Narrow" charset="0"/>
                      <a:cs typeface="Times New Roman" charset="0"/>
                    </a:rPr>
                    <a:t>(Deut. 17:18-20).</a:t>
                  </a: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Fruit of labor</a:t>
                  </a:r>
                </a:p>
                <a:p>
                  <a:pPr eaLnBrk="0" hangingPunct="0"/>
                  <a:r>
                    <a:rPr lang="en-US" sz="2000" b="1" dirty="0">
                      <a:solidFill>
                        <a:srgbClr val="000000"/>
                      </a:solidFill>
                      <a:latin typeface="Arial Narrow" charset="0"/>
                      <a:cs typeface="Times New Roman" charset="0"/>
                    </a:rPr>
                    <a:t>Everyone is to receive the fruit of his labors</a:t>
                  </a:r>
                </a:p>
                <a:p>
                  <a:pPr eaLnBrk="0" hangingPunct="0"/>
                  <a:r>
                    <a:rPr lang="en-US" sz="2000" b="1" dirty="0">
                      <a:solidFill>
                        <a:srgbClr val="000000"/>
                      </a:solidFill>
                      <a:latin typeface="Arial Narrow" charset="0"/>
                      <a:cs typeface="Times New Roman" charset="0"/>
                    </a:rPr>
                    <a:t>(Lev. 19:13; Deut. 24:14; 25:4).</a:t>
                  </a: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Animals</a:t>
                  </a:r>
                </a:p>
                <a:p>
                  <a:pPr eaLnBrk="0" hangingPunct="0"/>
                  <a:r>
                    <a:rPr lang="en-US" sz="2000" b="1">
                      <a:solidFill>
                        <a:srgbClr val="000000"/>
                      </a:solidFill>
                      <a:latin typeface="Arial Narrow" charset="0"/>
                      <a:cs typeface="Times New Roman" charset="0"/>
                    </a:rPr>
                    <a:t>Concern for the welfare of other creatures extends to the animal world (Exod. 23:5,11; Lev. 25:7; Deut. 22:4-7; 25:4).</a:t>
                  </a: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en-US" sz="2400" b="1" dirty="0">
                <a:solidFill>
                  <a:srgbClr val="FFFFFF"/>
                </a:solidFill>
                <a:latin typeface="Arial" charset="0"/>
                <a:ea typeface="ＭＳ Ｐゴシック" charset="0"/>
              </a:rPr>
              <a:t>Major Social Concerns in the Mosaic Covenant</a:t>
            </a:r>
            <a:br>
              <a:rPr kumimoji="0" lang="en-US" sz="1600" b="1" dirty="0">
                <a:solidFill>
                  <a:srgbClr val="FFFFFF"/>
                </a:solidFill>
                <a:latin typeface="Arial" charset="0"/>
                <a:ea typeface="ＭＳ Ｐゴシック" charset="0"/>
              </a:rPr>
            </a:br>
            <a:r>
              <a:rPr kumimoji="0" lang="en-US" sz="1800" b="1" i="1" dirty="0">
                <a:solidFill>
                  <a:srgbClr val="FFFFFF"/>
                </a:solidFill>
                <a:latin typeface="Arial" charset="0"/>
                <a:ea typeface="ＭＳ Ｐゴシック" charset="0"/>
              </a:rPr>
              <a:t>The Bible Visual Resource Book</a:t>
            </a:r>
            <a:r>
              <a:rPr kumimoji="0" lang="en-US" sz="1800" b="1" dirty="0">
                <a:solidFill>
                  <a:srgbClr val="FFFFFF"/>
                </a:solidFill>
                <a:latin typeface="Arial" charset="0"/>
                <a:ea typeface="ＭＳ Ｐゴシック" charset="0"/>
              </a:rPr>
              <a:t>, 39</a:t>
            </a:r>
          </a:p>
        </p:txBody>
      </p:sp>
    </p:spTree>
    <p:extLst>
      <p:ext uri="{BB962C8B-B14F-4D97-AF65-F5344CB8AC3E}">
        <p14:creationId xmlns:p14="http://schemas.microsoft.com/office/powerpoint/2010/main" val="4217708922"/>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17</a:t>
            </a:r>
          </a:p>
        </p:txBody>
      </p:sp>
    </p:spTree>
    <p:extLst>
      <p:ext uri="{BB962C8B-B14F-4D97-AF65-F5344CB8AC3E}">
        <p14:creationId xmlns:p14="http://schemas.microsoft.com/office/powerpoint/2010/main" val="300857151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"You are about to enter the land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your God is giving you. When you take it over and settle there, you may think, </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We should select a king to rule over us like the other nations around us.</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r>
              <a:rPr lang="en-SG" sz="2800" b="1" baseline="30000" dirty="0">
                <a:solidFill>
                  <a:srgbClr val="FFFFFF"/>
                </a:solidFill>
                <a:effectLst>
                  <a:glow rad="228600">
                    <a:srgbClr val="000000"/>
                  </a:glow>
                </a:effectLst>
              </a:rPr>
              <a:t>15</a:t>
            </a:r>
            <a:r>
              <a:rPr lang="en-SG" sz="2800" b="1" dirty="0">
                <a:solidFill>
                  <a:srgbClr val="FFFFFF"/>
                </a:solidFill>
                <a:effectLst>
                  <a:glow rad="228600">
                    <a:srgbClr val="000000"/>
                  </a:glow>
                </a:effectLst>
              </a:rPr>
              <a:t> If this happens, be sure to select as king the man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your God chooses. You must appoint a fellow Israelite; he may not be a foreigner"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17:14-15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698099620"/>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"The king must not build up a large stable of horses for himself or send his people to Egypt to buy horses, for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has told you, </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You must never return to Egypt</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17:16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18325591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defRPr/>
            </a:pPr>
            <a:r>
              <a:rPr lang="en-SG" sz="2800" b="1" dirty="0">
                <a:effectLst>
                  <a:glow rad="228600">
                    <a:srgbClr val="000000"/>
                  </a:glow>
                </a:effectLst>
              </a:rPr>
              <a:t>"The king must not take many wives for himself, because they will turn his heart away from the L</a:t>
            </a:r>
            <a:r>
              <a:rPr lang="en-SG" b="1" dirty="0">
                <a:effectLst>
                  <a:glow rad="228600">
                    <a:srgbClr val="000000"/>
                  </a:glow>
                </a:effectLst>
              </a:rPr>
              <a:t>ORD</a:t>
            </a:r>
            <a:r>
              <a:rPr lang="en-SG" sz="2800" b="1" dirty="0">
                <a:effectLst>
                  <a:glow rad="228600">
                    <a:srgbClr val="000000"/>
                  </a:glow>
                </a:effectLst>
              </a:rPr>
              <a:t>" </a:t>
            </a:r>
            <a:br>
              <a:rPr lang="en-SG" sz="2800" b="1" dirty="0">
                <a:effectLst>
                  <a:glow rad="228600">
                    <a:srgbClr val="000000"/>
                  </a:glow>
                </a:effectLst>
              </a:rPr>
            </a:br>
            <a:r>
              <a:rPr lang="en-SG" sz="2800" b="1" dirty="0">
                <a:effectLst>
                  <a:glow rad="228600">
                    <a:srgbClr val="000000"/>
                  </a:glow>
                </a:effectLst>
              </a:rPr>
              <a:t>(Deut. 17:17a </a:t>
            </a:r>
            <a:r>
              <a:rPr lang="en-SG" b="1" dirty="0">
                <a:effectLst>
                  <a:glow rad="228600">
                    <a:srgbClr val="000000"/>
                  </a:glow>
                </a:effectLst>
              </a:rPr>
              <a:t>NLT</a:t>
            </a:r>
            <a:r>
              <a:rPr lang="en-SG" sz="2800" b="1" dirty="0">
                <a:effectLst>
                  <a:glow rad="228600">
                    <a:srgbClr val="000000"/>
                  </a:glow>
                </a:effectLst>
              </a:rPr>
              <a:t>).</a:t>
            </a:r>
            <a:endParaRPr lang="en-US" sz="2800" b="1" dirty="0">
              <a:effectLst>
                <a:glow rad="228600">
                  <a:srgbClr val="000000"/>
                </a:glow>
              </a:effectLst>
            </a:endParaRPr>
          </a:p>
        </p:txBody>
      </p:sp>
    </p:spTree>
    <p:extLst>
      <p:ext uri="{BB962C8B-B14F-4D97-AF65-F5344CB8AC3E}">
        <p14:creationId xmlns:p14="http://schemas.microsoft.com/office/powerpoint/2010/main" val="1936174338"/>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en-US" sz="3600" b="1" kern="1200">
                <a:solidFill>
                  <a:srgbClr val="FFFFFF"/>
                </a:solidFill>
                <a:effectLst>
                  <a:glow rad="228600">
                    <a:schemeClr val="tx1"/>
                  </a:glow>
                </a:effectLst>
              </a:rPr>
              <a:t>Warnings for Kings (1400 BC)</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"And he must not accumulate large amounts of wealth in silver and gold for himself"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17:17b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1583280511"/>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en-US" sz="3600" b="1" dirty="0">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baseline="30000" dirty="0">
                <a:solidFill>
                  <a:srgbClr val="FFFFFF"/>
                </a:solidFill>
                <a:effectLst>
                  <a:glow rad="228600">
                    <a:srgbClr val="000000"/>
                  </a:glow>
                </a:effectLst>
              </a:rPr>
              <a:t>19</a:t>
            </a:r>
            <a:r>
              <a:rPr lang="en-SG" sz="2800" b="1" dirty="0">
                <a:solidFill>
                  <a:srgbClr val="FFFFFF"/>
                </a:solidFill>
                <a:effectLst>
                  <a:glow rad="228600">
                    <a:srgbClr val="000000"/>
                  </a:glow>
                </a:effectLst>
              </a:rPr>
              <a:t>He must always keep that copy with him and read it daily as long as he lives. That way he will learn to fear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his God by obeying all the terms of these instructions and decrees"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17:18-19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"When he sits on the throne as king, he must copy for himself this body of instruction on a scroll in the presence of the Levitical priests.</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347241909"/>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"This regular reading will prevent him from becoming proud and acting as if he is above his fellow citizens. It will also prevent him from turning away from these commands in the smallest way"</a:t>
            </a:r>
            <a:endParaRPr lang="en-US" sz="2800" b="1"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"And it will ensure that he and his descendants will reign for many generations in Israel"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17:20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231492341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4000" b="1">
                <a:solidFill>
                  <a:srgbClr val="FFFF00"/>
                </a:solidFill>
                <a:latin typeface="Arial"/>
                <a:cs typeface="Arial"/>
              </a:rPr>
              <a:t>Exodus</a:t>
            </a: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3200" b="1" dirty="0">
                <a:solidFill>
                  <a:srgbClr val="FFFF00"/>
                </a:solidFill>
                <a:latin typeface="Arial"/>
                <a:cs typeface="Arial"/>
              </a:rPr>
              <a:t>April 1445 </a:t>
            </a: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4000" b="1">
                <a:solidFill>
                  <a:srgbClr val="66FFFF"/>
                </a:solidFill>
                <a:latin typeface="Arial"/>
                <a:cs typeface="Arial"/>
              </a:rPr>
              <a:t>Deuteronomy</a:t>
            </a: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200" b="1">
                <a:solidFill>
                  <a:srgbClr val="66FFFF"/>
                </a:solidFill>
                <a:latin typeface="Arial"/>
                <a:cs typeface="Arial"/>
              </a:rPr>
              <a:t>February 1, 1405 </a:t>
            </a:r>
          </a:p>
        </p:txBody>
      </p:sp>
      <p:grpSp>
        <p:nvGrpSpPr>
          <p:cNvPr id="283665" name="Group 18"/>
          <p:cNvGrpSpPr>
            <a:grpSpLocks/>
          </p:cNvGrpSpPr>
          <p:nvPr/>
        </p:nvGrpSpPr>
        <p:grpSpPr bwMode="auto">
          <a:xfrm>
            <a:off x="304800" y="4448175"/>
            <a:ext cx="8686800" cy="1800225"/>
            <a:chOff x="192" y="2802"/>
            <a:chExt cx="5472" cy="1134"/>
          </a:xfrm>
        </p:grpSpPr>
        <p:sp>
          <p:nvSpPr>
            <p:cNvPr id="436243" name="Text Box 19"/>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1410</a:t>
              </a:r>
            </a:p>
          </p:txBody>
        </p:sp>
        <p:sp>
          <p:nvSpPr>
            <p:cNvPr id="436244" name="Text Box 20"/>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1405</a:t>
              </a:r>
            </a:p>
          </p:txBody>
        </p:sp>
        <p:sp>
          <p:nvSpPr>
            <p:cNvPr id="436245" name="Text Box 21"/>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1415</a:t>
              </a:r>
            </a:p>
          </p:txBody>
        </p:sp>
        <p:sp>
          <p:nvSpPr>
            <p:cNvPr id="436246" name="Text Box 22"/>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1 4 2 0</a:t>
              </a:r>
            </a:p>
          </p:txBody>
        </p:sp>
        <p:sp>
          <p:nvSpPr>
            <p:cNvPr id="436247" name="Text Box 23"/>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1425</a:t>
              </a:r>
            </a:p>
          </p:txBody>
        </p:sp>
        <p:sp>
          <p:nvSpPr>
            <p:cNvPr id="436248" name="Text Box 24"/>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1430</a:t>
              </a:r>
            </a:p>
          </p:txBody>
        </p:sp>
        <p:sp>
          <p:nvSpPr>
            <p:cNvPr id="436249" name="Text Box 25"/>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1435</a:t>
              </a:r>
            </a:p>
          </p:txBody>
        </p:sp>
        <p:sp>
          <p:nvSpPr>
            <p:cNvPr id="436250" name="Text Box 26"/>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1440</a:t>
              </a:r>
            </a:p>
          </p:txBody>
        </p:sp>
        <p:sp>
          <p:nvSpPr>
            <p:cNvPr id="436251" name="Text Box 27"/>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1445</a:t>
              </a: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66FFFF"/>
                </a:solidFill>
                <a:latin typeface="Arial"/>
                <a:cs typeface="Arial"/>
              </a:rPr>
              <a:t>40 years</a:t>
            </a: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en-US" sz="3200" b="1" dirty="0">
                <a:solidFill>
                  <a:srgbClr val="FFFFFF"/>
                </a:solidFill>
                <a:ea typeface="ＭＳ Ｐゴシック" charset="0"/>
              </a:rPr>
              <a:t>Wilderness Wandering Chronology</a:t>
            </a: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18</a:t>
            </a:r>
          </a:p>
        </p:txBody>
      </p:sp>
    </p:spTree>
    <p:extLst>
      <p:ext uri="{BB962C8B-B14F-4D97-AF65-F5344CB8AC3E}">
        <p14:creationId xmlns:p14="http://schemas.microsoft.com/office/powerpoint/2010/main" val="416609991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eaLnBrk="0" hangingPunct="0">
              <a:defRPr/>
            </a:pPr>
            <a:endParaRPr kumimoji="1" lang="en-US">
              <a:solidFill>
                <a:srgbClr val="000000"/>
              </a:solidFill>
              <a:latin typeface="Arial"/>
              <a:cs typeface="Arial"/>
            </a:endParaRPr>
          </a:p>
        </p:txBody>
      </p:sp>
      <p:pic>
        <p:nvPicPr>
          <p:cNvPr id="286722" name="Picture 3" descr="Scribes and scrolls"/>
          <p:cNvPicPr>
            <a:picLocks noChangeAspect="1" noChangeArrowheads="1"/>
          </p:cNvPicPr>
          <p:nvPr/>
        </p:nvPicPr>
        <p:blipFill>
          <a:blip r:embed="rId3">
            <a:lum bright="-36000" contrast="-24000"/>
            <a:extLst>
              <a:ext uri="{28A0092B-C50C-407E-A947-70E740481C1C}">
                <a14:useLocalDpi xmlns:a14="http://schemas.microsoft.com/office/drawing/2010/main"/>
              </a:ext>
            </a:extLst>
          </a:blip>
          <a:srcRect/>
          <a:stretch>
            <a:fillRect/>
          </a:stretch>
        </p:blipFill>
        <p:spPr bwMode="auto">
          <a:xfrm>
            <a:off x="381000" y="0"/>
            <a:ext cx="8382000" cy="6926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8996" name="Text Box 4"/>
          <p:cNvSpPr txBox="1">
            <a:spLocks noChangeArrowheads="1"/>
          </p:cNvSpPr>
          <p:nvPr/>
        </p:nvSpPr>
        <p:spPr bwMode="auto">
          <a:xfrm>
            <a:off x="685800" y="1600200"/>
            <a:ext cx="8458200" cy="2289175"/>
          </a:xfrm>
          <a:prstGeom prst="rect">
            <a:avLst/>
          </a:prstGeom>
          <a:noFill/>
          <a:ln w="9525">
            <a:noFill/>
            <a:miter lim="800000"/>
            <a:headEnd/>
            <a:tailEnd/>
          </a:ln>
          <a:effectLst/>
        </p:spPr>
        <p:txBody>
          <a:bodyPr>
            <a:spAutoFit/>
          </a:bodyPr>
          <a:lstStyle/>
          <a:p>
            <a:pPr marL="342900" indent="-342900">
              <a:buClr>
                <a:srgbClr val="FFFFFF"/>
              </a:buClr>
              <a:buFontTx/>
              <a:buAutoNum type="alphaUcPeriod"/>
              <a:defRPr/>
            </a:pPr>
            <a:r>
              <a:rPr lang="en-US" sz="3600" b="1" dirty="0">
                <a:solidFill>
                  <a:srgbClr val="FFFFFF"/>
                </a:solidFill>
                <a:effectLst>
                  <a:glow rad="266700">
                    <a:srgbClr val="000000"/>
                  </a:glow>
                </a:effectLst>
                <a:latin typeface="Arial"/>
                <a:cs typeface="Arial"/>
              </a:rPr>
              <a:t>God</a:t>
            </a:r>
            <a:r>
              <a:rPr lang="fr-FR" sz="3600" b="1" dirty="0">
                <a:solidFill>
                  <a:srgbClr val="FFFFFF"/>
                </a:solidFill>
                <a:effectLst>
                  <a:glow rad="266700">
                    <a:srgbClr val="000000"/>
                  </a:glow>
                </a:effectLst>
                <a:latin typeface="Arial"/>
                <a:cs typeface="Arial"/>
              </a:rPr>
              <a:t>'</a:t>
            </a:r>
            <a:r>
              <a:rPr lang="en-US" sz="3600" b="1" dirty="0">
                <a:solidFill>
                  <a:srgbClr val="FFFFFF"/>
                </a:solidFill>
                <a:effectLst>
                  <a:glow rad="266700">
                    <a:srgbClr val="000000"/>
                  </a:glow>
                </a:effectLst>
                <a:latin typeface="Arial"/>
                <a:cs typeface="Arial"/>
              </a:rPr>
              <a:t>s character demands accuracy concerning His Word.</a:t>
            </a:r>
          </a:p>
          <a:p>
            <a:pPr marL="342900" indent="-342900">
              <a:buClr>
                <a:srgbClr val="FFFFFF"/>
              </a:buClr>
              <a:buFontTx/>
              <a:buAutoNum type="alphaUcPeriod"/>
              <a:defRPr/>
            </a:pPr>
            <a:r>
              <a:rPr lang="en-US" sz="3600" b="1" dirty="0">
                <a:solidFill>
                  <a:srgbClr val="FFFFFF"/>
                </a:solidFill>
                <a:effectLst>
                  <a:glow rad="266700">
                    <a:srgbClr val="000000"/>
                  </a:glow>
                </a:effectLst>
                <a:latin typeface="Arial"/>
                <a:cs typeface="Arial"/>
              </a:rPr>
              <a:t>False prophets were executed (Deut. 18:21-22).</a:t>
            </a:r>
          </a:p>
        </p:txBody>
      </p:sp>
      <p:sp>
        <p:nvSpPr>
          <p:cNvPr id="286724" name="Text Box 5"/>
          <p:cNvSpPr txBox="1">
            <a:spLocks noChangeArrowheads="1"/>
          </p:cNvSpPr>
          <p:nvPr/>
        </p:nvSpPr>
        <p:spPr bwMode="auto">
          <a:xfrm>
            <a:off x="8061325" y="115888"/>
            <a:ext cx="10826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algn="ctr"/>
            <a:r>
              <a:rPr kumimoji="0" lang="en-US" b="1">
                <a:solidFill>
                  <a:srgbClr val="FFFFFF"/>
                </a:solidFill>
                <a:latin typeface="Arial" charset="0"/>
                <a:cs typeface="Arial" charset="0"/>
              </a:rPr>
              <a:t>150</a:t>
            </a:r>
          </a:p>
        </p:txBody>
      </p:sp>
      <p:sp>
        <p:nvSpPr>
          <p:cNvPr id="468998" name="Rectangle 6"/>
          <p:cNvSpPr>
            <a:spLocks noGrp="1" noChangeArrowheads="1"/>
          </p:cNvSpPr>
          <p:nvPr>
            <p:ph type="title" idx="4294967295"/>
          </p:nvPr>
        </p:nvSpPr>
        <p:spPr>
          <a:xfrm>
            <a:off x="304800" y="92075"/>
            <a:ext cx="7620000" cy="1446213"/>
          </a:xfrm>
          <a:effectLst>
            <a:outerShdw blurRad="63500" dist="107763" dir="18900000" algn="ctr" rotWithShape="0">
              <a:srgbClr val="FF0000">
                <a:alpha val="74998"/>
              </a:srgbClr>
            </a:outerShdw>
          </a:effectLst>
        </p:spPr>
        <p:txBody>
          <a:bodyPr anchor="t">
            <a:spAutoFit/>
          </a:bodyPr>
          <a:lstStyle/>
          <a:p>
            <a:pPr algn="l" eaLnBrk="1" hangingPunct="1">
              <a:spcBef>
                <a:spcPct val="50000"/>
              </a:spcBef>
              <a:defRPr/>
            </a:pPr>
            <a:r>
              <a:rPr lang="en-US" b="1">
                <a:solidFill>
                  <a:schemeClr val="bg1"/>
                </a:solidFill>
                <a:effectLst>
                  <a:outerShdw blurRad="38100" dist="38100" dir="2700000" algn="tl">
                    <a:srgbClr val="808080"/>
                  </a:outerShdw>
                </a:effectLst>
                <a:latin typeface="Arial" charset="0"/>
                <a:ea typeface="ＭＳ Ｐゴシック" charset="0"/>
                <a:cs typeface="Arial" charset="0"/>
              </a:rPr>
              <a:t>Why Are Requirements of True Prophecy Necessary?</a:t>
            </a:r>
          </a:p>
        </p:txBody>
      </p:sp>
    </p:spTree>
    <p:extLst>
      <p:ext uri="{BB962C8B-B14F-4D97-AF65-F5344CB8AC3E}">
        <p14:creationId xmlns:p14="http://schemas.microsoft.com/office/powerpoint/2010/main" val="32205724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68996">
                                            <p:txEl>
                                              <p:pRg st="0" end="0"/>
                                            </p:txEl>
                                          </p:spTgt>
                                        </p:tgtEl>
                                        <p:attrNameLst>
                                          <p:attrName>style.visibility</p:attrName>
                                        </p:attrNameLst>
                                      </p:cBhvr>
                                      <p:to>
                                        <p:strVal val="visible"/>
                                      </p:to>
                                    </p:set>
                                    <p:animEffect transition="in" filter="dissolve">
                                      <p:cBhvr>
                                        <p:cTn id="7" dur="500"/>
                                        <p:tgtEl>
                                          <p:spTgt spid="46899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68996">
                                            <p:txEl>
                                              <p:pRg st="1" end="1"/>
                                            </p:txEl>
                                          </p:spTgt>
                                        </p:tgtEl>
                                        <p:attrNameLst>
                                          <p:attrName>style.visibility</p:attrName>
                                        </p:attrNameLst>
                                      </p:cBhvr>
                                      <p:to>
                                        <p:strVal val="visible"/>
                                      </p:to>
                                    </p:set>
                                    <p:animEffect transition="in" filter="dissolve">
                                      <p:cBhvr>
                                        <p:cTn id="12" dur="500"/>
                                        <p:tgtEl>
                                          <p:spTgt spid="46899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8769" name="Group 2"/>
          <p:cNvGrpSpPr>
            <a:grpSpLocks/>
          </p:cNvGrpSpPr>
          <p:nvPr/>
        </p:nvGrpSpPr>
        <p:grpSpPr bwMode="auto">
          <a:xfrm>
            <a:off x="152400" y="304800"/>
            <a:ext cx="4514850" cy="4572000"/>
            <a:chOff x="96" y="192"/>
            <a:chExt cx="2844" cy="2880"/>
          </a:xfrm>
        </p:grpSpPr>
        <p:pic>
          <p:nvPicPr>
            <p:cNvPr id="288772"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877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kumimoji="1" lang="en-US">
                <a:solidFill>
                  <a:srgbClr val="000000"/>
                </a:solidFill>
              </a:endParaRPr>
            </a:p>
          </p:txBody>
        </p:sp>
      </p:grpSp>
      <p:sp>
        <p:nvSpPr>
          <p:cNvPr id="288770" name="Rectangle 5"/>
          <p:cNvSpPr>
            <a:spLocks noGrp="1" noChangeArrowheads="1"/>
          </p:cNvSpPr>
          <p:nvPr>
            <p:ph type="ctrTitle"/>
          </p:nvPr>
        </p:nvSpPr>
        <p:spPr>
          <a:xfrm>
            <a:off x="3048000" y="304800"/>
            <a:ext cx="5943600" cy="1333500"/>
          </a:xfrm>
        </p:spPr>
        <p:txBody>
          <a:bodyPr/>
          <a:lstStyle/>
          <a:p>
            <a:pPr eaLnBrk="1" hangingPunct="1"/>
            <a:r>
              <a:rPr lang="en-US" sz="3500" b="1">
                <a:latin typeface="Comic Sans MS" charset="0"/>
                <a:ea typeface="ＭＳ Ｐゴシック" charset="0"/>
                <a:cs typeface="ＭＳ Ｐゴシック" charset="0"/>
              </a:rPr>
              <a:t>Tests of a True Prophet (Deut. 18:18-20)</a:t>
            </a:r>
            <a:endParaRPr lang="en-US" sz="3500">
              <a:latin typeface="Comic Sans MS" charset="0"/>
              <a:ea typeface="ＭＳ Ｐゴシック" charset="0"/>
              <a:cs typeface="ＭＳ Ｐゴシック" charset="0"/>
            </a:endParaRPr>
          </a:p>
        </p:txBody>
      </p:sp>
      <p:sp>
        <p:nvSpPr>
          <p:cNvPr id="473094" name="Text Box 6"/>
          <p:cNvSpPr txBox="1">
            <a:spLocks noChangeArrowheads="1"/>
          </p:cNvSpPr>
          <p:nvPr/>
        </p:nvSpPr>
        <p:spPr bwMode="auto">
          <a:xfrm>
            <a:off x="5165725" y="1981200"/>
            <a:ext cx="3597275" cy="2862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7525" indent="-517525">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a:buFont typeface="Arial" charset="0"/>
              <a:buAutoNum type="arabicPeriod"/>
            </a:pPr>
            <a:r>
              <a:rPr kumimoji="0" lang="en-US" sz="3600" b="1">
                <a:solidFill>
                  <a:srgbClr val="660066"/>
                </a:solidFill>
                <a:latin typeface="Arial" charset="0"/>
              </a:rPr>
              <a:t>Predictions 100% true</a:t>
            </a:r>
          </a:p>
          <a:p>
            <a:pPr>
              <a:buFont typeface="Arial" charset="0"/>
              <a:buAutoNum type="arabicPeriod"/>
            </a:pPr>
            <a:endParaRPr kumimoji="0" lang="en-US" sz="3600" b="1">
              <a:solidFill>
                <a:srgbClr val="660066"/>
              </a:solidFill>
              <a:latin typeface="Arial" charset="0"/>
            </a:endParaRPr>
          </a:p>
          <a:p>
            <a:pPr>
              <a:buFont typeface="Arial" charset="0"/>
              <a:buAutoNum type="arabicPeriod"/>
            </a:pPr>
            <a:r>
              <a:rPr kumimoji="0" lang="en-US" sz="3600" b="1">
                <a:solidFill>
                  <a:srgbClr val="660066"/>
                </a:solidFill>
                <a:latin typeface="Arial" charset="0"/>
              </a:rPr>
              <a:t>Worships the L</a:t>
            </a:r>
            <a:r>
              <a:rPr kumimoji="0" lang="en-US" sz="3200" b="1">
                <a:solidFill>
                  <a:srgbClr val="660066"/>
                </a:solidFill>
                <a:latin typeface="Arial" charset="0"/>
              </a:rPr>
              <a:t>ORD</a:t>
            </a:r>
            <a:endParaRPr kumimoji="0" lang="en-US" sz="3600" b="1">
              <a:solidFill>
                <a:srgbClr val="660066"/>
              </a:solidFill>
              <a:latin typeface="Arial" charset="0"/>
            </a:endParaRPr>
          </a:p>
        </p:txBody>
      </p:sp>
    </p:spTree>
    <p:extLst>
      <p:ext uri="{BB962C8B-B14F-4D97-AF65-F5344CB8AC3E}">
        <p14:creationId xmlns:p14="http://schemas.microsoft.com/office/powerpoint/2010/main" val="12075631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473094">
                                            <p:txEl>
                                              <p:pRg st="0" end="0"/>
                                            </p:txEl>
                                          </p:spTgt>
                                        </p:tgtEl>
                                        <p:attrNameLst>
                                          <p:attrName>style.visibility</p:attrName>
                                        </p:attrNameLst>
                                      </p:cBhvr>
                                      <p:to>
                                        <p:strVal val="visible"/>
                                      </p:to>
                                    </p:set>
                                    <p:anim calcmode="lin" valueType="num">
                                      <p:cBhvr>
                                        <p:cTn id="7" dur="1000" fill="hold"/>
                                        <p:tgtEl>
                                          <p:spTgt spid="473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473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473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47309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473094">
                                            <p:txEl>
                                              <p:pRg st="2" end="2"/>
                                            </p:txEl>
                                          </p:spTgt>
                                        </p:tgtEl>
                                        <p:attrNameLst>
                                          <p:attrName>style.visibility</p:attrName>
                                        </p:attrNameLst>
                                      </p:cBhvr>
                                      <p:to>
                                        <p:strVal val="visible"/>
                                      </p:to>
                                    </p:set>
                                    <p:anim calcmode="lin" valueType="num">
                                      <p:cBhvr>
                                        <p:cTn id="15" dur="1000" fill="hold"/>
                                        <p:tgtEl>
                                          <p:spTgt spid="473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473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473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473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3094" grpId="0" build="allAtOnce"/>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19</a:t>
            </a:r>
          </a:p>
        </p:txBody>
      </p:sp>
    </p:spTree>
    <p:extLst>
      <p:ext uri="{BB962C8B-B14F-4D97-AF65-F5344CB8AC3E}">
        <p14:creationId xmlns:p14="http://schemas.microsoft.com/office/powerpoint/2010/main" val="667572907"/>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99552"/>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en-US" sz="2400" b="1">
                <a:solidFill>
                  <a:srgbClr val="333333"/>
                </a:solidFill>
                <a:latin typeface="Arial" charset="0"/>
                <a:cs typeface="Arial" charset="0"/>
              </a:rPr>
              <a:t>142</a:t>
            </a:r>
          </a:p>
        </p:txBody>
      </p:sp>
      <p:sp>
        <p:nvSpPr>
          <p:cNvPr id="4" name="TextBox 3"/>
          <p:cNvSpPr txBox="1"/>
          <p:nvPr/>
        </p:nvSpPr>
        <p:spPr>
          <a:xfrm>
            <a:off x="2882900" y="4905884"/>
            <a:ext cx="2317750"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Hebron</a:t>
            </a:r>
          </a:p>
        </p:txBody>
      </p:sp>
      <p:sp>
        <p:nvSpPr>
          <p:cNvPr id="14" name="TextBox 13"/>
          <p:cNvSpPr txBox="1"/>
          <p:nvPr/>
        </p:nvSpPr>
        <p:spPr>
          <a:xfrm>
            <a:off x="2603500" y="3089784"/>
            <a:ext cx="2886075"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Shechem</a:t>
            </a:r>
          </a:p>
        </p:txBody>
      </p:sp>
      <p:sp>
        <p:nvSpPr>
          <p:cNvPr id="18" name="TextBox 17"/>
          <p:cNvSpPr txBox="1"/>
          <p:nvPr/>
        </p:nvSpPr>
        <p:spPr>
          <a:xfrm>
            <a:off x="4053760" y="549784"/>
            <a:ext cx="2052638"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Kedesh</a:t>
            </a:r>
          </a:p>
        </p:txBody>
      </p:sp>
      <p:sp>
        <p:nvSpPr>
          <p:cNvPr id="22" name="TextBox 21"/>
          <p:cNvSpPr txBox="1"/>
          <p:nvPr/>
        </p:nvSpPr>
        <p:spPr>
          <a:xfrm>
            <a:off x="7135304" y="1601633"/>
            <a:ext cx="20939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Golan</a:t>
            </a:r>
          </a:p>
        </p:txBody>
      </p:sp>
      <p:sp>
        <p:nvSpPr>
          <p:cNvPr id="26" name="TextBox 25"/>
          <p:cNvSpPr txBox="1"/>
          <p:nvPr/>
        </p:nvSpPr>
        <p:spPr>
          <a:xfrm>
            <a:off x="7476616" y="2476544"/>
            <a:ext cx="1803400"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Ramoth</a:t>
            </a:r>
          </a:p>
        </p:txBody>
      </p:sp>
      <p:sp>
        <p:nvSpPr>
          <p:cNvPr id="30" name="TextBox 29"/>
          <p:cNvSpPr txBox="1"/>
          <p:nvPr/>
        </p:nvSpPr>
        <p:spPr>
          <a:xfrm>
            <a:off x="7135304" y="3900333"/>
            <a:ext cx="19161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Bezer</a:t>
            </a:r>
          </a:p>
        </p:txBody>
      </p:sp>
      <p:grpSp>
        <p:nvGrpSpPr>
          <p:cNvPr id="373770" name="Group 1"/>
          <p:cNvGrpSpPr>
            <a:grpSpLocks/>
          </p:cNvGrpSpPr>
          <p:nvPr/>
        </p:nvGrpSpPr>
        <p:grpSpPr bwMode="auto">
          <a:xfrm>
            <a:off x="5093112" y="706947"/>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sp>
        <p:nvSpPr>
          <p:cNvPr id="373771" name="Rectangle 7"/>
          <p:cNvSpPr>
            <a:spLocks noChangeArrowheads="1"/>
          </p:cNvSpPr>
          <p:nvPr/>
        </p:nvSpPr>
        <p:spPr bwMode="auto">
          <a:xfrm>
            <a:off x="0" y="-114300"/>
            <a:ext cx="2413000" cy="699452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spcBef>
                <a:spcPct val="50000"/>
              </a:spcBef>
              <a:buFont typeface="Wingdings" charset="0"/>
              <a:buNone/>
            </a:pPr>
            <a:r>
              <a:rPr lang="en-US" sz="3200" b="1" i="1" dirty="0">
                <a:solidFill>
                  <a:srgbClr val="FFFFFF"/>
                </a:solidFill>
                <a:latin typeface="Arial" charset="0"/>
                <a:cs typeface="Arial" charset="0"/>
              </a:rPr>
              <a:t>Numbers 35</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Deut 19</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Josh 20:1-9</a:t>
            </a:r>
          </a:p>
        </p:txBody>
      </p:sp>
      <p:sp>
        <p:nvSpPr>
          <p:cNvPr id="373773" name="TextBox 8"/>
          <p:cNvSpPr txBox="1">
            <a:spLocks noChangeArrowheads="1"/>
          </p:cNvSpPr>
          <p:nvPr/>
        </p:nvSpPr>
        <p:spPr bwMode="auto">
          <a:xfrm>
            <a:off x="50800" y="0"/>
            <a:ext cx="23622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sz="2000" b="1">
                <a:solidFill>
                  <a:srgbClr val="FFFFFF"/>
                </a:solidFill>
                <a:latin typeface="Arial" charset="0"/>
                <a:cs typeface="Arial" charset="0"/>
              </a:rPr>
              <a:t>Israel lived in a nomadic culture of personal vengeance by family members against the offending family (blood feuds).</a:t>
            </a:r>
          </a:p>
          <a:p>
            <a:pPr eaLnBrk="1" hangingPunct="1"/>
            <a:r>
              <a:rPr lang="en-US" sz="2000" b="1">
                <a:solidFill>
                  <a:srgbClr val="FFFFFF"/>
                </a:solidFill>
                <a:latin typeface="Arial" charset="0"/>
                <a:cs typeface="Arial" charset="0"/>
              </a:rPr>
              <a:t>Yet the nation was not ready for legal procedures by an objective village assembly (civil law).</a:t>
            </a:r>
          </a:p>
          <a:p>
            <a:pPr eaLnBrk="1" hangingPunct="1"/>
            <a:r>
              <a:rPr lang="en-US" sz="2000" b="1">
                <a:solidFill>
                  <a:srgbClr val="FFFFFF"/>
                </a:solidFill>
                <a:latin typeface="Arial" charset="0"/>
                <a:cs typeface="Arial" charset="0"/>
              </a:rPr>
              <a:t>Therefore, God instituted an intermediate step of six nearby cities where one who accidently killed someone could flee.</a:t>
            </a: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en-US" altLang="zh-CN" sz="3600" b="1" dirty="0">
                <a:solidFill>
                  <a:srgbClr val="FFFFFF"/>
                </a:solidFill>
                <a:latin typeface="Arial" charset="0"/>
                <a:ea typeface="SimSun" charset="0"/>
                <a:cs typeface="SimSun" charset="0"/>
              </a:rPr>
              <a:t>Cities of Refuge</a:t>
            </a:r>
            <a:endParaRPr lang="en-US" sz="3600" b="1" dirty="0">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charset="0"/>
              <a:cs typeface="Arial" charset="0"/>
            </a:endParaRPr>
          </a:p>
        </p:txBody>
      </p:sp>
    </p:spTree>
    <p:extLst>
      <p:ext uri="{BB962C8B-B14F-4D97-AF65-F5344CB8AC3E}">
        <p14:creationId xmlns:p14="http://schemas.microsoft.com/office/powerpoint/2010/main" val="3351314365"/>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20</a:t>
            </a:r>
          </a:p>
        </p:txBody>
      </p:sp>
    </p:spTree>
    <p:extLst>
      <p:ext uri="{BB962C8B-B14F-4D97-AF65-F5344CB8AC3E}">
        <p14:creationId xmlns:p14="http://schemas.microsoft.com/office/powerpoint/2010/main" val="323017797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21</a:t>
            </a:r>
          </a:p>
        </p:txBody>
      </p:sp>
    </p:spTree>
    <p:extLst>
      <p:ext uri="{BB962C8B-B14F-4D97-AF65-F5344CB8AC3E}">
        <p14:creationId xmlns:p14="http://schemas.microsoft.com/office/powerpoint/2010/main" val="317299978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22</a:t>
            </a:r>
          </a:p>
        </p:txBody>
      </p:sp>
    </p:spTree>
    <p:extLst>
      <p:ext uri="{BB962C8B-B14F-4D97-AF65-F5344CB8AC3E}">
        <p14:creationId xmlns:p14="http://schemas.microsoft.com/office/powerpoint/2010/main" val="127368630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23</a:t>
            </a:r>
          </a:p>
        </p:txBody>
      </p:sp>
    </p:spTree>
    <p:extLst>
      <p:ext uri="{BB962C8B-B14F-4D97-AF65-F5344CB8AC3E}">
        <p14:creationId xmlns:p14="http://schemas.microsoft.com/office/powerpoint/2010/main" val="1660381357"/>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1.	</a:t>
            </a:r>
            <a:r>
              <a:rPr kumimoji="1" lang="en-US" altLang="zh-CN" sz="3200" b="1" u="sng" dirty="0">
                <a:solidFill>
                  <a:srgbClr val="003300"/>
                </a:solidFill>
                <a:latin typeface="Arial" charset="0"/>
                <a:cs typeface="Arial" charset="0"/>
              </a:rPr>
              <a:t>Interpretation</a:t>
            </a:r>
            <a:r>
              <a:rPr kumimoji="1" lang="en-US" altLang="zh-CN" sz="3200" b="1" dirty="0">
                <a:solidFill>
                  <a:srgbClr val="003300"/>
                </a:solidFill>
                <a:latin typeface="Arial" charset="0"/>
                <a:cs typeface="Arial" charset="0"/>
              </a:rPr>
              <a:t>: Study the </a:t>
            </a:r>
            <a:r>
              <a:rPr kumimoji="1" lang="en-US" altLang="zh-CN" sz="3200" b="1" i="1" dirty="0">
                <a:solidFill>
                  <a:srgbClr val="FF0000"/>
                </a:solidFill>
                <a:latin typeface="Arial" charset="0"/>
                <a:cs typeface="Arial" charset="0"/>
              </a:rPr>
              <a:t>intent behind</a:t>
            </a:r>
            <a:r>
              <a:rPr kumimoji="1" lang="en-US" altLang="zh-CN" sz="3200" b="1" dirty="0">
                <a:solidFill>
                  <a:srgbClr val="FF0000"/>
                </a:solidFill>
                <a:latin typeface="Arial" charset="0"/>
                <a:cs typeface="Arial" charset="0"/>
              </a:rPr>
              <a:t> </a:t>
            </a:r>
            <a:r>
              <a:rPr kumimoji="1" lang="en-US" altLang="zh-CN" sz="3200" b="1" dirty="0">
                <a:solidFill>
                  <a:srgbClr val="003300"/>
                </a:solidFill>
                <a:latin typeface="Arial" charset="0"/>
                <a:cs typeface="Arial" charset="0"/>
              </a:rPr>
              <a:t>the legal command, asking, </a:t>
            </a:r>
            <a:r>
              <a:rPr kumimoji="1" lang="mr-IN"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Why was this command given in Israel?</a:t>
            </a:r>
            <a:r>
              <a:rPr kumimoji="1" lang="mr-IN" altLang="zh-CN" sz="3200" b="1" dirty="0">
                <a:solidFill>
                  <a:srgbClr val="003300"/>
                </a:solidFill>
                <a:latin typeface="Arial" charset="0"/>
                <a:cs typeface="Arial" charset="0"/>
              </a:rPr>
              <a:t>"</a:t>
            </a:r>
            <a:endParaRPr kumimoji="1" lang="en-US" altLang="zh-CN" sz="3200" b="1" dirty="0">
              <a:solidFill>
                <a:srgbClr val="003300"/>
              </a:solidFill>
              <a:latin typeface="Arial" charset="0"/>
              <a:cs typeface="Arial" charset="0"/>
            </a:endParaRPr>
          </a:p>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2.	</a:t>
            </a:r>
            <a:r>
              <a:rPr kumimoji="1" lang="en-US" altLang="zh-CN" sz="3200" b="1" u="sng" dirty="0" err="1">
                <a:solidFill>
                  <a:srgbClr val="003300"/>
                </a:solidFill>
                <a:latin typeface="Arial" charset="0"/>
                <a:cs typeface="Arial" charset="0"/>
              </a:rPr>
              <a:t>Principlizing</a:t>
            </a:r>
            <a:r>
              <a:rPr kumimoji="1" lang="en-US" altLang="zh-CN" sz="3200" b="1" dirty="0">
                <a:solidFill>
                  <a:srgbClr val="003300"/>
                </a:solidFill>
                <a:latin typeface="Arial" charset="0"/>
                <a:cs typeface="Arial" charset="0"/>
              </a:rPr>
              <a:t>: State the law</a:t>
            </a:r>
            <a:r>
              <a:rPr kumimoji="1" lang="fr-FR"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s intent in a </a:t>
            </a:r>
            <a:r>
              <a:rPr kumimoji="1" lang="en-US" altLang="zh-CN" sz="3200" b="1" i="1" dirty="0">
                <a:solidFill>
                  <a:srgbClr val="FF0000"/>
                </a:solidFill>
                <a:latin typeface="Arial" charset="0"/>
                <a:cs typeface="Arial" charset="0"/>
              </a:rPr>
              <a:t>general principle</a:t>
            </a:r>
            <a:r>
              <a:rPr kumimoji="1" lang="en-US" altLang="zh-CN" sz="3200" b="1" i="1" dirty="0">
                <a:solidFill>
                  <a:srgbClr val="003300"/>
                </a:solidFill>
                <a:latin typeface="Arial" charset="0"/>
                <a:cs typeface="Arial" charset="0"/>
              </a:rPr>
              <a:t> </a:t>
            </a:r>
            <a:r>
              <a:rPr kumimoji="1" lang="en-US" altLang="zh-CN" sz="3200" b="1" dirty="0">
                <a:solidFill>
                  <a:srgbClr val="003300"/>
                </a:solidFill>
                <a:latin typeface="Arial" charset="0"/>
                <a:cs typeface="Arial" charset="0"/>
              </a:rPr>
              <a:t>showing God</a:t>
            </a:r>
            <a:r>
              <a:rPr kumimoji="1" lang="fr-FR"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s character.</a:t>
            </a:r>
          </a:p>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3.	</a:t>
            </a:r>
            <a:r>
              <a:rPr kumimoji="1" lang="en-US" altLang="zh-CN" sz="3200" b="1" u="sng" dirty="0">
                <a:solidFill>
                  <a:srgbClr val="003300"/>
                </a:solidFill>
                <a:latin typeface="Arial" charset="0"/>
                <a:cs typeface="Arial" charset="0"/>
              </a:rPr>
              <a:t>Application</a:t>
            </a:r>
            <a:r>
              <a:rPr kumimoji="1" lang="en-US" altLang="zh-CN" sz="3200" b="1" dirty="0">
                <a:solidFill>
                  <a:srgbClr val="003300"/>
                </a:solidFill>
                <a:latin typeface="Arial" charset="0"/>
                <a:cs typeface="Arial" charset="0"/>
              </a:rPr>
              <a:t>: Show </a:t>
            </a:r>
            <a:r>
              <a:rPr kumimoji="1" lang="en-US" altLang="zh-CN" sz="3200" b="1" i="1" dirty="0">
                <a:solidFill>
                  <a:srgbClr val="FF0000"/>
                </a:solidFill>
                <a:latin typeface="Arial" charset="0"/>
                <a:cs typeface="Arial" charset="0"/>
              </a:rPr>
              <a:t>how this principle relates</a:t>
            </a:r>
            <a:r>
              <a:rPr kumimoji="1" lang="en-US" altLang="zh-CN" sz="3200" b="1" dirty="0">
                <a:solidFill>
                  <a:srgbClr val="003300"/>
                </a:solidFill>
                <a:latin typeface="Arial"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altLang="zh-CN" b="1" dirty="0">
                <a:solidFill>
                  <a:srgbClr val="FFFFFF"/>
                </a:solidFill>
                <a:latin typeface="Arial" charset="0"/>
                <a:cs typeface="Arial" charset="0"/>
              </a:rPr>
              <a:t>113</a:t>
            </a:r>
          </a:p>
        </p:txBody>
      </p:sp>
    </p:spTree>
    <p:extLst>
      <p:ext uri="{BB962C8B-B14F-4D97-AF65-F5344CB8AC3E}">
        <p14:creationId xmlns:p14="http://schemas.microsoft.com/office/powerpoint/2010/main" val="449540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0323" name="Text Box 3"/>
          <p:cNvSpPr txBox="1">
            <a:spLocks noChangeArrowheads="1"/>
          </p:cNvSpPr>
          <p:nvPr/>
        </p:nvSpPr>
        <p:spPr bwMode="auto">
          <a:xfrm>
            <a:off x="250825" y="1847850"/>
            <a:ext cx="8816975" cy="2554288"/>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Most quoted Old Testament book:</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 356 times in the OT</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 49 times in the NT</a:t>
            </a: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en-US" sz="4000" b="1">
                <a:solidFill>
                  <a:schemeClr val="bg1"/>
                </a:solidFill>
                <a:latin typeface="Arial" charset="0"/>
                <a:ea typeface="ＭＳ Ｐゴシック" charset="0"/>
              </a:rPr>
              <a:t>One Uniqueness of Deuteronomy</a:t>
            </a:r>
          </a:p>
        </p:txBody>
      </p:sp>
      <p:sp>
        <p:nvSpPr>
          <p:cNvPr id="5"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142</a:t>
            </a: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Interpretation</a:t>
            </a:r>
            <a:r>
              <a:rPr lang="en-US" sz="2800" b="1" dirty="0">
                <a:solidFill>
                  <a:srgbClr val="FFFFFF"/>
                </a:solidFill>
                <a:latin typeface="Arial" pitchFamily="-107" charset="0"/>
              </a:rPr>
              <a:t>: </a:t>
            </a:r>
            <a:br>
              <a:rPr lang="en-US" sz="2800" b="1" dirty="0">
                <a:solidFill>
                  <a:srgbClr val="FFFFFF"/>
                </a:solidFill>
                <a:latin typeface="Arial" pitchFamily="-107" charset="0"/>
              </a:rPr>
            </a:br>
            <a:r>
              <a:rPr lang="en-US" sz="2800" b="1" dirty="0">
                <a:solidFill>
                  <a:srgbClr val="FFFFFF"/>
                </a:solidFill>
                <a:latin typeface="Arial" pitchFamily="-107" charset="0"/>
              </a:rPr>
              <a:t>Intent behind </a:t>
            </a:r>
            <a:br>
              <a:rPr lang="en-US" sz="2800" b="1" dirty="0">
                <a:solidFill>
                  <a:srgbClr val="FFFFFF"/>
                </a:solidFill>
                <a:latin typeface="Arial" pitchFamily="-107" charset="0"/>
              </a:rPr>
            </a:br>
            <a:r>
              <a:rPr lang="en-US" sz="2800" b="1" dirty="0">
                <a:solidFill>
                  <a:srgbClr val="FFFFFF"/>
                </a:solidFill>
                <a:latin typeface="Arial" pitchFamily="-107"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Application</a:t>
            </a:r>
            <a:r>
              <a:rPr lang="en-US" sz="2800" b="1" dirty="0">
                <a:solidFill>
                  <a:srgbClr val="FFFFFF"/>
                </a:solidFill>
                <a:latin typeface="Arial" pitchFamily="-107" charset="0"/>
              </a:rPr>
              <a:t>: </a:t>
            </a:r>
            <a:br>
              <a:rPr lang="en-US" sz="2800" b="1" dirty="0">
                <a:solidFill>
                  <a:srgbClr val="FFFFFF"/>
                </a:solidFill>
                <a:latin typeface="Arial" pitchFamily="-107" charset="0"/>
              </a:rPr>
            </a:br>
            <a:r>
              <a:rPr lang="en-US" sz="2800" b="1" dirty="0">
                <a:solidFill>
                  <a:srgbClr val="FFFFFF"/>
                </a:solidFill>
                <a:latin typeface="Arial" pitchFamily="-107" charset="0"/>
              </a:rPr>
              <a:t>Parallel Modern </a:t>
            </a:r>
            <a:br>
              <a:rPr lang="en-US" sz="2800" b="1" dirty="0">
                <a:solidFill>
                  <a:srgbClr val="FFFFFF"/>
                </a:solidFill>
                <a:latin typeface="Arial" pitchFamily="-107" charset="0"/>
              </a:rPr>
            </a:br>
            <a:r>
              <a:rPr lang="en-US" sz="2800" b="1" dirty="0">
                <a:solidFill>
                  <a:srgbClr val="FFFFFF"/>
                </a:solidFill>
                <a:latin typeface="Arial" pitchFamily="-107"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Principlizing</a:t>
            </a:r>
            <a:r>
              <a:rPr lang="en-US" sz="2800" b="1" dirty="0">
                <a:solidFill>
                  <a:srgbClr val="FFFFFF"/>
                </a:solidFill>
                <a:latin typeface="Arial" pitchFamily="-107"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305863704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algn="ctr" defTabSz="457200" fontAlgn="auto">
              <a:spcBef>
                <a:spcPts val="0"/>
              </a:spcBef>
              <a:spcAft>
                <a:spcPts val="0"/>
              </a:spcAft>
            </a:pPr>
            <a:r>
              <a:rPr lang="mr-IN" sz="2800" b="1" dirty="0">
                <a:solidFill>
                  <a:srgbClr val="FFFFFF"/>
                </a:solidFill>
                <a:latin typeface="Arial"/>
                <a:cs typeface="Arial"/>
              </a:rPr>
              <a:t>"</a:t>
            </a:r>
            <a:r>
              <a:rPr lang="en-US" sz="2800" b="1" dirty="0">
                <a:solidFill>
                  <a:srgbClr val="FFFFFF"/>
                </a:solidFill>
                <a:latin typeface="Arial"/>
                <a:cs typeface="Arial"/>
              </a:rPr>
              <a:t>When you harvest the crops of your land, do not harvest the grain along the edges of your fields, and do not pick up what the harvesters drop. Leave it for the poor and the foreigners living among you. I am the L</a:t>
            </a:r>
            <a:r>
              <a:rPr lang="en-US" b="1" dirty="0">
                <a:solidFill>
                  <a:srgbClr val="FFFFFF"/>
                </a:solidFill>
                <a:latin typeface="Arial"/>
                <a:cs typeface="Arial"/>
              </a:rPr>
              <a:t>ORD</a:t>
            </a:r>
            <a:r>
              <a:rPr lang="en-US" sz="2800" b="1" dirty="0">
                <a:solidFill>
                  <a:srgbClr val="FFFFFF"/>
                </a:solidFill>
                <a:latin typeface="Arial"/>
                <a:cs typeface="Arial"/>
              </a:rPr>
              <a:t> your God</a:t>
            </a:r>
            <a:r>
              <a:rPr lang="mr-IN" sz="2800" b="1" dirty="0">
                <a:solidFill>
                  <a:srgbClr val="FFFFFF"/>
                </a:solidFill>
                <a:latin typeface="Arial"/>
                <a:cs typeface="Arial"/>
              </a:rPr>
              <a:t>"</a:t>
            </a:r>
            <a:r>
              <a:rPr lang="en-US" sz="2800" b="1" dirty="0">
                <a:solidFill>
                  <a:srgbClr val="FFFFFF"/>
                </a:solidFill>
                <a:latin typeface="Arial"/>
                <a:cs typeface="Arial"/>
              </a:rPr>
              <a:t> (Lev. 23:22 </a:t>
            </a:r>
            <a:r>
              <a:rPr lang="en-US" b="1" dirty="0">
                <a:solidFill>
                  <a:srgbClr val="FFFFFF"/>
                </a:solidFill>
                <a:latin typeface="Arial"/>
                <a:cs typeface="Arial"/>
              </a:rPr>
              <a:t>NLT</a:t>
            </a:r>
            <a:r>
              <a:rPr lang="en-US" sz="2800" b="1" dirty="0">
                <a:solidFill>
                  <a:srgbClr val="FFFFFF"/>
                </a:solidFill>
                <a:latin typeface="Arial"/>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fontAlgn="auto">
              <a:spcBef>
                <a:spcPts val="0"/>
              </a:spcBef>
              <a:spcAft>
                <a:spcPts val="0"/>
              </a:spcAft>
            </a:pPr>
            <a:r>
              <a:rPr lang="en-US" sz="3600" b="1" dirty="0">
                <a:solidFill>
                  <a:srgbClr val="FFFFFF"/>
                </a:solidFill>
                <a:latin typeface="Arial"/>
                <a:cs typeface="Arial"/>
              </a:rPr>
              <a:t>Divinely Ordained Laziness?</a:t>
            </a:r>
          </a:p>
        </p:txBody>
      </p:sp>
    </p:spTree>
    <p:extLst>
      <p:ext uri="{BB962C8B-B14F-4D97-AF65-F5344CB8AC3E}">
        <p14:creationId xmlns:p14="http://schemas.microsoft.com/office/powerpoint/2010/main" val="23521404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b="1" dirty="0">
                <a:solidFill>
                  <a:srgbClr val="FFFF00"/>
                </a:solidFill>
                <a:latin typeface="Arial"/>
                <a:cs typeface="Arial"/>
              </a:rPr>
              <a:t>Principlizing</a:t>
            </a:r>
            <a:r>
              <a:rPr lang="en-US" b="1" dirty="0">
                <a:solidFill>
                  <a:srgbClr val="FFFFFF"/>
                </a:solidFill>
                <a:latin typeface="Arial"/>
                <a:cs typeface="Arial"/>
              </a:rPr>
              <a:t>: God wants His people to give </a:t>
            </a:r>
            <a:br>
              <a:rPr lang="en-US" b="1" dirty="0">
                <a:solidFill>
                  <a:srgbClr val="FFFFFF"/>
                </a:solidFill>
                <a:latin typeface="Arial"/>
                <a:cs typeface="Arial"/>
              </a:rPr>
            </a:br>
            <a:r>
              <a:rPr lang="en-US" b="1" dirty="0">
                <a:solidFill>
                  <a:srgbClr val="FFFFFF"/>
                </a:solidFill>
                <a:latin typeface="Arial"/>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sz="2800" b="1" dirty="0">
                <a:solidFill>
                  <a:srgbClr val="FFFFFF"/>
                </a:solidFill>
                <a:latin typeface="Arial" pitchFamily="-107"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algn="ctr" defTabSz="457200" fontAlgn="auto">
                <a:spcBef>
                  <a:spcPts val="0"/>
                </a:spcBef>
                <a:spcAft>
                  <a:spcPts val="0"/>
                </a:spcAft>
              </a:pPr>
              <a:r>
                <a:rPr lang="en-US" b="1" dirty="0">
                  <a:solidFill>
                    <a:srgbClr val="FFFF00"/>
                  </a:solidFill>
                  <a:latin typeface="Arial"/>
                  <a:cs typeface="Arial"/>
                </a:rPr>
                <a:t>Interpretation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algn="ctr" eaLnBrk="0" hangingPunct="0"/>
              <a:r>
                <a:rPr lang="en-US" b="1" dirty="0">
                  <a:solidFill>
                    <a:srgbClr val="FFFF00"/>
                  </a:solidFill>
                  <a:latin typeface="Arial"/>
                  <a:cs typeface="Arial"/>
                </a:rPr>
                <a:t>Application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As an employer you should provide opportunities for the poor to support themselves </a:t>
              </a:r>
            </a:p>
          </p:txBody>
        </p:sp>
      </p:grpSp>
    </p:spTree>
    <p:extLst>
      <p:ext uri="{BB962C8B-B14F-4D97-AF65-F5344CB8AC3E}">
        <p14:creationId xmlns:p14="http://schemas.microsoft.com/office/powerpoint/2010/main" val="12959485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2" name="Rectangle 11"/>
          <p:cNvSpPr/>
          <p:nvPr/>
        </p:nvSpPr>
        <p:spPr>
          <a:xfrm>
            <a:off x="815647" y="3029523"/>
            <a:ext cx="7550573" cy="3108544"/>
          </a:xfrm>
          <a:prstGeom prst="rect">
            <a:avLst/>
          </a:prstGeom>
          <a:noFill/>
        </p:spPr>
        <p:txBody>
          <a:bodyPr wrap="square" rtlCol="0">
            <a:spAutoFit/>
          </a:bodyPr>
          <a:lstStyle/>
          <a:p>
            <a:pPr algn="ctr" defTabSz="457200" fontAlgn="auto">
              <a:spcBef>
                <a:spcPts val="0"/>
              </a:spcBef>
              <a:spcAft>
                <a:spcPts val="0"/>
              </a:spcAft>
            </a:pPr>
            <a:r>
              <a:rPr lang="mr-IN" sz="2800" b="1" dirty="0">
                <a:solidFill>
                  <a:srgbClr val="FFFFFF"/>
                </a:solidFill>
                <a:latin typeface="Arial"/>
                <a:cs typeface="Arial"/>
              </a:rPr>
              <a:t>"</a:t>
            </a:r>
            <a:r>
              <a:rPr lang="en-US" sz="2800" b="1" dirty="0">
                <a:solidFill>
                  <a:srgbClr val="FFFFFF"/>
                </a:solidFill>
                <a:latin typeface="Arial"/>
                <a:cs typeface="Arial"/>
              </a:rPr>
              <a:t>When you enter your neighbor</a:t>
            </a:r>
            <a:r>
              <a:rPr lang="fr-FR" sz="2800" b="1" dirty="0">
                <a:solidFill>
                  <a:srgbClr val="FFFFFF"/>
                </a:solidFill>
                <a:latin typeface="Arial"/>
                <a:cs typeface="Arial"/>
              </a:rPr>
              <a:t>'</a:t>
            </a:r>
            <a:r>
              <a:rPr lang="en-US" sz="2800" b="1" dirty="0">
                <a:solidFill>
                  <a:srgbClr val="FFFFFF"/>
                </a:solidFill>
                <a:latin typeface="Arial"/>
                <a:cs typeface="Arial"/>
              </a:rPr>
              <a:t>s vineyard, you may eat your fill of grapes, but you must not carry any away in a basket.  </a:t>
            </a:r>
            <a:br>
              <a:rPr lang="en-US" sz="2800" b="1" dirty="0">
                <a:solidFill>
                  <a:srgbClr val="FFFFFF"/>
                </a:solidFill>
                <a:latin typeface="Arial"/>
                <a:cs typeface="Arial"/>
              </a:rPr>
            </a:br>
            <a:r>
              <a:rPr lang="en-US" sz="2800" b="1" baseline="30000" dirty="0">
                <a:solidFill>
                  <a:srgbClr val="FFFFFF"/>
                </a:solidFill>
                <a:latin typeface="Arial"/>
                <a:cs typeface="Arial"/>
              </a:rPr>
              <a:t>25</a:t>
            </a:r>
            <a:r>
              <a:rPr lang="en-US" sz="2800" b="1" dirty="0">
                <a:solidFill>
                  <a:srgbClr val="FFFFFF"/>
                </a:solidFill>
                <a:latin typeface="Arial"/>
                <a:cs typeface="Arial"/>
              </a:rPr>
              <a:t>And when you enter your neighbor</a:t>
            </a:r>
            <a:r>
              <a:rPr lang="fr-FR" sz="2800" b="1" dirty="0">
                <a:solidFill>
                  <a:srgbClr val="FFFFFF"/>
                </a:solidFill>
                <a:latin typeface="Arial"/>
                <a:cs typeface="Arial"/>
              </a:rPr>
              <a:t>'</a:t>
            </a:r>
            <a:r>
              <a:rPr lang="en-US" sz="2800" b="1" dirty="0">
                <a:solidFill>
                  <a:srgbClr val="FFFFFF"/>
                </a:solidFill>
                <a:latin typeface="Arial"/>
                <a:cs typeface="Arial"/>
              </a:rPr>
              <a:t>s field of grain, you may pluck the heads of grain with your hand, but you must not harvest it with a sickle</a:t>
            </a:r>
            <a:r>
              <a:rPr lang="mr-IN" sz="2800" b="1" dirty="0">
                <a:solidFill>
                  <a:srgbClr val="FFFFFF"/>
                </a:solidFill>
                <a:latin typeface="Arial"/>
                <a:cs typeface="Arial"/>
              </a:rPr>
              <a:t>"</a:t>
            </a:r>
            <a:r>
              <a:rPr lang="en-US" sz="2800" b="1" dirty="0">
                <a:solidFill>
                  <a:srgbClr val="FFFFFF"/>
                </a:solidFill>
                <a:latin typeface="Arial"/>
                <a:cs typeface="Arial"/>
              </a:rPr>
              <a:t> (Deut. 23:24-25 </a:t>
            </a:r>
            <a:r>
              <a:rPr lang="en-US" b="1" dirty="0">
                <a:solidFill>
                  <a:srgbClr val="FFFFFF"/>
                </a:solidFill>
                <a:latin typeface="Arial"/>
                <a:cs typeface="Arial"/>
              </a:rPr>
              <a:t>NLT</a:t>
            </a:r>
            <a:r>
              <a:rPr lang="en-US" sz="2800" b="1" dirty="0">
                <a:solidFill>
                  <a:srgbClr val="FFFFFF"/>
                </a:solidFill>
                <a:latin typeface="Arial"/>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fontAlgn="auto">
              <a:spcBef>
                <a:spcPts val="0"/>
              </a:spcBef>
              <a:spcAft>
                <a:spcPts val="0"/>
              </a:spcAft>
            </a:pPr>
            <a:r>
              <a:rPr lang="en-US" sz="3600" b="1" dirty="0">
                <a:solidFill>
                  <a:srgbClr val="FFFFFF"/>
                </a:solidFill>
                <a:latin typeface="Arial"/>
                <a:cs typeface="Arial"/>
              </a:rPr>
              <a:t>Divinely Ordained Stealing?</a:t>
            </a:r>
          </a:p>
        </p:txBody>
      </p:sp>
    </p:spTree>
    <p:extLst>
      <p:ext uri="{BB962C8B-B14F-4D97-AF65-F5344CB8AC3E}">
        <p14:creationId xmlns:p14="http://schemas.microsoft.com/office/powerpoint/2010/main" val="1826024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b="1" dirty="0">
                <a:solidFill>
                  <a:srgbClr val="FFFF00"/>
                </a:solidFill>
                <a:latin typeface="Arial"/>
                <a:cs typeface="Arial"/>
              </a:rPr>
              <a:t>Principlizing</a:t>
            </a:r>
            <a:r>
              <a:rPr lang="en-US" b="1" dirty="0">
                <a:solidFill>
                  <a:srgbClr val="FFFFFF"/>
                </a:solidFill>
                <a:latin typeface="Arial"/>
                <a:cs typeface="Arial"/>
              </a:rPr>
              <a:t>: God allows taking small items for He </a:t>
            </a:r>
            <a:br>
              <a:rPr lang="en-US" b="1" dirty="0">
                <a:solidFill>
                  <a:srgbClr val="FFFFFF"/>
                </a:solidFill>
                <a:latin typeface="Arial"/>
                <a:cs typeface="Arial"/>
              </a:rPr>
            </a:br>
            <a:r>
              <a:rPr lang="en-US" b="1" dirty="0">
                <a:solidFill>
                  <a:srgbClr val="FFFFFF"/>
                </a:solidFill>
                <a:latin typeface="Arial"/>
                <a:cs typeface="Arial"/>
              </a:rPr>
              <a:t>cares more for human need than human property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sz="2800" b="1" dirty="0">
                <a:solidFill>
                  <a:srgbClr val="FFFFFF"/>
                </a:solidFill>
                <a:latin typeface="Arial" pitchFamily="-107"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algn="ctr" defTabSz="457200" fontAlgn="auto">
                <a:spcBef>
                  <a:spcPts val="0"/>
                </a:spcBef>
                <a:spcAft>
                  <a:spcPts val="0"/>
                </a:spcAft>
              </a:pPr>
              <a:r>
                <a:rPr lang="en-US" b="1" dirty="0">
                  <a:solidFill>
                    <a:srgbClr val="FFFF00"/>
                  </a:solidFill>
                  <a:latin typeface="Arial"/>
                  <a:cs typeface="Arial"/>
                </a:rPr>
                <a:t>Interpretation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Do not steal your neighbor</a:t>
              </a:r>
              <a:r>
                <a:rPr lang="fr-FR" b="1" dirty="0">
                  <a:solidFill>
                    <a:srgbClr val="FFFFFF"/>
                  </a:solidFill>
                  <a:latin typeface="Arial"/>
                  <a:cs typeface="Arial"/>
                </a:rPr>
                <a:t>'</a:t>
              </a:r>
              <a:r>
                <a:rPr lang="en-US" b="1" dirty="0">
                  <a:solidFill>
                    <a:srgbClr val="FFFFFF"/>
                  </a:solidFill>
                  <a:latin typeface="Arial"/>
                  <a:cs typeface="Arial"/>
                </a:rPr>
                <a:t>s crops, but also don</a:t>
              </a:r>
              <a:r>
                <a:rPr lang="fr-FR" b="1" dirty="0">
                  <a:solidFill>
                    <a:srgbClr val="FFFFFF"/>
                  </a:solidFill>
                  <a:latin typeface="Arial"/>
                  <a:cs typeface="Arial"/>
                </a:rPr>
                <a:t>'</a:t>
              </a:r>
              <a:r>
                <a:rPr lang="en-US" b="1" dirty="0">
                  <a:solidFill>
                    <a:srgbClr val="FFFFFF"/>
                  </a:solidFill>
                  <a:latin typeface="Arial"/>
                  <a:cs typeface="Arial"/>
                </a:rPr>
                <a:t>t be so fearful of stealing that you become ridiculous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algn="ctr" eaLnBrk="0" hangingPunct="0"/>
              <a:r>
                <a:rPr lang="en-US" b="1" dirty="0">
                  <a:solidFill>
                    <a:srgbClr val="FFFF00"/>
                  </a:solidFill>
                  <a:latin typeface="Arial"/>
                  <a:cs typeface="Arial"/>
                </a:rPr>
                <a:t>Application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As a guest, don</a:t>
              </a:r>
              <a:r>
                <a:rPr lang="fr-FR" b="1" dirty="0">
                  <a:solidFill>
                    <a:srgbClr val="FFFFFF"/>
                  </a:solidFill>
                  <a:latin typeface="Arial"/>
                  <a:cs typeface="Arial"/>
                </a:rPr>
                <a:t>'</a:t>
              </a:r>
              <a:r>
                <a:rPr lang="en-US" b="1" dirty="0">
                  <a:solidFill>
                    <a:srgbClr val="FFFFFF"/>
                  </a:solidFill>
                  <a:latin typeface="Arial"/>
                  <a:cs typeface="Arial"/>
                </a:rPr>
                <a:t>t be afraid to take the food given to you––but don</a:t>
              </a:r>
              <a:r>
                <a:rPr lang="fr-FR" b="1" dirty="0">
                  <a:solidFill>
                    <a:srgbClr val="FFFFFF"/>
                  </a:solidFill>
                  <a:latin typeface="Arial"/>
                  <a:cs typeface="Arial"/>
                </a:rPr>
                <a:t>'</a:t>
              </a:r>
              <a:r>
                <a:rPr lang="en-US" b="1" dirty="0">
                  <a:solidFill>
                    <a:srgbClr val="FFFFFF"/>
                  </a:solidFill>
                  <a:latin typeface="Arial"/>
                  <a:cs typeface="Arial"/>
                </a:rPr>
                <a:t>t secretly pack a lunch or steal the towels! </a:t>
              </a:r>
            </a:p>
          </p:txBody>
        </p:sp>
      </p:grpSp>
    </p:spTree>
    <p:extLst>
      <p:ext uri="{BB962C8B-B14F-4D97-AF65-F5344CB8AC3E}">
        <p14:creationId xmlns:p14="http://schemas.microsoft.com/office/powerpoint/2010/main" val="9070967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24</a:t>
            </a:r>
          </a:p>
        </p:txBody>
      </p:sp>
    </p:spTree>
    <p:extLst>
      <p:ext uri="{BB962C8B-B14F-4D97-AF65-F5344CB8AC3E}">
        <p14:creationId xmlns:p14="http://schemas.microsoft.com/office/powerpoint/2010/main" val="154664733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25</a:t>
            </a:r>
          </a:p>
        </p:txBody>
      </p:sp>
    </p:spTree>
    <p:extLst>
      <p:ext uri="{BB962C8B-B14F-4D97-AF65-F5344CB8AC3E}">
        <p14:creationId xmlns:p14="http://schemas.microsoft.com/office/powerpoint/2010/main" val="107268960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26</a:t>
            </a:r>
          </a:p>
        </p:txBody>
      </p:sp>
    </p:spTree>
    <p:extLst>
      <p:ext uri="{BB962C8B-B14F-4D97-AF65-F5344CB8AC3E}">
        <p14:creationId xmlns:p14="http://schemas.microsoft.com/office/powerpoint/2010/main" val="1579365430"/>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0800" dirty="0">
                <a:solidFill>
                  <a:srgbClr val="FFFFFF"/>
                </a:solidFill>
                <a:latin typeface="Arial"/>
                <a:cs typeface="Arial"/>
              </a:rPr>
              <a:t>LOVE </a:t>
            </a:r>
            <a:br>
              <a:rPr lang="en-US" sz="10800" dirty="0">
                <a:solidFill>
                  <a:srgbClr val="FFFFFF"/>
                </a:solidFill>
                <a:latin typeface="Arial"/>
                <a:cs typeface="Arial"/>
              </a:rPr>
            </a:br>
            <a:r>
              <a:rPr lang="en-US" sz="10800" dirty="0">
                <a:solidFill>
                  <a:srgbClr val="FFFFFF"/>
                </a:solidFill>
                <a:latin typeface="Arial"/>
                <a:cs typeface="Arial"/>
              </a:rPr>
              <a:t>&amp; OBEY</a:t>
            </a:r>
          </a:p>
        </p:txBody>
      </p:sp>
      <p:sp>
        <p:nvSpPr>
          <p:cNvPr id="349186" name="Title 3"/>
          <p:cNvSpPr>
            <a:spLocks noGrp="1"/>
          </p:cNvSpPr>
          <p:nvPr>
            <p:ph type="ctrTitle"/>
          </p:nvPr>
        </p:nvSpPr>
        <p:spPr>
          <a:xfrm>
            <a:off x="685800" y="152400"/>
            <a:ext cx="6189663" cy="2286000"/>
          </a:xfrm>
        </p:spPr>
        <p:txBody>
          <a:bodyPr/>
          <a:lstStyle/>
          <a:p>
            <a:r>
              <a:rPr lang="en-US" sz="5400" i="1">
                <a:solidFill>
                  <a:srgbClr val="EBF010"/>
                </a:solidFill>
                <a:latin typeface="Arial"/>
                <a:ea typeface="ＭＳ Ｐゴシック" charset="0"/>
                <a:cs typeface="Arial"/>
              </a:rPr>
              <a:t>What does it have to do with me?</a:t>
            </a:r>
            <a:endParaRPr lang="en-US" sz="2800">
              <a:latin typeface="Arial"/>
              <a:ea typeface="ＭＳ Ｐゴシック" charset="0"/>
              <a:cs typeface="Arial"/>
            </a:endParaRPr>
          </a:p>
        </p:txBody>
      </p:sp>
    </p:spTree>
    <p:extLst>
      <p:ext uri="{BB962C8B-B14F-4D97-AF65-F5344CB8AC3E}">
        <p14:creationId xmlns:p14="http://schemas.microsoft.com/office/powerpoint/2010/main" val="3807792502"/>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Our Church Vision</a:t>
            </a:r>
            <a:endParaRPr lang="en-US" b="1"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pic>
        <p:nvPicPr>
          <p:cNvPr id="12" name="Pictur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670915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a:latin typeface="Tahoma" charset="0"/>
                <a:ea typeface="ＭＳ Ｐゴシック" charset="0"/>
                <a:cs typeface="ＭＳ Ｐゴシック" charset="0"/>
              </a:rPr>
              <a:t>Episode 1</a:t>
            </a:r>
          </a:p>
        </p:txBody>
      </p:sp>
      <p:sp>
        <p:nvSpPr>
          <p:cNvPr id="514050" name="Text Box 2"/>
          <p:cNvSpPr txBox="1">
            <a:spLocks noChangeArrowheads="1"/>
          </p:cNvSpPr>
          <p:nvPr/>
        </p:nvSpPr>
        <p:spPr bwMode="auto">
          <a:xfrm>
            <a:off x="0" y="2209800"/>
            <a:ext cx="8839200" cy="271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Ancient Near </a:t>
            </a:r>
            <a:b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b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East Productions     </a:t>
            </a: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presents…</a:t>
            </a:r>
            <a:endParaRPr kumimoji="0" lang="en-US" sz="1600" b="0" i="0" u="none" strike="noStrike" kern="1200" cap="none" spc="0" normalizeH="0" baseline="0" noProof="0">
              <a:ln>
                <a:noFill/>
              </a:ln>
              <a:solidFill>
                <a:srgbClr val="FF99FF"/>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514051" name="Text Box 3"/>
          <p:cNvSpPr txBox="1">
            <a:spLocks noChangeArrowheads="1"/>
          </p:cNvSpPr>
          <p:nvPr/>
        </p:nvSpPr>
        <p:spPr bwMode="auto">
          <a:xfrm>
            <a:off x="4648200" y="6084888"/>
            <a:ext cx="4419600" cy="69249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66"/>
                </a:solidFill>
                <a:effectLst/>
                <a:uLnTx/>
                <a:uFillTx/>
                <a:latin typeface="NAILED" charset="0"/>
                <a:ea typeface="ＭＳ Ｐゴシック" charset="0"/>
                <a:cs typeface="Times New Roman" charset="0"/>
              </a:rPr>
              <a:t>to be continued…</a:t>
            </a:r>
            <a:endParaRPr kumimoji="0" lang="en-US" sz="1600" b="0" i="0" u="none" strike="noStrike" kern="1200" cap="none" spc="0" normalizeH="0" baseline="0" noProof="0" dirty="0">
              <a:ln>
                <a:noFill/>
              </a:ln>
              <a:solidFill>
                <a:srgbClr val="FF99FF"/>
              </a:solidFill>
              <a:effectLst/>
              <a:uLnTx/>
              <a:uFillTx/>
              <a:latin typeface="NAILED" charset="0"/>
              <a:ea typeface="ＭＳ Ｐゴシック" charset="0"/>
              <a:cs typeface="Times New Roman"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pic>
        <p:nvPicPr>
          <p:cNvPr id="514053" name="Picture 5" descr="MNDML006"/>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4054" name="Text Box 6"/>
          <p:cNvSpPr txBox="1">
            <a:spLocks noChangeArrowheads="1"/>
          </p:cNvSpPr>
          <p:nvPr/>
        </p:nvSpPr>
        <p:spPr bwMode="auto">
          <a:xfrm rot="-1300715">
            <a:off x="376238" y="3128963"/>
            <a:ext cx="9144000" cy="314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9600" b="0" i="0" u="none" strike="noStrike" kern="1200" cap="none" spc="0" normalizeH="0" baseline="0" noProof="0">
                <a:ln>
                  <a:noFill/>
                </a:ln>
                <a:solidFill>
                  <a:srgbClr val="FFFFFF"/>
                </a:solidFill>
                <a:effectLst/>
                <a:uLnTx/>
                <a:uFillTx/>
                <a:latin typeface="Westminster" charset="0"/>
                <a:ea typeface="ＭＳ Ｐゴシック" charset="0"/>
              </a:rPr>
              <a:t>E P I S O D E    1</a:t>
            </a: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4" fill="hold" nodeType="afterEffect">
                                  <p:stCondLst>
                                    <p:cond delay="0"/>
                                  </p:stCondLst>
                                  <p:childTnLst>
                                    <p:set>
                                      <p:cBhvr>
                                        <p:cTn id="6" dur="1" fill="hold">
                                          <p:stCondLst>
                                            <p:cond delay="0"/>
                                          </p:stCondLst>
                                        </p:cTn>
                                        <p:tgtEl>
                                          <p:spTgt spid="514053"/>
                                        </p:tgtEl>
                                        <p:attrNameLst>
                                          <p:attrName>style.visibility</p:attrName>
                                        </p:attrNameLst>
                                      </p:cBhvr>
                                      <p:to>
                                        <p:strVal val="visible"/>
                                      </p:to>
                                    </p:set>
                                    <p:animEffect transition="in" filter="wheel(4)">
                                      <p:cBhvr>
                                        <p:cTn id="7" dur="1000"/>
                                        <p:tgtEl>
                                          <p:spTgt spid="514053"/>
                                        </p:tgtEl>
                                      </p:cBhvr>
                                    </p:animEffect>
                                  </p:childTnLst>
                                </p:cTn>
                              </p:par>
                            </p:childTnLst>
                          </p:cTn>
                        </p:par>
                        <p:par>
                          <p:cTn id="8" fill="hold" nodeType="afterGroup">
                            <p:stCondLst>
                              <p:cond delay="1000"/>
                            </p:stCondLst>
                            <p:childTnLst>
                              <p:par>
                                <p:cTn id="9" presetID="39" presetClass="entr" presetSubtype="0" accel="100000" fill="hold" grpId="1" nodeType="afterEffect">
                                  <p:stCondLst>
                                    <p:cond delay="0"/>
                                  </p:stCondLst>
                                  <p:childTnLst>
                                    <p:set>
                                      <p:cBhvr>
                                        <p:cTn id="10" dur="1" fill="hold">
                                          <p:stCondLst>
                                            <p:cond delay="0"/>
                                          </p:stCondLst>
                                        </p:cTn>
                                        <p:tgtEl>
                                          <p:spTgt spid="514050"/>
                                        </p:tgtEl>
                                        <p:attrNameLst>
                                          <p:attrName>style.visibility</p:attrName>
                                        </p:attrNameLst>
                                      </p:cBhvr>
                                      <p:to>
                                        <p:strVal val="visible"/>
                                      </p:to>
                                    </p:set>
                                    <p:anim calcmode="lin" valueType="num">
                                      <p:cBhvr>
                                        <p:cTn id="11"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12"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13"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4" dur="2000" fill="hold"/>
                                        <p:tgtEl>
                                          <p:spTgt spid="51405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drumroll.wav"/>
                                        </p:tgtEl>
                                      </p:cMediaNode>
                                    </p:audio>
                                  </p:subTnLst>
                                </p:cTn>
                              </p:par>
                            </p:childTnLst>
                          </p:cTn>
                        </p:par>
                        <p:par>
                          <p:cTn id="15" fill="hold" nodeType="afterGroup">
                            <p:stCondLst>
                              <p:cond delay="3000"/>
                            </p:stCondLst>
                            <p:childTnLst>
                              <p:par>
                                <p:cTn id="16" presetID="53" presetClass="exit" presetSubtype="0" fill="hold" grpId="0" nodeType="afterEffect">
                                  <p:stCondLst>
                                    <p:cond delay="1000"/>
                                  </p:stCondLst>
                                  <p:childTnLst>
                                    <p:anim calcmode="lin" valueType="num">
                                      <p:cBhvr>
                                        <p:cTn id="17" dur="2000"/>
                                        <p:tgtEl>
                                          <p:spTgt spid="514050"/>
                                        </p:tgtEl>
                                        <p:attrNameLst>
                                          <p:attrName>ppt_w</p:attrName>
                                        </p:attrNameLst>
                                      </p:cBhvr>
                                      <p:tavLst>
                                        <p:tav tm="0">
                                          <p:val>
                                            <p:strVal val="ppt_w"/>
                                          </p:val>
                                        </p:tav>
                                        <p:tav tm="100000">
                                          <p:val>
                                            <p:fltVal val="0"/>
                                          </p:val>
                                        </p:tav>
                                      </p:tavLst>
                                    </p:anim>
                                    <p:anim calcmode="lin" valueType="num">
                                      <p:cBhvr>
                                        <p:cTn id="18" dur="2000"/>
                                        <p:tgtEl>
                                          <p:spTgt spid="514050"/>
                                        </p:tgtEl>
                                        <p:attrNameLst>
                                          <p:attrName>ppt_h</p:attrName>
                                        </p:attrNameLst>
                                      </p:cBhvr>
                                      <p:tavLst>
                                        <p:tav tm="0">
                                          <p:val>
                                            <p:strVal val="ppt_h"/>
                                          </p:val>
                                        </p:tav>
                                        <p:tav tm="100000">
                                          <p:val>
                                            <p:fltVal val="0"/>
                                          </p:val>
                                        </p:tav>
                                      </p:tavLst>
                                    </p:anim>
                                    <p:animEffect transition="out" filter="fade">
                                      <p:cBhvr>
                                        <p:cTn id="19" dur="2000"/>
                                        <p:tgtEl>
                                          <p:spTgt spid="514050"/>
                                        </p:tgtEl>
                                      </p:cBhvr>
                                    </p:animEffect>
                                    <p:set>
                                      <p:cBhvr>
                                        <p:cTn id="20" dur="1" fill="hold">
                                          <p:stCondLst>
                                            <p:cond delay="1999"/>
                                          </p:stCondLst>
                                        </p:cTn>
                                        <p:tgtEl>
                                          <p:spTgt spid="514050"/>
                                        </p:tgtEl>
                                        <p:attrNameLst>
                                          <p:attrName>style.visibility</p:attrName>
                                        </p:attrNameLst>
                                      </p:cBhvr>
                                      <p:to>
                                        <p:strVal val="hidden"/>
                                      </p:to>
                                    </p:set>
                                  </p:childTnLst>
                                  <p:subTnLst>
                                    <p:audio>
                                      <p:cMediaNode>
                                        <p:cTn display="0" masterRel="sameClick">
                                          <p:stCondLst>
                                            <p:cond evt="begin" delay="0">
                                              <p:tn val="16"/>
                                            </p:cond>
                                          </p:stCondLst>
                                          <p:endCondLst>
                                            <p:cond evt="onStopAudio" delay="0">
                                              <p:tgtEl>
                                                <p:sldTgt/>
                                              </p:tgtEl>
                                            </p:cond>
                                          </p:endCondLst>
                                        </p:cTn>
                                        <p:tgtEl>
                                          <p:sndTgt r:embed="rId3" name="chimes.wav"/>
                                        </p:tgtEl>
                                      </p:cMediaNode>
                                    </p:audio>
                                  </p:subTnLst>
                                </p:cTn>
                              </p:par>
                            </p:childTnLst>
                          </p:cTn>
                        </p:par>
                        <p:par>
                          <p:cTn id="21" fill="hold" nodeType="afterGroup">
                            <p:stCondLst>
                              <p:cond delay="6000"/>
                            </p:stCondLst>
                            <p:childTnLst>
                              <p:par>
                                <p:cTn id="22" presetID="48" presetClass="entr" presetSubtype="0" accel="50000" fill="hold" nodeType="afterEffect">
                                  <p:stCondLst>
                                    <p:cond delay="0"/>
                                  </p:stCondLst>
                                  <p:childTnLst>
                                    <p:set>
                                      <p:cBhvr>
                                        <p:cTn id="23" dur="1" fill="hold">
                                          <p:stCondLst>
                                            <p:cond delay="0"/>
                                          </p:stCondLst>
                                        </p:cTn>
                                        <p:tgtEl>
                                          <p:spTgt spid="514054">
                                            <p:txEl>
                                              <p:pRg st="0" end="0"/>
                                            </p:txEl>
                                          </p:spTgt>
                                        </p:tgtEl>
                                        <p:attrNameLst>
                                          <p:attrName>style.visibility</p:attrName>
                                        </p:attrNameLst>
                                      </p:cBhvr>
                                      <p:to>
                                        <p:strVal val="visible"/>
                                      </p:to>
                                    </p:set>
                                    <p:anim calcmode="lin" valueType="num">
                                      <p:cBhvr>
                                        <p:cTn id="24"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5"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6"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7" dur="1000"/>
                                        <p:tgtEl>
                                          <p:spTgt spid="514054">
                                            <p:txEl>
                                              <p:pRg st="0" end="0"/>
                                            </p:txEl>
                                          </p:spTgt>
                                        </p:tgtEl>
                                      </p:cBhvr>
                                    </p:animEffect>
                                  </p:childTnLst>
                                  <p:subTnLst>
                                    <p:audio>
                                      <p:cMediaNode>
                                        <p:cTn display="0" masterRel="sameClick">
                                          <p:stCondLst>
                                            <p:cond evt="begin" delay="0">
                                              <p:tn val="22"/>
                                            </p:cond>
                                          </p:stCondLst>
                                          <p:endCondLst>
                                            <p:cond evt="onStopAudio" delay="0">
                                              <p:tgtEl>
                                                <p:sldTgt/>
                                              </p:tgtEl>
                                            </p:cond>
                                          </p:endCondLst>
                                        </p:cTn>
                                        <p:tgtEl>
                                          <p:sndTgt r:embed="rId4" name="laser.wav"/>
                                        </p:tgtEl>
                                      </p:cMediaNode>
                                    </p:audio>
                                  </p:subTnLst>
                                </p:cTn>
                              </p:par>
                            </p:childTnLst>
                          </p:cTn>
                        </p:par>
                        <p:par>
                          <p:cTn id="28" fill="hold" nodeType="afterGroup">
                            <p:stCondLst>
                              <p:cond delay="7000"/>
                            </p:stCondLst>
                            <p:childTnLst>
                              <p:par>
                                <p:cTn id="29" presetID="1" presetClass="entr" presetSubtype="0" fill="hold" grpId="0" nodeType="afterEffect" nodePh="1">
                                  <p:stCondLst>
                                    <p:cond delay="0"/>
                                  </p:stCondLst>
                                  <p:endCondLst>
                                    <p:cond evt="begin" delay="0">
                                      <p:tn val="29"/>
                                    </p:cond>
                                  </p:endCondLst>
                                  <p:childTnLst>
                                    <p:set>
                                      <p:cBhvr>
                                        <p:cTn id="30" dur="1" fill="hold">
                                          <p:stCondLst>
                                            <p:cond delay="0"/>
                                          </p:stCondLst>
                                        </p:cTn>
                                        <p:tgtEl>
                                          <p:spTgt spid="51405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5" name="applause.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34" presetClass="entr" presetSubtype="0" fill="hold" grpId="0" nodeType="clickEffect">
                                  <p:stCondLst>
                                    <p:cond delay="0"/>
                                  </p:stCondLst>
                                  <p:iterate type="wd">
                                    <p:tmPct val="10000"/>
                                  </p:iterate>
                                  <p:childTnLst>
                                    <p:set>
                                      <p:cBhvr>
                                        <p:cTn id="34" dur="1" fill="hold">
                                          <p:stCondLst>
                                            <p:cond delay="0"/>
                                          </p:stCondLst>
                                        </p:cTn>
                                        <p:tgtEl>
                                          <p:spTgt spid="514051"/>
                                        </p:tgtEl>
                                        <p:attrNameLst>
                                          <p:attrName>style.visibility</p:attrName>
                                        </p:attrNameLst>
                                      </p:cBhvr>
                                      <p:to>
                                        <p:strVal val="visible"/>
                                      </p:to>
                                    </p:set>
                                    <p:anim from="(-#ppt_w/2)" to="(#ppt_x)" calcmode="lin" valueType="num">
                                      <p:cBhvr>
                                        <p:cTn id="35" dur="600" fill="hold">
                                          <p:stCondLst>
                                            <p:cond delay="0"/>
                                          </p:stCondLst>
                                        </p:cTn>
                                        <p:tgtEl>
                                          <p:spTgt spid="514051"/>
                                        </p:tgtEl>
                                        <p:attrNameLst>
                                          <p:attrName>ppt_x</p:attrName>
                                        </p:attrNameLst>
                                      </p:cBhvr>
                                    </p:anim>
                                    <p:anim from="0" to="-1.0" calcmode="lin" valueType="num">
                                      <p:cBhvr>
                                        <p:cTn id="36" dur="200" decel="50000" autoRev="1" fill="hold">
                                          <p:stCondLst>
                                            <p:cond delay="600"/>
                                          </p:stCondLst>
                                        </p:cTn>
                                        <p:tgtEl>
                                          <p:spTgt spid="514051"/>
                                        </p:tgtEl>
                                        <p:attrNameLst>
                                          <p:attrName>xshear</p:attrName>
                                        </p:attrNameLst>
                                      </p:cBhvr>
                                    </p:anim>
                                    <p:animScale>
                                      <p:cBhvr>
                                        <p:cTn id="37" dur="200" decel="100000" autoRev="1" fill="hold">
                                          <p:stCondLst>
                                            <p:cond delay="600"/>
                                          </p:stCondLst>
                                        </p:cTn>
                                        <p:tgtEl>
                                          <p:spTgt spid="514051"/>
                                        </p:tgtEl>
                                      </p:cBhvr>
                                      <p:from x="100000" y="100000"/>
                                      <p:to x="80000" y="100000"/>
                                    </p:animScale>
                                    <p:anim by="(#ppt_h/3+#ppt_w*0.1)" calcmode="lin" valueType="num">
                                      <p:cBhvr additive="sum">
                                        <p:cTn id="38" dur="200" decel="100000" autoRev="1" fill="hold">
                                          <p:stCondLst>
                                            <p:cond delay="600"/>
                                          </p:stCondLst>
                                        </p:cTn>
                                        <p:tgtEl>
                                          <p:spTgt spid="514051"/>
                                        </p:tgtEl>
                                        <p:attrNameLst>
                                          <p:attrName>ppt_x</p:attrName>
                                        </p:attrNameLst>
                                      </p:cBhvr>
                                    </p:anim>
                                  </p:childTnLst>
                                  <p:subTnLst>
                                    <p:audio>
                                      <p:cMediaNode>
                                        <p:cTn display="0" masterRel="sameClick">
                                          <p:stCondLst>
                                            <p:cond evt="begin" delay="0">
                                              <p:tn val="33"/>
                                            </p:cond>
                                          </p:stCondLst>
                                          <p:endCondLst>
                                            <p:cond evt="onStopAudio" delay="0">
                                              <p:tgtEl>
                                                <p:sldTgt/>
                                              </p:tgtEl>
                                            </p:cond>
                                          </p:endCondLst>
                                        </p:cTn>
                                        <p:tgtEl>
                                          <p:sndTgt r:embed="rId6"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rgbClr val="000000"/>
                  </a:glow>
                </a:effectLst>
                <a:latin typeface="Arial" charset="0"/>
                <a:ea typeface="ＭＳ Ｐゴシック" charset="0"/>
                <a:cs typeface="ＭＳ Ｐゴシック" charset="0"/>
              </a:rPr>
              <a:t>1:1–</a:t>
            </a:r>
            <a:br>
              <a:rPr lang="en-US" sz="4800" b="1" dirty="0">
                <a:solidFill>
                  <a:srgbClr val="FFFF00"/>
                </a:solidFill>
                <a:effectLst>
                  <a:glow rad="127000">
                    <a:srgbClr val="000000"/>
                  </a:glow>
                </a:effectLst>
                <a:latin typeface="Arial" charset="0"/>
                <a:ea typeface="ＭＳ Ｐゴシック" charset="0"/>
                <a:cs typeface="ＭＳ Ｐゴシック" charset="0"/>
              </a:rPr>
            </a:br>
            <a:r>
              <a:rPr lang="en-US" sz="4800" b="1" dirty="0">
                <a:solidFill>
                  <a:srgbClr val="FFFF00"/>
                </a:solidFill>
                <a:effectLst>
                  <a:glow rad="127000">
                    <a:srgbClr val="000000"/>
                  </a:glow>
                </a:effectLst>
                <a:latin typeface="Arial" charset="0"/>
                <a:ea typeface="ＭＳ Ｐゴシック" charset="0"/>
                <a:cs typeface="ＭＳ Ｐゴシック" charset="0"/>
              </a:rPr>
              <a:t>4:43</a:t>
            </a:r>
          </a:p>
        </p:txBody>
      </p:sp>
    </p:spTree>
    <p:extLst>
      <p:ext uri="{BB962C8B-B14F-4D97-AF65-F5344CB8AC3E}">
        <p14:creationId xmlns:p14="http://schemas.microsoft.com/office/powerpoint/2010/main" val="25371111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8"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FF"/>
                </a:solidFill>
                <a:effectLst>
                  <a:glow rad="127000">
                    <a:srgbClr val="000000"/>
                  </a:glow>
                </a:effectLst>
                <a:latin typeface="Arial" charset="0"/>
                <a:ea typeface="ＭＳ Ｐゴシック" charset="0"/>
                <a:cs typeface="ＭＳ Ｐゴシック" charset="0"/>
              </a:rPr>
              <a:t>1:1–</a:t>
            </a:r>
            <a:br>
              <a:rPr lang="en-US" sz="4800" b="1" dirty="0">
                <a:solidFill>
                  <a:srgbClr val="FFFFFF"/>
                </a:solidFill>
                <a:effectLst>
                  <a:glow rad="127000">
                    <a:srgbClr val="000000"/>
                  </a:glow>
                </a:effectLst>
                <a:latin typeface="Arial" charset="0"/>
                <a:ea typeface="ＭＳ Ｐゴシック" charset="0"/>
                <a:cs typeface="ＭＳ Ｐゴシック" charset="0"/>
              </a:rPr>
            </a:br>
            <a:r>
              <a:rPr lang="en-US" sz="4800" b="1" dirty="0">
                <a:solidFill>
                  <a:srgbClr val="FFFFFF"/>
                </a:solidFill>
                <a:effectLst>
                  <a:glow rad="127000">
                    <a:srgbClr val="000000"/>
                  </a:glow>
                </a:effectLst>
                <a:latin typeface="Arial" charset="0"/>
                <a:ea typeface="ＭＳ Ｐゴシック" charset="0"/>
                <a:cs typeface="ＭＳ Ｐゴシック" charset="0"/>
              </a:rPr>
              <a:t>4:43</a:t>
            </a:r>
          </a:p>
        </p:txBody>
      </p:sp>
      <p:sp>
        <p:nvSpPr>
          <p:cNvPr id="9" name="Rectangle 2"/>
          <p:cNvSpPr txBox="1">
            <a:spLocks noChangeArrowheads="1"/>
          </p:cNvSpPr>
          <p:nvPr/>
        </p:nvSpPr>
        <p:spPr bwMode="auto">
          <a:xfrm>
            <a:off x="2987824"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rgbClr val="000000"/>
                  </a:glow>
                </a:effectLst>
                <a:latin typeface="Arial" charset="0"/>
                <a:ea typeface="ＭＳ Ｐゴシック" charset="0"/>
                <a:cs typeface="ＭＳ Ｐゴシック" charset="0"/>
              </a:rPr>
              <a:t>4:44–</a:t>
            </a:r>
            <a:br>
              <a:rPr lang="en-US" sz="4800" b="1" dirty="0">
                <a:solidFill>
                  <a:srgbClr val="FFFF00"/>
                </a:solidFill>
                <a:effectLst>
                  <a:glow rad="127000">
                    <a:srgbClr val="000000"/>
                  </a:glow>
                </a:effectLst>
                <a:latin typeface="Arial" charset="0"/>
                <a:ea typeface="ＭＳ Ｐゴシック" charset="0"/>
                <a:cs typeface="ＭＳ Ｐゴシック" charset="0"/>
              </a:rPr>
            </a:br>
            <a:r>
              <a:rPr lang="en-US" sz="4800" b="1" dirty="0">
                <a:solidFill>
                  <a:srgbClr val="FFFF00"/>
                </a:solidFill>
                <a:effectLst>
                  <a:glow rad="127000">
                    <a:srgbClr val="000000"/>
                  </a:glow>
                </a:effectLst>
                <a:latin typeface="Arial" charset="0"/>
                <a:ea typeface="ＭＳ Ｐゴシック" charset="0"/>
                <a:cs typeface="ＭＳ Ｐゴシック" charset="0"/>
              </a:rPr>
              <a:t>26:19</a:t>
            </a:r>
          </a:p>
        </p:txBody>
      </p:sp>
    </p:spTree>
    <p:extLst>
      <p:ext uri="{BB962C8B-B14F-4D97-AF65-F5344CB8AC3E}">
        <p14:creationId xmlns:p14="http://schemas.microsoft.com/office/powerpoint/2010/main" val="3425061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849116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78323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27</a:t>
            </a:r>
          </a:p>
        </p:txBody>
      </p:sp>
    </p:spTree>
    <p:extLst>
      <p:ext uri="{BB962C8B-B14F-4D97-AF65-F5344CB8AC3E}">
        <p14:creationId xmlns:p14="http://schemas.microsoft.com/office/powerpoint/2010/main" val="104212402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Ceremony to admonish the Law </a:t>
            </a:r>
            <a:r>
              <a:rPr lang="en-US"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en-US" sz="3600" b="1" dirty="0">
                <a:solidFill>
                  <a:srgbClr val="FFFFFF"/>
                </a:solidFill>
                <a:effectLst/>
              </a:rPr>
              <a:t>Sermon #3 : Blessings &amp; Curses </a:t>
            </a:r>
            <a:br>
              <a:rPr lang="en-US" sz="3600" b="1" dirty="0">
                <a:solidFill>
                  <a:srgbClr val="FFFFFF"/>
                </a:solidFill>
                <a:effectLst/>
              </a:rPr>
            </a:br>
            <a:r>
              <a:rPr lang="en-US" sz="3600" b="1" dirty="0">
                <a:solidFill>
                  <a:srgbClr val="FFFFFF"/>
                </a:solidFill>
                <a:effectLst/>
              </a:rPr>
              <a:t>(Deuteronomy 27–28)</a:t>
            </a: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5"/>
                                        </p:tgtEl>
                                        <p:attrNameLst>
                                          <p:attrName>style.visibility</p:attrName>
                                        </p:attrNameLst>
                                      </p:cBhvr>
                                      <p:to>
                                        <p:strVal val="visible"/>
                                      </p:to>
                                    </p:set>
                                    <p:anim from="(-#ppt_w/2)" to="(#ppt_x)" calcmode="lin" valueType="num">
                                      <p:cBhvr>
                                        <p:cTn id="7" dur="600" fill="hold">
                                          <p:stCondLst>
                                            <p:cond delay="0"/>
                                          </p:stCondLst>
                                        </p:cTn>
                                        <p:tgtEl>
                                          <p:spTgt spid="66565"/>
                                        </p:tgtEl>
                                        <p:attrNameLst>
                                          <p:attrName>ppt_x</p:attrName>
                                        </p:attrNameLst>
                                      </p:cBhvr>
                                    </p:anim>
                                    <p:anim from="0" to="-1.0" calcmode="lin" valueType="num">
                                      <p:cBhvr>
                                        <p:cTn id="8" dur="200" decel="50000" autoRev="1" fill="hold">
                                          <p:stCondLst>
                                            <p:cond delay="600"/>
                                          </p:stCondLst>
                                        </p:cTn>
                                        <p:tgtEl>
                                          <p:spTgt spid="66565"/>
                                        </p:tgtEl>
                                        <p:attrNameLst>
                                          <p:attrName>xshear</p:attrName>
                                        </p:attrNameLst>
                                      </p:cBhvr>
                                    </p:anim>
                                    <p:animScale>
                                      <p:cBhvr>
                                        <p:cTn id="9" dur="200" decel="100000" autoRev="1" fill="hold">
                                          <p:stCondLst>
                                            <p:cond delay="600"/>
                                          </p:stCondLst>
                                        </p:cTn>
                                        <p:tgtEl>
                                          <p:spTgt spid="66565"/>
                                        </p:tgtEl>
                                      </p:cBhvr>
                                      <p:from x="100000" y="100000"/>
                                      <p:to x="80000" y="100000"/>
                                    </p:animScale>
                                    <p:anim by="(#ppt_h/3+#ppt_w*0.1)" calcmode="lin" valueType="num">
                                      <p:cBhvr additive="sum">
                                        <p:cTn id="10" dur="200" decel="100000" autoRev="1" fill="hold">
                                          <p:stCondLst>
                                            <p:cond delay="600"/>
                                          </p:stCondLst>
                                        </p:cTn>
                                        <p:tgtEl>
                                          <p:spTgt spid="6656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utoUpdateAnimBg="0"/>
    </p:bldLst>
  </p:timing>
</p:sld>
</file>

<file path=ppt/slides/slide2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en-US" sz="3200" b="1" dirty="0">
                <a:solidFill>
                  <a:srgbClr val="FFFFFF"/>
                </a:solidFill>
                <a:effectLst/>
              </a:rPr>
              <a:t>Mount Gerizim Looking East (Deut. 27:9-13) </a:t>
            </a: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Mount Ebal (cursing,</a:t>
            </a:r>
            <a:br>
              <a:rPr lang="en-US" sz="3600" b="1" dirty="0">
                <a:solidFill>
                  <a:srgbClr val="FFFFFF"/>
                </a:solidFill>
                <a:effectLst>
                  <a:glow rad="228600">
                    <a:srgbClr val="000000"/>
                  </a:glow>
                </a:effectLst>
                <a:latin typeface="Arial"/>
              </a:rPr>
            </a:br>
            <a:r>
              <a:rPr lang="en-US" sz="3600" b="1" dirty="0">
                <a:solidFill>
                  <a:srgbClr val="FFFFFF"/>
                </a:solidFill>
                <a:effectLst>
                  <a:glow rad="228600">
                    <a:srgbClr val="000000"/>
                  </a:glow>
                </a:effectLst>
                <a:latin typeface="Arial"/>
              </a:rPr>
              <a:t>north) </a:t>
            </a: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Mount Gerizim (blessing, south)</a:t>
            </a: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Shechem</a:t>
            </a: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endParaRPr lang="en-US">
              <a:solidFill>
                <a:srgbClr val="EAEAEA"/>
              </a:solidFill>
              <a:latin typeface="Times New Roman" pitchFamily="-112" charset="0"/>
            </a:endParaRPr>
          </a:p>
        </p:txBody>
      </p:sp>
    </p:spTree>
    <p:extLst>
      <p:ext uri="{BB962C8B-B14F-4D97-AF65-F5344CB8AC3E}">
        <p14:creationId xmlns:p14="http://schemas.microsoft.com/office/powerpoint/2010/main" val="809782007"/>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en-US" sz="3600" b="1" dirty="0">
                <a:effectLst>
                  <a:glow rad="127000">
                    <a:schemeClr val="tx1"/>
                  </a:glow>
                </a:effectLst>
                <a:latin typeface="Arial" charset="0"/>
                <a:ea typeface="ＭＳ Ｐゴシック" charset="0"/>
                <a:cs typeface="ＭＳ Ｐゴシック" charset="0"/>
              </a:rPr>
              <a:t>Tribes of Blessing &amp; Cursing at Shechem</a:t>
            </a: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Dan</a:t>
            </a: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Reuben</a:t>
            </a: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Gad</a:t>
            </a: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Naphtali</a:t>
            </a: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Asher</a:t>
            </a: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Zebulun</a:t>
            </a: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Blessing Tribes on Gerizim </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Cursing Tribes on Ebal</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 27:12-13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8:33</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Shechem</a:t>
            </a: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28</a:t>
            </a:r>
          </a:p>
        </p:txBody>
      </p:sp>
    </p:spTree>
    <p:extLst>
      <p:ext uri="{BB962C8B-B14F-4D97-AF65-F5344CB8AC3E}">
        <p14:creationId xmlns:p14="http://schemas.microsoft.com/office/powerpoint/2010/main" val="2074453833"/>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Ceremony to admonish the Law </a:t>
            </a:r>
            <a:r>
              <a:rPr lang="en-US" sz="3200" b="1" dirty="0">
                <a:solidFill>
                  <a:srgbClr val="EBF010"/>
                </a:solidFill>
                <a:latin typeface="Arial" panose="020B0604020202020204" pitchFamily="34" charset="0"/>
                <a:cs typeface="Arial" panose="020B0604020202020204" pitchFamily="34" charset="0"/>
              </a:rPr>
              <a:t>(27)</a:t>
            </a:r>
            <a:endParaRPr lang="en-US" sz="32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246063" y="3328988"/>
            <a:ext cx="8897937"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buFont typeface="Webdings" pitchFamily="-111" charset="2"/>
              <a:buChar char="®"/>
              <a:defRPr/>
            </a:pPr>
            <a:r>
              <a:rPr lang="en-US" sz="3200" b="1" dirty="0">
                <a:solidFill>
                  <a:srgbClr val="FFFFFF"/>
                </a:solidFill>
                <a:latin typeface="Arial" panose="020B0604020202020204" pitchFamily="34" charset="0"/>
                <a:cs typeface="Arial" panose="020B0604020202020204" pitchFamily="34" charset="0"/>
              </a:rPr>
              <a:t> "Blessing" tribes on Mt. Gerizim </a:t>
            </a:r>
            <a:r>
              <a:rPr lang="en-US" sz="3200" b="1" dirty="0">
                <a:solidFill>
                  <a:srgbClr val="EBF010"/>
                </a:solidFill>
                <a:latin typeface="Arial" panose="020B0604020202020204" pitchFamily="34" charset="0"/>
                <a:cs typeface="Arial" panose="020B0604020202020204" pitchFamily="34" charset="0"/>
              </a:rPr>
              <a:t>(28:1-14)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246063" y="4464050"/>
            <a:ext cx="828675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a:t>
            </a:r>
            <a:r>
              <a:rPr lang="en-US" altLang="ja-JP" sz="3200" b="1" dirty="0">
                <a:solidFill>
                  <a:srgbClr val="FFFFFF"/>
                </a:solidFill>
                <a:latin typeface="Arial" panose="020B0604020202020204" pitchFamily="34" charset="0"/>
                <a:cs typeface="Arial" panose="020B0604020202020204" pitchFamily="34" charset="0"/>
              </a:rPr>
              <a:t>"</a:t>
            </a:r>
            <a:r>
              <a:rPr lang="en-US" sz="3200" b="1" dirty="0">
                <a:solidFill>
                  <a:srgbClr val="FFFFFF"/>
                </a:solidFill>
                <a:latin typeface="Arial" panose="020B0604020202020204" pitchFamily="34" charset="0"/>
                <a:cs typeface="Arial" panose="020B0604020202020204" pitchFamily="34" charset="0"/>
              </a:rPr>
              <a:t>Cursing</a:t>
            </a:r>
            <a:r>
              <a:rPr lang="en-US" altLang="ja-JP" sz="3200" b="1" dirty="0">
                <a:solidFill>
                  <a:srgbClr val="FFFFFF"/>
                </a:solidFill>
                <a:latin typeface="Arial" panose="020B0604020202020204" pitchFamily="34" charset="0"/>
                <a:cs typeface="Arial" panose="020B0604020202020204" pitchFamily="34" charset="0"/>
              </a:rPr>
              <a:t>"</a:t>
            </a:r>
            <a:r>
              <a:rPr lang="en-US" sz="3200" b="1" dirty="0">
                <a:solidFill>
                  <a:srgbClr val="FFFFFF"/>
                </a:solidFill>
                <a:latin typeface="Arial" panose="020B0604020202020204" pitchFamily="34" charset="0"/>
                <a:cs typeface="Arial" panose="020B0604020202020204" pitchFamily="34" charset="0"/>
              </a:rPr>
              <a:t> tribes on Mt. Ebal </a:t>
            </a:r>
            <a:r>
              <a:rPr lang="en-US" sz="3200" b="1" dirty="0">
                <a:solidFill>
                  <a:srgbClr val="EBF010"/>
                </a:solidFill>
                <a:latin typeface="Arial" panose="020B0604020202020204" pitchFamily="34" charset="0"/>
                <a:cs typeface="Arial" panose="020B0604020202020204" pitchFamily="34" charset="0"/>
              </a:rPr>
              <a:t>(28:15-68)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en-US" sz="3600" b="1" dirty="0">
                <a:solidFill>
                  <a:srgbClr val="FFFFFF"/>
                </a:solidFill>
                <a:effectLst/>
              </a:rPr>
              <a:t>Sermon #3 : Blessings &amp; Curses </a:t>
            </a:r>
            <a:br>
              <a:rPr lang="en-US" sz="3600" b="1" dirty="0">
                <a:solidFill>
                  <a:srgbClr val="FFFFFF"/>
                </a:solidFill>
                <a:effectLst/>
              </a:rPr>
            </a:br>
            <a:r>
              <a:rPr lang="en-US" sz="3600" b="1" dirty="0">
                <a:solidFill>
                  <a:srgbClr val="FFFFFF"/>
                </a:solidFill>
                <a:effectLst/>
              </a:rPr>
              <a:t>(Deuteronomy 27–28)</a:t>
            </a: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5400" b="0" i="0" u="none" strike="noStrike" kern="1200" cap="none" spc="0" normalizeH="0" baseline="0" noProof="0" dirty="0" err="1">
                <a:ln>
                  <a:noFill/>
                </a:ln>
                <a:solidFill>
                  <a:srgbClr val="FFFFFF"/>
                </a:solidFill>
                <a:effectLst/>
                <a:uLnTx/>
                <a:uFillTx/>
                <a:latin typeface="Copperplate Gothic Bold" pitchFamily="-111" charset="0"/>
                <a:ea typeface="ＭＳ Ｐゴシック" charset="0"/>
              </a:rPr>
              <a:t>Deuteronomaire</a:t>
            </a:r>
            <a:r>
              <a:rPr kumimoji="0" lang="en-US" sz="5400" b="0" i="0" u="none" strike="noStrike" kern="1200" cap="none" spc="0" normalizeH="0" baseline="0" noProof="0" dirty="0">
                <a:ln>
                  <a:noFill/>
                </a:ln>
                <a:solidFill>
                  <a:srgbClr val="FFFFFF"/>
                </a:solidFill>
                <a:effectLst/>
                <a:uLnTx/>
                <a:uFillTx/>
                <a:latin typeface="Copperplate Gothic Bold" pitchFamily="-111" charset="0"/>
                <a:ea typeface="ＭＳ Ｐゴシック" charset="0"/>
              </a:rPr>
              <a:t>?</a:t>
            </a:r>
          </a:p>
        </p:txBody>
      </p:sp>
      <p:sp>
        <p:nvSpPr>
          <p:cNvPr id="292868" name="Title 3"/>
          <p:cNvSpPr>
            <a:spLocks noGrp="1"/>
          </p:cNvSpPr>
          <p:nvPr>
            <p:ph type="title" idx="4294967295"/>
          </p:nvPr>
        </p:nvSpPr>
        <p:spPr>
          <a:xfrm>
            <a:off x="0" y="152400"/>
            <a:ext cx="9144000" cy="1404938"/>
          </a:xfrm>
        </p:spPr>
        <p:txBody>
          <a:bodyPr/>
          <a:lstStyle/>
          <a:p>
            <a:r>
              <a:rPr lang="en-US">
                <a:solidFill>
                  <a:srgbClr val="FFFFFF"/>
                </a:solidFill>
                <a:latin typeface="Arial" charset="0"/>
                <a:ea typeface="ＭＳ Ｐゴシック" charset="0"/>
              </a:rPr>
              <a:t>Who Wants to Be a…</a:t>
            </a:r>
          </a:p>
        </p:txBody>
      </p:sp>
    </p:spTree>
    <p:extLst>
      <p:ext uri="{BB962C8B-B14F-4D97-AF65-F5344CB8AC3E}">
        <p14:creationId xmlns:p14="http://schemas.microsoft.com/office/powerpoint/2010/main" val="257838559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l"/>
            <a:r>
              <a:rPr lang="de-DE" sz="3600" b="1" dirty="0">
                <a:solidFill>
                  <a:srgbClr val="000090"/>
                </a:solidFill>
                <a:latin typeface="Arial" charset="0"/>
                <a:ea typeface="ＭＳ Ｐゴシック" charset="0"/>
              </a:rPr>
              <a:t>Deut. 28: </a:t>
            </a:r>
            <a:r>
              <a:rPr lang="en-US" sz="3600" b="1" dirty="0">
                <a:solidFill>
                  <a:srgbClr val="000090"/>
                </a:solidFill>
                <a:latin typeface="Arial" charset="0"/>
                <a:ea typeface="ＭＳ Ｐゴシック" charset="0"/>
              </a:rPr>
              <a:t>Blessings</a:t>
            </a:r>
            <a:r>
              <a:rPr lang="en-US" sz="3600" b="1" dirty="0">
                <a:solidFill>
                  <a:schemeClr val="bg1"/>
                </a:solidFill>
                <a:latin typeface="Arial" charset="0"/>
                <a:ea typeface="ＭＳ Ｐゴシック" charset="0"/>
              </a:rPr>
              <a:t> &amp; </a:t>
            </a:r>
            <a:r>
              <a:rPr lang="en-US" sz="3600" b="1" dirty="0">
                <a:solidFill>
                  <a:srgbClr val="FFFFFF"/>
                </a:solidFill>
                <a:latin typeface="Arial" charset="0"/>
                <a:ea typeface="ＭＳ Ｐゴシック" charset="0"/>
              </a:rPr>
              <a:t>Curses</a:t>
            </a: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children and your crops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(4)</a:t>
            </a: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fruit baskets and bread-boards will be blessed (5)</a:t>
            </a: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Wherever you go and whatever you do, you will be blessed (6)</a:t>
            </a: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enemies will attack you from one direction, but they will scatter from you in seven! (7)</a:t>
            </a: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 will lend to many nations, but you will never need to borrow from them (12)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will be cursed (16)</a:t>
            </a: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children and your crops </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will be cursed (18)</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fruit baskets and bread-boards will be cursed (17)</a:t>
            </a: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Wherever you go and whatever you do, you will be cursed (19)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 will attack your enemies from one direction, but you will scatter from them in seven! (25)</a:t>
            </a: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They will lend to money to you, but you will not lend to them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(44)</a:t>
            </a: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ct val="20000"/>
              </a:spcBef>
              <a:buFont typeface="Wingdings" charset="0"/>
              <a:buChar char="v"/>
            </a:pPr>
            <a:endParaRPr lang="en-US" altLang="zh-CN" sz="3100" b="1">
              <a:solidFill>
                <a:srgbClr val="FFFF00"/>
              </a:solidFill>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FFFFFF"/>
                </a:solidFill>
              </a:rPr>
              <a:t>154</a:t>
            </a:r>
            <a:br>
              <a:rPr lang="en-US" b="1" dirty="0">
                <a:solidFill>
                  <a:srgbClr val="FFFFFF"/>
                </a:solidFill>
              </a:rPr>
            </a:br>
            <a:r>
              <a:rPr lang="en-US" b="1" dirty="0">
                <a:solidFill>
                  <a:srgbClr val="FFFFFF"/>
                </a:solidFill>
              </a:rPr>
              <a:t>220</a:t>
            </a:r>
            <a:endParaRPr lang="en-US" dirty="0">
              <a:solidFill>
                <a:srgbClr val="FFFFFF"/>
              </a:solidFill>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en-US" sz="4000" b="1">
                <a:solidFill>
                  <a:srgbClr val="FFFFFF"/>
                </a:solidFill>
                <a:latin typeface="Arial" charset="0"/>
                <a:ea typeface="ＭＳ Ｐゴシック" charset="0"/>
              </a:rPr>
              <a:t>Prophetic Curses</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algn="ctr">
              <a:spcBef>
                <a:spcPct val="50000"/>
              </a:spcBef>
            </a:pPr>
            <a:endParaRPr lang="en-US" sz="2800">
              <a:solidFill>
                <a:srgbClr val="000000"/>
              </a:solidFill>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b="1" dirty="0">
                <a:solidFill>
                  <a:srgbClr val="000000"/>
                </a:solidFill>
              </a:rPr>
              <a:t>Why?</a:t>
            </a:r>
          </a:p>
        </p:txBody>
      </p:sp>
      <p:sp>
        <p:nvSpPr>
          <p:cNvPr id="97294" name="AutoShape 14"/>
          <p:cNvSpPr>
            <a:spLocks noChangeArrowheads="1"/>
          </p:cNvSpPr>
          <p:nvPr/>
        </p:nvSpPr>
        <p:spPr bwMode="auto">
          <a:xfrm>
            <a:off x="3559175" y="2909888"/>
            <a:ext cx="3878263" cy="3370262"/>
          </a:xfrm>
          <a:prstGeom prst="irregularSeal1">
            <a:avLst/>
          </a:prstGeom>
          <a:solidFill>
            <a:srgbClr val="990000"/>
          </a:solidFill>
          <a:ln w="57150" cap="sq" cmpd="sng">
            <a:solidFill>
              <a:srgbClr val="FFFFFF"/>
            </a:solidFill>
            <a:miter lim="800000"/>
            <a:headEnd/>
            <a:tailEnd/>
          </a:ln>
        </p:spPr>
        <p:txBody>
          <a:bodyPr wrap="none" anchor="ctr">
            <a:spAutoFit/>
          </a:bodyPr>
          <a:lstStyle/>
          <a:p>
            <a:pPr algn="ctr">
              <a:spcBef>
                <a:spcPct val="50000"/>
              </a:spcBef>
            </a:pPr>
            <a:r>
              <a:rPr lang="en-US" sz="7200">
                <a:solidFill>
                  <a:srgbClr val="FFFFFF"/>
                </a:solidFill>
                <a:latin typeface="Arial" charset="0"/>
              </a:rPr>
              <a:t>Exile</a:t>
            </a:r>
            <a:endParaRPr lang="en-US" sz="2800">
              <a:solidFill>
                <a:srgbClr val="000000"/>
              </a:solidFill>
              <a:latin typeface="Arial" charset="0"/>
            </a:endParaRPr>
          </a:p>
        </p:txBody>
      </p:sp>
      <p:sp>
        <p:nvSpPr>
          <p:cNvPr id="97296" name="AutoShape 16"/>
          <p:cNvSpPr>
            <a:spLocks noChangeArrowheads="1"/>
          </p:cNvSpPr>
          <p:nvPr/>
        </p:nvSpPr>
        <p:spPr bwMode="auto">
          <a:xfrm>
            <a:off x="102559" y="3963294"/>
            <a:ext cx="3101289"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a:spcBef>
                <a:spcPct val="50000"/>
              </a:spcBef>
            </a:pPr>
            <a:r>
              <a:rPr lang="en-US" sz="5400" b="1" dirty="0">
                <a:solidFill>
                  <a:srgbClr val="000000"/>
                </a:solidFill>
                <a:latin typeface="Arial" charset="0"/>
              </a:rPr>
              <a:t>Deut. 28</a:t>
            </a: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a:spcBef>
                <a:spcPct val="50000"/>
              </a:spcBef>
            </a:pPr>
            <a:endParaRPr lang="en-US" sz="2800">
              <a:solidFill>
                <a:srgbClr val="000000"/>
              </a:solidFill>
            </a:endParaRP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97296"/>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eaLnBrk="1" hangingPunct="1"/>
            <a:r>
              <a:rPr lang="en-US" altLang="zh-CN" sz="4000" b="1" dirty="0">
                <a:solidFill>
                  <a:schemeClr val="tx1"/>
                </a:solidFill>
                <a:latin typeface="Arial" charset="0"/>
                <a:ea typeface="ＭＳ Ｐゴシック" charset="0"/>
                <a:cs typeface="Arial" charset="0"/>
              </a:rPr>
              <a:t>Israel</a:t>
            </a:r>
            <a:r>
              <a:rPr lang="fr-FR" altLang="zh-CN" sz="4000" b="1" dirty="0">
                <a:solidFill>
                  <a:schemeClr val="tx1"/>
                </a:solidFill>
                <a:latin typeface="Arial" charset="0"/>
                <a:ea typeface="ＭＳ Ｐゴシック" charset="0"/>
                <a:cs typeface="Arial" charset="0"/>
              </a:rPr>
              <a:t>'</a:t>
            </a:r>
            <a:r>
              <a:rPr lang="en-US" altLang="zh-CN" sz="4000" b="1" dirty="0">
                <a:solidFill>
                  <a:schemeClr val="tx1"/>
                </a:solidFill>
                <a:latin typeface="Arial" charset="0"/>
                <a:ea typeface="ＭＳ Ｐゴシック" charset="0"/>
                <a:cs typeface="Arial" charset="0"/>
              </a:rPr>
              <a:t>s Future (Deut. 28–32)</a:t>
            </a: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159</a:t>
            </a:r>
          </a:p>
        </p:txBody>
      </p:sp>
      <p:sp>
        <p:nvSpPr>
          <p:cNvPr id="373764" name="Rectangle 4"/>
          <p:cNvSpPr>
            <a:spLocks noChangeArrowheads="1"/>
          </p:cNvSpPr>
          <p:nvPr/>
        </p:nvSpPr>
        <p:spPr bwMode="auto">
          <a:xfrm>
            <a:off x="0" y="1557338"/>
            <a:ext cx="9144000" cy="614362"/>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spAutoFit/>
          </a:bodyPr>
          <a:lstStyle/>
          <a:p>
            <a:pPr algn="ctr"/>
            <a:r>
              <a:rPr lang="en-US" altLang="zh-CN" sz="2000" b="1" dirty="0">
                <a:solidFill>
                  <a:srgbClr val="FFFFFF"/>
                </a:solidFill>
                <a:latin typeface="Arial" charset="0"/>
                <a:cs typeface="Arial" charset="0"/>
              </a:rPr>
              <a:t>Deuteronomy 28–32 prophesies Israel</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s future from Moses</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 time to a future time.  These prophecies are repeated throughout the Old Testament.</a:t>
            </a: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31:16-21</a:t>
                  </a: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turn away from the Lord (began after Joshua</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death)</a:t>
                  </a: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28:15-60</a:t>
                  </a: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God will judge Israel in the land for her apostasy (period of judges and divided kingdom)</a:t>
                  </a: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28:32-39, 48-57</a:t>
                  </a: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Israel will be taken captive (by Assyria and Babylon)</a:t>
                  </a: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28:33</a:t>
                  </a: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enemies will possess her land for a time (Babylon, Persia, Greece, Romans, Catholic Crusades, Muslims, Britain, etc.)</a:t>
                  </a: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28:38-42; 29:23</a:t>
                  </a: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The land will remain desolate (AD 70 to AD 1948)</a:t>
                  </a: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28:63-67; 32:26</a:t>
                  </a: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be scattered among the nations "from one end of the earth to the other" (28:64; AD 70 to AD 1948)</a:t>
                  </a: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sp>
        <p:nvSpPr>
          <p:cNvPr id="373766" name="TextBox 43"/>
          <p:cNvSpPr txBox="1">
            <a:spLocks noChangeArrowheads="1"/>
          </p:cNvSpPr>
          <p:nvPr/>
        </p:nvSpPr>
        <p:spPr bwMode="auto">
          <a:xfrm>
            <a:off x="366713" y="811213"/>
            <a:ext cx="77724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1600" b="1" dirty="0">
                <a:solidFill>
                  <a:srgbClr val="000000"/>
                </a:solidFill>
                <a:latin typeface="Arial" charset="0"/>
                <a:cs typeface="Arial" charset="0"/>
              </a:rPr>
              <a:t>Adapted from Wilbur M. Smith, "Prophecies Regarding Israel,"</a:t>
            </a:r>
            <a:br>
              <a:rPr lang="en-US" altLang="zh-CN" sz="1600" b="1" dirty="0">
                <a:solidFill>
                  <a:srgbClr val="000000"/>
                </a:solidFill>
                <a:latin typeface="Arial" charset="0"/>
                <a:cs typeface="Arial" charset="0"/>
              </a:rPr>
            </a:br>
            <a:r>
              <a:rPr lang="en-US" altLang="zh-CN" sz="1600" b="1" i="1" dirty="0">
                <a:solidFill>
                  <a:srgbClr val="000000"/>
                </a:solidFill>
                <a:latin typeface="Arial" charset="0"/>
                <a:cs typeface="Arial" charset="0"/>
              </a:rPr>
              <a:t>Moody Monthly</a:t>
            </a:r>
            <a:r>
              <a:rPr lang="en-US" altLang="zh-CN" sz="1600" b="1" dirty="0">
                <a:solidFill>
                  <a:srgbClr val="000000"/>
                </a:solidFill>
                <a:latin typeface="Arial" charset="0"/>
                <a:cs typeface="Arial" charset="0"/>
              </a:rPr>
              <a:t> (December 1958), 39 (Quoted by Larsen, 23-24)</a:t>
            </a:r>
            <a:endParaRPr lang="en-US" sz="1600" dirty="0">
              <a:solidFill>
                <a:srgbClr val="000000"/>
              </a:solidFill>
              <a:latin typeface="Arial" charset="0"/>
              <a:cs typeface="Arial" charset="0"/>
            </a:endParaRPr>
          </a:p>
        </p:txBody>
      </p:sp>
    </p:spTree>
    <p:extLst>
      <p:ext uri="{BB962C8B-B14F-4D97-AF65-F5344CB8AC3E}">
        <p14:creationId xmlns:p14="http://schemas.microsoft.com/office/powerpoint/2010/main" val="2141330958"/>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eaLnBrk="1" hangingPunct="1"/>
            <a:r>
              <a:rPr lang="en-US" altLang="zh-CN" sz="4000" b="1" dirty="0">
                <a:solidFill>
                  <a:schemeClr val="tx1"/>
                </a:solidFill>
                <a:latin typeface="Arial" charset="0"/>
                <a:ea typeface="ＭＳ Ｐゴシック" charset="0"/>
                <a:cs typeface="Arial" charset="0"/>
              </a:rPr>
              <a:t>Israel</a:t>
            </a:r>
            <a:r>
              <a:rPr lang="fr-FR" altLang="zh-CN" sz="4000" b="1" dirty="0">
                <a:solidFill>
                  <a:schemeClr val="tx1"/>
                </a:solidFill>
                <a:latin typeface="Arial" charset="0"/>
                <a:ea typeface="ＭＳ Ｐゴシック" charset="0"/>
                <a:cs typeface="Arial" charset="0"/>
              </a:rPr>
              <a:t>'</a:t>
            </a:r>
            <a:r>
              <a:rPr lang="en-US" altLang="zh-CN" sz="4000" b="1" dirty="0">
                <a:solidFill>
                  <a:schemeClr val="tx1"/>
                </a:solidFill>
                <a:latin typeface="Arial" charset="0"/>
                <a:ea typeface="ＭＳ Ｐゴシック" charset="0"/>
                <a:cs typeface="Arial" charset="0"/>
              </a:rPr>
              <a:t>s Future (Deut. 28–32)</a:t>
            </a:r>
            <a:endParaRPr lang="en-US" sz="2000" b="1" dirty="0">
              <a:solidFill>
                <a:schemeClr val="tx1"/>
              </a:solidFill>
              <a:latin typeface="Arial" charset="0"/>
              <a:ea typeface="ＭＳ Ｐゴシック" charset="0"/>
              <a:cs typeface="Arial"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159</a:t>
            </a: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spAutoFit/>
          </a:bodyPr>
          <a:lstStyle/>
          <a:p>
            <a:pPr algn="ctr"/>
            <a:r>
              <a:rPr lang="en-US" altLang="zh-CN" sz="2000" b="1" dirty="0">
                <a:solidFill>
                  <a:srgbClr val="FFFFFF"/>
                </a:solidFill>
                <a:latin typeface="Arial" charset="0"/>
                <a:cs typeface="Arial" charset="0"/>
              </a:rPr>
              <a:t>Deuteronomy 28–32 summarizes Israel</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s future from Moses</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 time to a time yet future.  These prophecies are repeated throughout the Old Testament.</a:t>
            </a: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28:62</a:t>
                  </a: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be "few in number" (today Jews comprise less than 1% of the world</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population)</a:t>
                  </a:r>
                  <a:endParaRPr lang="en-US" altLang="zh-CN" sz="2000" b="1" dirty="0">
                    <a:solidFill>
                      <a:srgbClr val="000000"/>
                    </a:solidFill>
                    <a:latin typeface="Arial" charset="0"/>
                    <a:cs typeface="Arial"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28:44-45</a:t>
                  </a: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Though punished, Israel will not be destroyed because God will fulfill his promises to Abraham</a:t>
                  </a: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28:40-41; 30:1-2</a:t>
                  </a: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indeed repent in her tribulation (trials have continued throughout the ages but will increase in the Great Tribulation)</a:t>
                  </a: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30:3-10</a:t>
                  </a: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God will regather Israel from the nations and return her to her divinely given land (began in late 1800s in unbelief as predicted in Ezek. 37:7-8 &amp; continues today)</a:t>
                  </a: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30:3-13; 28:1-14</a:t>
                  </a: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obedience will be blessed in her worldwide acclaim and prosperity in the millennial kingdom</a:t>
                  </a: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1600" b="1" dirty="0">
                <a:solidFill>
                  <a:srgbClr val="000000"/>
                </a:solidFill>
                <a:latin typeface="Arial" charset="0"/>
                <a:cs typeface="Arial" charset="0"/>
              </a:rPr>
              <a:t>Adapted from Wilbur M. Smith, "Prophecies Regarding Israel,"</a:t>
            </a:r>
            <a:br>
              <a:rPr lang="en-US" altLang="zh-CN" sz="1600" b="1" dirty="0">
                <a:solidFill>
                  <a:srgbClr val="000000"/>
                </a:solidFill>
                <a:latin typeface="Arial" charset="0"/>
                <a:cs typeface="Arial" charset="0"/>
              </a:rPr>
            </a:br>
            <a:r>
              <a:rPr lang="en-US" altLang="zh-CN" sz="1600" b="1" dirty="0">
                <a:solidFill>
                  <a:srgbClr val="000000"/>
                </a:solidFill>
                <a:latin typeface="Arial" charset="0"/>
                <a:cs typeface="Arial" charset="0"/>
              </a:rPr>
              <a:t> </a:t>
            </a:r>
            <a:r>
              <a:rPr lang="en-US" altLang="zh-CN" sz="1600" b="1" i="1" dirty="0">
                <a:solidFill>
                  <a:srgbClr val="000000"/>
                </a:solidFill>
                <a:latin typeface="Arial" charset="0"/>
                <a:cs typeface="Arial" charset="0"/>
              </a:rPr>
              <a:t>Moody Monthly</a:t>
            </a:r>
            <a:r>
              <a:rPr lang="en-US" altLang="zh-CN" sz="1600" b="1" dirty="0">
                <a:solidFill>
                  <a:srgbClr val="000000"/>
                </a:solidFill>
                <a:latin typeface="Arial" charset="0"/>
                <a:cs typeface="Arial" charset="0"/>
              </a:rPr>
              <a:t> (December 1958), 39 (Quoted by Larsen, 23-24)</a:t>
            </a:r>
            <a:endParaRPr lang="en-US" sz="1600" dirty="0">
              <a:solidFill>
                <a:srgbClr val="000000"/>
              </a:solidFill>
              <a:latin typeface="Arial" charset="0"/>
              <a:cs typeface="Arial" charset="0"/>
            </a:endParaRPr>
          </a:p>
        </p:txBody>
      </p:sp>
    </p:spTree>
    <p:extLst>
      <p:ext uri="{BB962C8B-B14F-4D97-AF65-F5344CB8AC3E}">
        <p14:creationId xmlns:p14="http://schemas.microsoft.com/office/powerpoint/2010/main" val="93713745"/>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525311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29</a:t>
            </a:r>
          </a:p>
        </p:txBody>
      </p:sp>
    </p:spTree>
    <p:extLst>
      <p:ext uri="{BB962C8B-B14F-4D97-AF65-F5344CB8AC3E}">
        <p14:creationId xmlns:p14="http://schemas.microsoft.com/office/powerpoint/2010/main" val="1870475936"/>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Appeal for covenant obedience </a:t>
            </a:r>
            <a:r>
              <a:rPr lang="en-US" sz="2000">
                <a:solidFill>
                  <a:srgbClr val="EBF010"/>
                </a:solidFill>
                <a:latin typeface="Ashley Script MT" charset="0"/>
              </a:rPr>
              <a:t>(29)</a:t>
            </a:r>
            <a:endParaRPr lang="en-US" sz="3600">
              <a:solidFill>
                <a:srgbClr val="FFFFFF"/>
              </a:solidFill>
              <a:latin typeface="Ashley Script MT"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en-US" sz="3600" dirty="0">
                <a:solidFill>
                  <a:srgbClr val="FFFFFF"/>
                </a:solidFill>
                <a:effectLst/>
              </a:rPr>
              <a:t>Sermon # 4:  Covenant Renewal </a:t>
            </a:r>
            <a:br>
              <a:rPr lang="en-US" sz="3600" dirty="0">
                <a:solidFill>
                  <a:srgbClr val="FFFFFF"/>
                </a:solidFill>
                <a:effectLst/>
              </a:rPr>
            </a:br>
            <a:r>
              <a:rPr lang="en-US" sz="3600" dirty="0">
                <a:solidFill>
                  <a:srgbClr val="FFFFFF"/>
                </a:solidFill>
                <a:effectLst/>
              </a:rPr>
              <a:t>(</a:t>
            </a:r>
            <a:r>
              <a:rPr lang="en-US" sz="3600" b="1" dirty="0">
                <a:solidFill>
                  <a:srgbClr val="FFFFFF"/>
                </a:solidFill>
                <a:effectLst/>
              </a:rPr>
              <a:t>Deuteronomy </a:t>
            </a:r>
            <a:r>
              <a:rPr lang="en-US" sz="3600" dirty="0">
                <a:solidFill>
                  <a:srgbClr val="FFFFFF"/>
                </a:solidFill>
                <a:effectLst/>
              </a:rPr>
              <a:t>29–30)</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latin typeface="Arial" charset="0"/>
                <a:ea typeface="ＭＳ Ｐゴシック" charset="0"/>
                <a:cs typeface="ＭＳ Ｐゴシック" charset="0"/>
              </a:rPr>
              <a:t>"</a:t>
            </a:r>
            <a:r>
              <a:rPr lang="en-US" sz="3200" b="1" dirty="0">
                <a:solidFill>
                  <a:srgbClr val="FFFF00"/>
                </a:solidFill>
                <a:effectLst/>
                <a:latin typeface="Arial" charset="0"/>
                <a:ea typeface="ＭＳ Ｐゴシック" charset="0"/>
                <a:cs typeface="ＭＳ Ｐゴシック" charset="0"/>
              </a:rPr>
              <a:t>The secret things belong to the L</a:t>
            </a:r>
            <a:r>
              <a:rPr lang="en-US" sz="2800" b="1" dirty="0">
                <a:solidFill>
                  <a:srgbClr val="FFFF00"/>
                </a:solidFill>
                <a:effectLst/>
                <a:latin typeface="Arial" charset="0"/>
                <a:ea typeface="ＭＳ Ｐゴシック" charset="0"/>
                <a:cs typeface="ＭＳ Ｐゴシック" charset="0"/>
              </a:rPr>
              <a:t>ORD</a:t>
            </a:r>
            <a:r>
              <a:rPr lang="en-US" sz="3200" b="1" dirty="0">
                <a:solidFill>
                  <a:srgbClr val="FFFF00"/>
                </a:solidFill>
                <a:effectLst/>
                <a:latin typeface="Arial" charset="0"/>
                <a:ea typeface="ＭＳ Ｐゴシック" charset="0"/>
                <a:cs typeface="ＭＳ Ｐゴシック" charset="0"/>
              </a:rPr>
              <a:t> our God</a:t>
            </a:r>
            <a:r>
              <a:rPr lang="en-US" sz="3200" b="1" dirty="0">
                <a:effectLst/>
                <a:latin typeface="Arial" charset="0"/>
                <a:ea typeface="ＭＳ Ｐゴシック" charset="0"/>
                <a:cs typeface="ＭＳ Ｐゴシック" charset="0"/>
              </a:rPr>
              <a:t>, but the things revealed belong to us and to our children forever, that we may follow all the words of this law."</a:t>
            </a:r>
            <a:endParaRPr lang="en-US" sz="3200" b="1" i="1" dirty="0">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55355144"/>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latin typeface="Arial" charset="0"/>
                <a:ea typeface="ＭＳ Ｐゴシック" charset="0"/>
                <a:cs typeface="ＭＳ Ｐゴシック" charset="0"/>
              </a:rPr>
              <a:t>"The secret things belong to the L</a:t>
            </a:r>
            <a:r>
              <a:rPr lang="en-US" sz="2800" b="1" dirty="0">
                <a:solidFill>
                  <a:srgbClr val="FFFFFF"/>
                </a:solidFill>
                <a:effectLst/>
                <a:latin typeface="Arial" charset="0"/>
                <a:ea typeface="ＭＳ Ｐゴシック" charset="0"/>
                <a:cs typeface="ＭＳ Ｐゴシック" charset="0"/>
              </a:rPr>
              <a:t>ORD</a:t>
            </a:r>
            <a:r>
              <a:rPr lang="en-US" sz="3200" b="1" dirty="0">
                <a:solidFill>
                  <a:srgbClr val="FFFFFF"/>
                </a:solidFill>
                <a:effectLst/>
                <a:latin typeface="Arial" charset="0"/>
                <a:ea typeface="ＭＳ Ｐゴシック" charset="0"/>
                <a:cs typeface="ＭＳ Ｐゴシック" charset="0"/>
              </a:rPr>
              <a:t> our God, </a:t>
            </a:r>
            <a:r>
              <a:rPr lang="en-US" sz="3200" b="1" dirty="0">
                <a:solidFill>
                  <a:srgbClr val="FFFF00"/>
                </a:solidFill>
                <a:effectLst/>
                <a:latin typeface="Arial" charset="0"/>
                <a:ea typeface="ＭＳ Ｐゴシック" charset="0"/>
                <a:cs typeface="ＭＳ Ｐゴシック" charset="0"/>
              </a:rPr>
              <a:t>but the things revealed belong to us and to our children forever</a:t>
            </a:r>
            <a:r>
              <a:rPr lang="en-US" sz="3200" b="1" dirty="0">
                <a:solidFill>
                  <a:srgbClr val="FFFFFF"/>
                </a:solidFill>
                <a:effectLst/>
                <a:latin typeface="Arial" charset="0"/>
                <a:ea typeface="ＭＳ Ｐゴシック" charset="0"/>
                <a:cs typeface="ＭＳ Ｐゴシック" charset="0"/>
              </a:rPr>
              <a:t>, that we may follow all the words of this law."</a:t>
            </a:r>
            <a:endParaRPr lang="en-US" sz="3200" b="1" i="1" dirty="0">
              <a:solidFill>
                <a:srgbClr val="FFFFFF"/>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76232424"/>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t="1367" b="4337"/>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a:t>'It ain't the parts of the </a:t>
            </a:r>
            <a:r>
              <a:rPr lang="en-US" sz="3600" b="1" i="1"/>
              <a:t>Bible</a:t>
            </a:r>
            <a:r>
              <a:rPr lang="en-US" sz="3600" b="1"/>
              <a:t> that I </a:t>
            </a:r>
            <a:r>
              <a:rPr lang="en-US" sz="3600" b="1" i="1"/>
              <a:t>can</a:t>
            </a:r>
            <a:r>
              <a:rPr lang="en-US" sz="3600" b="1"/>
              <a:t>'t </a:t>
            </a:r>
            <a:r>
              <a:rPr lang="en-US" sz="3600" b="1" i="1"/>
              <a:t>understand</a:t>
            </a:r>
            <a:r>
              <a:rPr lang="en-US" sz="3600" b="1"/>
              <a:t> that </a:t>
            </a:r>
            <a:r>
              <a:rPr lang="en-US" sz="3600" b="1" i="1"/>
              <a:t>bother me</a:t>
            </a:r>
            <a:r>
              <a:rPr lang="en-US" sz="3600" b="1"/>
              <a:t>, it's the parts that I </a:t>
            </a:r>
            <a:r>
              <a:rPr lang="en-US" sz="3600" b="1" i="1"/>
              <a:t>do understand</a:t>
            </a:r>
            <a:r>
              <a:rPr lang="en-US" sz="3600" b="1"/>
              <a:t>.'</a:t>
            </a:r>
          </a:p>
          <a:p>
            <a:pPr>
              <a:defRPr/>
            </a:pPr>
            <a:endParaRPr lang="en-US" sz="3600" b="1" i="1"/>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b="1" i="1"/>
              <a:t>— Mark Twain</a:t>
            </a:r>
            <a:r>
              <a:rPr lang="en-US" sz="3200" b="1"/>
              <a:t> — </a:t>
            </a:r>
            <a:endParaRPr lang="en-US" sz="3200" b="1" i="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163193576"/>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en-US">
                <a:latin typeface="Arial" charset="0"/>
                <a:ea typeface="ＭＳ Ｐゴシック" charset="0"/>
              </a:rPr>
              <a:t>Book Title</a:t>
            </a:r>
          </a:p>
        </p:txBody>
      </p:sp>
      <p:sp>
        <p:nvSpPr>
          <p:cNvPr id="7170" name="Text Box 2"/>
          <p:cNvSpPr txBox="1">
            <a:spLocks noChangeArrowheads="1"/>
          </p:cNvSpPr>
          <p:nvPr/>
        </p:nvSpPr>
        <p:spPr bwMode="auto">
          <a:xfrm>
            <a:off x="228600" y="593725"/>
            <a:ext cx="8610600" cy="23114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Elleh</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haddebarim</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the Hebrew title of the book we call "Deuteronomy," means what?</a:t>
            </a: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2</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nd</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law</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5</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th</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book</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 speaks</a:t>
            </a: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These are the words</a:t>
            </a:r>
          </a:p>
        </p:txBody>
      </p:sp>
    </p:spTree>
    <p:extLst>
      <p:ext uri="{BB962C8B-B14F-4D97-AF65-F5344CB8AC3E}">
        <p14:creationId xmlns:p14="http://schemas.microsoft.com/office/powerpoint/2010/main" val="356806610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p:cTn id="7" dur="1000" fill="hold"/>
                                        <p:tgtEl>
                                          <p:spTgt spid="7170"/>
                                        </p:tgtEl>
                                        <p:attrNameLst>
                                          <p:attrName>ppt_w</p:attrName>
                                        </p:attrNameLst>
                                      </p:cBhvr>
                                      <p:tavLst>
                                        <p:tav tm="0">
                                          <p:val>
                                            <p:strVal val="#ppt_w+.3"/>
                                          </p:val>
                                        </p:tav>
                                        <p:tav tm="100000">
                                          <p:val>
                                            <p:strVal val="#ppt_w"/>
                                          </p:val>
                                        </p:tav>
                                      </p:tavLst>
                                    </p:anim>
                                    <p:anim calcmode="lin" valueType="num">
                                      <p:cBhvr>
                                        <p:cTn id="8" dur="1000" fill="hold"/>
                                        <p:tgtEl>
                                          <p:spTgt spid="7170"/>
                                        </p:tgtEl>
                                        <p:attrNameLst>
                                          <p:attrName>ppt_h</p:attrName>
                                        </p:attrNameLst>
                                      </p:cBhvr>
                                      <p:tavLst>
                                        <p:tav tm="0">
                                          <p:val>
                                            <p:strVal val="#ppt_h"/>
                                          </p:val>
                                        </p:tav>
                                        <p:tav tm="100000">
                                          <p:val>
                                            <p:strVal val="#ppt_h"/>
                                          </p:val>
                                        </p:tav>
                                      </p:tavLst>
                                    </p:anim>
                                    <p:animEffect transition="in" filter="fade">
                                      <p:cBhvr>
                                        <p:cTn id="9" dur="1000"/>
                                        <p:tgtEl>
                                          <p:spTgt spid="717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7171"/>
                                        </p:tgtEl>
                                        <p:attrNameLst>
                                          <p:attrName>style.visibility</p:attrName>
                                        </p:attrNameLst>
                                      </p:cBhvr>
                                      <p:to>
                                        <p:strVal val="visible"/>
                                      </p:to>
                                    </p:set>
                                    <p:anim calcmode="lin" valueType="num">
                                      <p:cBhvr additive="base">
                                        <p:cTn id="14" dur="500" fill="hold"/>
                                        <p:tgtEl>
                                          <p:spTgt spid="7171"/>
                                        </p:tgtEl>
                                        <p:attrNameLst>
                                          <p:attrName>ppt_x</p:attrName>
                                        </p:attrNameLst>
                                      </p:cBhvr>
                                      <p:tavLst>
                                        <p:tav tm="0">
                                          <p:val>
                                            <p:strVal val="0-#ppt_w/2"/>
                                          </p:val>
                                        </p:tav>
                                        <p:tav tm="100000">
                                          <p:val>
                                            <p:strVal val="#ppt_x"/>
                                          </p:val>
                                        </p:tav>
                                      </p:tavLst>
                                    </p:anim>
                                    <p:anim calcmode="lin" valueType="num">
                                      <p:cBhvr additive="base">
                                        <p:cTn id="15" dur="500" fill="hold"/>
                                        <p:tgtEl>
                                          <p:spTgt spid="7171"/>
                                        </p:tgtEl>
                                        <p:attrNameLst>
                                          <p:attrName>ppt_y</p:attrName>
                                        </p:attrNameLst>
                                      </p:cBhvr>
                                      <p:tavLst>
                                        <p:tav tm="0">
                                          <p:val>
                                            <p:strVal val="#ppt_y"/>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7174"/>
                                        </p:tgtEl>
                                        <p:attrNameLst>
                                          <p:attrName>style.visibility</p:attrName>
                                        </p:attrNameLst>
                                      </p:cBhvr>
                                      <p:to>
                                        <p:strVal val="visible"/>
                                      </p:to>
                                    </p:set>
                                    <p:anim calcmode="lin" valueType="num">
                                      <p:cBhvr additive="base">
                                        <p:cTn id="20" dur="500" fill="hold"/>
                                        <p:tgtEl>
                                          <p:spTgt spid="7174"/>
                                        </p:tgtEl>
                                        <p:attrNameLst>
                                          <p:attrName>ppt_x</p:attrName>
                                        </p:attrNameLst>
                                      </p:cBhvr>
                                      <p:tavLst>
                                        <p:tav tm="0">
                                          <p:val>
                                            <p:strVal val="0-#ppt_w/2"/>
                                          </p:val>
                                        </p:tav>
                                        <p:tav tm="100000">
                                          <p:val>
                                            <p:strVal val="#ppt_x"/>
                                          </p:val>
                                        </p:tav>
                                      </p:tavLst>
                                    </p:anim>
                                    <p:anim calcmode="lin" valueType="num">
                                      <p:cBhvr additive="base">
                                        <p:cTn id="21" dur="500" fill="hold"/>
                                        <p:tgtEl>
                                          <p:spTgt spid="7174"/>
                                        </p:tgtEl>
                                        <p:attrNameLst>
                                          <p:attrName>ppt_y</p:attrName>
                                        </p:attrNameLst>
                                      </p:cBhvr>
                                      <p:tavLst>
                                        <p:tav tm="0">
                                          <p:val>
                                            <p:strVal val="#ppt_y"/>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7173"/>
                                        </p:tgtEl>
                                        <p:attrNameLst>
                                          <p:attrName>style.visibility</p:attrName>
                                        </p:attrNameLst>
                                      </p:cBhvr>
                                      <p:to>
                                        <p:strVal val="visible"/>
                                      </p:to>
                                    </p:set>
                                    <p:anim calcmode="lin" valueType="num">
                                      <p:cBhvr additive="base">
                                        <p:cTn id="26" dur="500" fill="hold"/>
                                        <p:tgtEl>
                                          <p:spTgt spid="7173"/>
                                        </p:tgtEl>
                                        <p:attrNameLst>
                                          <p:attrName>ppt_x</p:attrName>
                                        </p:attrNameLst>
                                      </p:cBhvr>
                                      <p:tavLst>
                                        <p:tav tm="0">
                                          <p:val>
                                            <p:strVal val="1+#ppt_w/2"/>
                                          </p:val>
                                        </p:tav>
                                        <p:tav tm="100000">
                                          <p:val>
                                            <p:strVal val="#ppt_x"/>
                                          </p:val>
                                        </p:tav>
                                      </p:tavLst>
                                    </p:anim>
                                    <p:anim calcmode="lin" valueType="num">
                                      <p:cBhvr additive="base">
                                        <p:cTn id="27" dur="500" fill="hold"/>
                                        <p:tgtEl>
                                          <p:spTgt spid="7173"/>
                                        </p:tgtEl>
                                        <p:attrNameLst>
                                          <p:attrName>ppt_y</p:attrName>
                                        </p:attrNameLst>
                                      </p:cBhvr>
                                      <p:tavLst>
                                        <p:tav tm="0">
                                          <p:val>
                                            <p:strVal val="#ppt_y"/>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7172"/>
                                        </p:tgtEl>
                                        <p:attrNameLst>
                                          <p:attrName>style.visibility</p:attrName>
                                        </p:attrNameLst>
                                      </p:cBhvr>
                                      <p:to>
                                        <p:strVal val="visible"/>
                                      </p:to>
                                    </p:set>
                                    <p:anim calcmode="lin" valueType="num">
                                      <p:cBhvr additive="base">
                                        <p:cTn id="32" dur="500" fill="hold"/>
                                        <p:tgtEl>
                                          <p:spTgt spid="7172"/>
                                        </p:tgtEl>
                                        <p:attrNameLst>
                                          <p:attrName>ppt_x</p:attrName>
                                        </p:attrNameLst>
                                      </p:cBhvr>
                                      <p:tavLst>
                                        <p:tav tm="0">
                                          <p:val>
                                            <p:strVal val="1+#ppt_w/2"/>
                                          </p:val>
                                        </p:tav>
                                        <p:tav tm="100000">
                                          <p:val>
                                            <p:strVal val="#ppt_x"/>
                                          </p:val>
                                        </p:tav>
                                      </p:tavLst>
                                    </p:anim>
                                    <p:anim calcmode="lin" valueType="num">
                                      <p:cBhvr additive="base">
                                        <p:cTn id="33" dur="500" fill="hold"/>
                                        <p:tgtEl>
                                          <p:spTgt spid="71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utoUpdateAnimBg="0"/>
      <p:bldP spid="7171" grpId="0" animBg="1" autoUpdateAnimBg="0"/>
      <p:bldP spid="7172" grpId="0" animBg="1" autoUpdateAnimBg="0"/>
      <p:bldP spid="7173" grpId="0" animBg="1" autoUpdateAnimBg="0"/>
      <p:bldP spid="7174"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latin typeface="Arial" charset="0"/>
                <a:ea typeface="ＭＳ Ｐゴシック" charset="0"/>
                <a:cs typeface="ＭＳ Ｐゴシック" charset="0"/>
              </a:rPr>
              <a:t>"The secret things belong to the L</a:t>
            </a:r>
            <a:r>
              <a:rPr lang="en-US" sz="2800" b="1" dirty="0">
                <a:solidFill>
                  <a:srgbClr val="FFFFFF"/>
                </a:solidFill>
                <a:effectLst/>
                <a:latin typeface="Arial" charset="0"/>
                <a:ea typeface="ＭＳ Ｐゴシック" charset="0"/>
                <a:cs typeface="ＭＳ Ｐゴシック" charset="0"/>
              </a:rPr>
              <a:t>ORD</a:t>
            </a:r>
            <a:r>
              <a:rPr lang="en-US" sz="3200" b="1" dirty="0">
                <a:solidFill>
                  <a:srgbClr val="FFFFFF"/>
                </a:solidFill>
                <a:effectLst/>
                <a:latin typeface="Arial" charset="0"/>
                <a:ea typeface="ＭＳ Ｐゴシック" charset="0"/>
                <a:cs typeface="ＭＳ Ｐゴシック" charset="0"/>
              </a:rPr>
              <a:t> our God, but the things revealed belong to us and to our children forever</a:t>
            </a:r>
            <a:r>
              <a:rPr lang="en-US" sz="3200" b="1" dirty="0">
                <a:solidFill>
                  <a:srgbClr val="FFFF00"/>
                </a:solidFill>
                <a:effectLst/>
                <a:latin typeface="Arial" charset="0"/>
                <a:ea typeface="ＭＳ Ｐゴシック" charset="0"/>
                <a:cs typeface="ＭＳ Ｐゴシック" charset="0"/>
              </a:rPr>
              <a:t>, that we may follow all the words of this law</a:t>
            </a:r>
            <a:r>
              <a:rPr lang="en-US" sz="3200" b="1" dirty="0">
                <a:solidFill>
                  <a:srgbClr val="FFFFFF"/>
                </a:solidFill>
                <a:effectLst/>
                <a:latin typeface="Arial" charset="0"/>
                <a:ea typeface="ＭＳ Ｐゴシック" charset="0"/>
                <a:cs typeface="ＭＳ Ｐゴシック" charset="0"/>
              </a:rPr>
              <a:t>."</a:t>
            </a:r>
            <a:endParaRPr lang="en-US" sz="3200" b="1" i="1" dirty="0">
              <a:solidFill>
                <a:srgbClr val="FFFFFF"/>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278634144"/>
      </p:ext>
    </p:extLst>
  </p:cSld>
  <p:clrMapOvr>
    <a:masterClrMapping/>
  </p:clrMapOvr>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The Secret Place of the Most High | The School of Christ">
            <a:extLst>
              <a:ext uri="{FF2B5EF4-FFF2-40B4-BE49-F238E27FC236}">
                <a16:creationId xmlns:a16="http://schemas.microsoft.com/office/drawing/2014/main" id="{0B2DE73C-91E6-57C3-567C-809600D995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25" y="1572568"/>
            <a:ext cx="9144000" cy="51387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Don’t try to force God to tell you the things he will not tell.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secret things belong to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but the things revealed belong to us and to our children forever, that we may follow all the words of this law"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NIV). </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has secrets known to no one. We are not accountable for them, but we and our children are accountable forever for all that he has revealed to us, so that we may obey all the terms of these instructions”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NLT). </a:t>
            </a:r>
          </a:p>
        </p:txBody>
      </p:sp>
    </p:spTree>
    <p:extLst>
      <p:ext uri="{BB962C8B-B14F-4D97-AF65-F5344CB8AC3E}">
        <p14:creationId xmlns:p14="http://schemas.microsoft.com/office/powerpoint/2010/main" val="2726660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30</a:t>
            </a:r>
          </a:p>
        </p:txBody>
      </p:sp>
    </p:spTree>
    <p:extLst>
      <p:ext uri="{BB962C8B-B14F-4D97-AF65-F5344CB8AC3E}">
        <p14:creationId xmlns:p14="http://schemas.microsoft.com/office/powerpoint/2010/main" val="13740971"/>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Appeal for covenant obedience </a:t>
            </a:r>
            <a:r>
              <a:rPr lang="en-US" sz="2000">
                <a:solidFill>
                  <a:srgbClr val="EBF010"/>
                </a:solidFill>
                <a:latin typeface="Ashley Script MT" charset="0"/>
              </a:rPr>
              <a:t>(29)</a:t>
            </a:r>
            <a:endParaRPr lang="en-US" sz="3600">
              <a:solidFill>
                <a:srgbClr val="FFFFFF"/>
              </a:solidFill>
              <a:latin typeface="Ashley Script MT" charset="0"/>
            </a:endParaRPr>
          </a:p>
        </p:txBody>
      </p:sp>
      <p:sp>
        <p:nvSpPr>
          <p:cNvPr id="67588" name="Text Box 4"/>
          <p:cNvSpPr txBox="1">
            <a:spLocks noChangeArrowheads="1"/>
          </p:cNvSpPr>
          <p:nvPr/>
        </p:nvSpPr>
        <p:spPr bwMode="auto">
          <a:xfrm>
            <a:off x="152400" y="2879725"/>
            <a:ext cx="86106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Scattering &amp; Restoration of Israel </a:t>
            </a:r>
            <a:r>
              <a:rPr lang="en-US" sz="2000">
                <a:solidFill>
                  <a:srgbClr val="EBF010"/>
                </a:solidFill>
                <a:latin typeface="Ashley Script MT" charset="0"/>
              </a:rPr>
              <a:t>(30:1-10)</a:t>
            </a:r>
            <a:endParaRPr lang="en-US" sz="3600">
              <a:solidFill>
                <a:srgbClr val="FFFFFF"/>
              </a:solidFill>
              <a:latin typeface="Ashley Script MT" charset="0"/>
            </a:endParaRPr>
          </a:p>
        </p:txBody>
      </p:sp>
      <p:sp>
        <p:nvSpPr>
          <p:cNvPr id="67589" name="Text Box 5"/>
          <p:cNvSpPr txBox="1">
            <a:spLocks noChangeArrowheads="1"/>
          </p:cNvSpPr>
          <p:nvPr/>
        </p:nvSpPr>
        <p:spPr bwMode="auto">
          <a:xfrm>
            <a:off x="153988" y="3859213"/>
            <a:ext cx="8990012" cy="175418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buFont typeface="Sweet Hearts BV" pitchFamily="34" charset="0"/>
              <a:buNone/>
              <a:defRPr/>
            </a:pPr>
            <a:r>
              <a:rPr lang="en-US" sz="3600" dirty="0">
                <a:solidFill>
                  <a:srgbClr val="FFFFFF"/>
                </a:solidFill>
                <a:latin typeface="Ashley Script MT" pitchFamily="32" charset="0"/>
              </a:rPr>
              <a:t>Ratification of LAND COVENANT </a:t>
            </a:r>
            <a:r>
              <a:rPr lang="en-US" sz="2000" dirty="0">
                <a:solidFill>
                  <a:srgbClr val="EBF010"/>
                </a:solidFill>
                <a:latin typeface="Ashley Script MT" pitchFamily="32" charset="0"/>
              </a:rPr>
              <a:t>(30:11-20)</a:t>
            </a:r>
            <a:r>
              <a:rPr lang="en-US" sz="3600" dirty="0">
                <a:solidFill>
                  <a:srgbClr val="FFFFFF"/>
                </a:solidFill>
                <a:latin typeface="Ashley Script MT" pitchFamily="32" charset="0"/>
              </a:rPr>
              <a:t> </a:t>
            </a:r>
          </a:p>
          <a:p>
            <a:pPr>
              <a:buFont typeface="Webdings" pitchFamily="-111" charset="2"/>
              <a:buNone/>
              <a:defRPr/>
            </a:pPr>
            <a:r>
              <a:rPr lang="en-US" sz="3600" dirty="0">
                <a:solidFill>
                  <a:srgbClr val="FFFFFF"/>
                </a:solidFill>
                <a:latin typeface="Ashley Script MT" pitchFamily="32" charset="0"/>
              </a:rPr>
              <a:t>  - Prosperity for Obedience (life)</a:t>
            </a:r>
          </a:p>
          <a:p>
            <a:pPr>
              <a:buFont typeface="Webdings" pitchFamily="-111" charset="2"/>
              <a:buNone/>
              <a:defRPr/>
            </a:pPr>
            <a:r>
              <a:rPr lang="en-US" sz="3600" dirty="0">
                <a:solidFill>
                  <a:srgbClr val="FFFFFF"/>
                </a:solidFill>
                <a:latin typeface="Ashley Script MT" pitchFamily="32" charset="0"/>
              </a:rPr>
              <a:t>  - Destruction for Disobedience (death)</a:t>
            </a: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7189788" y="1981200"/>
            <a:ext cx="582612"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en-US" sz="3600" dirty="0">
                <a:solidFill>
                  <a:srgbClr val="FFFFFF"/>
                </a:solidFill>
                <a:effectLst/>
              </a:rPr>
              <a:t>Sermon # 4:  Covenant Renewal </a:t>
            </a:r>
            <a:br>
              <a:rPr lang="en-US" sz="3600" dirty="0">
                <a:solidFill>
                  <a:srgbClr val="FFFFFF"/>
                </a:solidFill>
                <a:effectLst/>
              </a:rPr>
            </a:br>
            <a:r>
              <a:rPr lang="en-US" sz="3600" dirty="0">
                <a:solidFill>
                  <a:srgbClr val="FFFFFF"/>
                </a:solidFill>
                <a:effectLst/>
              </a:rPr>
              <a:t>(</a:t>
            </a:r>
            <a:r>
              <a:rPr lang="en-US" sz="3600" b="1" dirty="0">
                <a:solidFill>
                  <a:srgbClr val="FFFFFF"/>
                </a:solidFill>
                <a:effectLst/>
              </a:rPr>
              <a:t>Deuteronomy </a:t>
            </a:r>
            <a:r>
              <a:rPr lang="en-US" sz="3600" dirty="0">
                <a:solidFill>
                  <a:srgbClr val="FFFFFF"/>
                </a:solidFill>
                <a:effectLst/>
              </a:rPr>
              <a:t>29–30)</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ChangeArrowheads="1"/>
          </p:cNvSpPr>
          <p:nvPr/>
        </p:nvSpPr>
        <p:spPr bwMode="auto">
          <a:xfrm>
            <a:off x="103188" y="604838"/>
            <a:ext cx="8942387" cy="36909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5400" b="1" dirty="0">
                <a:solidFill>
                  <a:srgbClr val="FAFD00"/>
                </a:solidFill>
                <a:latin typeface="Times" pitchFamily="-112" charset="0"/>
              </a:rPr>
              <a:t>        Abrahamic Covenant</a:t>
            </a:r>
          </a:p>
          <a:p>
            <a:pPr algn="ctr" eaLnBrk="0" hangingPunct="0">
              <a:defRPr/>
            </a:pPr>
            <a:r>
              <a:rPr lang="en-US" sz="4400" b="1" i="1" dirty="0">
                <a:solidFill>
                  <a:srgbClr val="00FF00"/>
                </a:solidFill>
                <a:latin typeface="Times" pitchFamily="-112" charset="0"/>
              </a:rPr>
              <a:t>Gen. 12:1-3</a:t>
            </a:r>
          </a:p>
          <a:p>
            <a:pPr algn="ctr" eaLnBrk="0" hangingPunct="0">
              <a:defRPr/>
            </a:pPr>
            <a:endParaRPr lang="en-US" sz="3200" i="1" dirty="0">
              <a:solidFill>
                <a:srgbClr val="00FF00"/>
              </a:solidFill>
              <a:latin typeface="Times" pitchFamily="-112" charset="0"/>
            </a:endParaRPr>
          </a:p>
          <a:p>
            <a:pPr algn="ctr" eaLnBrk="0" hangingPunct="0">
              <a:defRPr/>
            </a:pPr>
            <a:endParaRPr lang="en-US" sz="3200" i="1" dirty="0">
              <a:solidFill>
                <a:srgbClr val="00FF00"/>
              </a:solidFill>
              <a:latin typeface="Times" pitchFamily="-112" charset="0"/>
            </a:endParaRPr>
          </a:p>
          <a:p>
            <a:pPr algn="ctr" eaLnBrk="0" hangingPunct="0">
              <a:defRPr/>
            </a:pPr>
            <a:endParaRPr lang="en-US" sz="3600" dirty="0">
              <a:solidFill>
                <a:srgbClr val="00DFCA"/>
              </a:solidFill>
              <a:latin typeface="Times" pitchFamily="-112" charset="0"/>
            </a:endParaRPr>
          </a:p>
          <a:p>
            <a:pPr eaLnBrk="0" hangingPunct="0">
              <a:defRPr/>
            </a:pPr>
            <a:r>
              <a:rPr lang="en-US" sz="3600" dirty="0">
                <a:solidFill>
                  <a:srgbClr val="FAFD00"/>
                </a:solidFill>
                <a:latin typeface="Times" pitchFamily="-112" charset="0"/>
              </a:rPr>
              <a:t>        </a:t>
            </a:r>
            <a:r>
              <a:rPr lang="en-US" sz="3600" b="1" dirty="0">
                <a:solidFill>
                  <a:srgbClr val="FAFD00"/>
                </a:solidFill>
                <a:latin typeface="Times" pitchFamily="-112" charset="0"/>
              </a:rPr>
              <a:t>LAND              SEED     BLESSING</a:t>
            </a:r>
          </a:p>
        </p:txBody>
      </p:sp>
      <p:sp>
        <p:nvSpPr>
          <p:cNvPr id="35843" name="Line 3"/>
          <p:cNvSpPr>
            <a:spLocks noChangeShapeType="1"/>
          </p:cNvSpPr>
          <p:nvPr/>
        </p:nvSpPr>
        <p:spPr bwMode="auto">
          <a:xfrm>
            <a:off x="1785938" y="3025775"/>
            <a:ext cx="5519737" cy="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4" name="Line 4"/>
          <p:cNvSpPr>
            <a:spLocks noChangeShapeType="1"/>
          </p:cNvSpPr>
          <p:nvPr/>
        </p:nvSpPr>
        <p:spPr bwMode="auto">
          <a:xfrm>
            <a:off x="7316788" y="3019425"/>
            <a:ext cx="0" cy="3841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5" name="Line 5"/>
          <p:cNvSpPr>
            <a:spLocks noChangeShapeType="1"/>
          </p:cNvSpPr>
          <p:nvPr/>
        </p:nvSpPr>
        <p:spPr bwMode="auto">
          <a:xfrm>
            <a:off x="4538663" y="3052763"/>
            <a:ext cx="0" cy="3841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6" name="Line 6"/>
          <p:cNvSpPr>
            <a:spLocks noChangeShapeType="1"/>
          </p:cNvSpPr>
          <p:nvPr/>
        </p:nvSpPr>
        <p:spPr bwMode="auto">
          <a:xfrm>
            <a:off x="1778000" y="3019425"/>
            <a:ext cx="0" cy="34925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7" name="Line 7"/>
          <p:cNvSpPr>
            <a:spLocks noChangeShapeType="1"/>
          </p:cNvSpPr>
          <p:nvPr/>
        </p:nvSpPr>
        <p:spPr bwMode="auto">
          <a:xfrm>
            <a:off x="4545013" y="2100263"/>
            <a:ext cx="0" cy="8794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grpSp>
        <p:nvGrpSpPr>
          <p:cNvPr id="339975" name="Group 8"/>
          <p:cNvGrpSpPr>
            <a:grpSpLocks/>
          </p:cNvGrpSpPr>
          <p:nvPr/>
        </p:nvGrpSpPr>
        <p:grpSpPr bwMode="auto">
          <a:xfrm>
            <a:off x="620713" y="160338"/>
            <a:ext cx="739775" cy="1430337"/>
            <a:chOff x="391" y="101"/>
            <a:chExt cx="466" cy="901"/>
          </a:xfrm>
        </p:grpSpPr>
        <p:sp>
          <p:nvSpPr>
            <p:cNvPr id="35849" name="Rectangle 9"/>
            <p:cNvSpPr>
              <a:spLocks noChangeArrowheads="1"/>
            </p:cNvSpPr>
            <p:nvPr/>
          </p:nvSpPr>
          <p:spPr bwMode="auto">
            <a:xfrm>
              <a:off x="391" y="101"/>
              <a:ext cx="466" cy="901"/>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35850" name="Line 10"/>
            <p:cNvSpPr>
              <a:spLocks noChangeShapeType="1"/>
            </p:cNvSpPr>
            <p:nvPr/>
          </p:nvSpPr>
          <p:spPr bwMode="auto">
            <a:xfrm>
              <a:off x="566" y="528"/>
              <a:ext cx="187"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grpSp>
      <p:sp>
        <p:nvSpPr>
          <p:cNvPr id="35851" name="Text Box 11"/>
          <p:cNvSpPr txBox="1">
            <a:spLocks noChangeArrowheads="1"/>
          </p:cNvSpPr>
          <p:nvPr/>
        </p:nvSpPr>
        <p:spPr bwMode="auto">
          <a:xfrm>
            <a:off x="4114800" y="5759450"/>
            <a:ext cx="4572000" cy="641350"/>
          </a:xfrm>
          <a:prstGeom prst="rect">
            <a:avLst/>
          </a:prstGeom>
          <a:noFill/>
          <a:ln w="12700">
            <a:noFill/>
            <a:miter lim="800000"/>
            <a:headEnd/>
            <a:tailEnd/>
          </a:ln>
          <a:effectLst/>
        </p:spPr>
        <p:txBody>
          <a:bodyPr>
            <a:spAutoFit/>
          </a:bodyPr>
          <a:lstStyle/>
          <a:p>
            <a:pPr eaLnBrk="0" hangingPunct="0">
              <a:spcBef>
                <a:spcPct val="50000"/>
              </a:spcBef>
              <a:defRPr/>
            </a:pPr>
            <a:r>
              <a:rPr lang="en-US" sz="3600" b="1">
                <a:solidFill>
                  <a:srgbClr val="00FF00"/>
                </a:solidFill>
                <a:effectLst>
                  <a:outerShdw blurRad="63500" dist="88900" dir="2700000" algn="tl" rotWithShape="0">
                    <a:srgbClr val="000000">
                      <a:alpha val="90000"/>
                    </a:srgbClr>
                  </a:outerShdw>
                </a:effectLst>
                <a:latin typeface="Times" pitchFamily="-112" charset="0"/>
              </a:rPr>
              <a:t>• UNCONDITIONAL</a:t>
            </a:r>
          </a:p>
        </p:txBody>
      </p:sp>
      <p:sp>
        <p:nvSpPr>
          <p:cNvPr id="35852" name="Text Box 12"/>
          <p:cNvSpPr txBox="1">
            <a:spLocks noChangeArrowheads="1"/>
          </p:cNvSpPr>
          <p:nvPr/>
        </p:nvSpPr>
        <p:spPr bwMode="auto">
          <a:xfrm>
            <a:off x="2792413" y="4997450"/>
            <a:ext cx="2819400" cy="641350"/>
          </a:xfrm>
          <a:prstGeom prst="rect">
            <a:avLst/>
          </a:prstGeom>
          <a:noFill/>
          <a:ln w="12700">
            <a:noFill/>
            <a:miter lim="800000"/>
            <a:headEnd/>
            <a:tailEnd/>
          </a:ln>
          <a:effectLst/>
        </p:spPr>
        <p:txBody>
          <a:bodyPr>
            <a:spAutoFit/>
          </a:bodyPr>
          <a:lstStyle/>
          <a:p>
            <a:pPr eaLnBrk="0" hangingPunct="0">
              <a:spcBef>
                <a:spcPct val="50000"/>
              </a:spcBef>
              <a:defRPr/>
            </a:pPr>
            <a:r>
              <a:rPr lang="en-US" sz="3600" b="1">
                <a:solidFill>
                  <a:srgbClr val="00FF00"/>
                </a:solidFill>
                <a:effectLst>
                  <a:outerShdw blurRad="63500" dist="88900" dir="2700000" algn="tl" rotWithShape="0">
                    <a:srgbClr val="000000">
                      <a:alpha val="90000"/>
                    </a:srgbClr>
                  </a:outerShdw>
                </a:effectLst>
                <a:latin typeface="Times" pitchFamily="-112" charset="0"/>
              </a:rPr>
              <a:t>• ETERNAL</a:t>
            </a:r>
          </a:p>
        </p:txBody>
      </p:sp>
      <p:sp>
        <p:nvSpPr>
          <p:cNvPr id="35853" name="Rectangle 13"/>
          <p:cNvSpPr>
            <a:spLocks noChangeArrowheads="1"/>
          </p:cNvSpPr>
          <p:nvPr/>
        </p:nvSpPr>
        <p:spPr bwMode="auto">
          <a:xfrm>
            <a:off x="836613" y="4267200"/>
            <a:ext cx="2516187" cy="641350"/>
          </a:xfrm>
          <a:prstGeom prst="rect">
            <a:avLst/>
          </a:prstGeom>
          <a:noFill/>
          <a:ln w="12700">
            <a:noFill/>
            <a:miter lim="800000"/>
            <a:headEnd/>
            <a:tailEnd/>
          </a:ln>
          <a:effectLst/>
        </p:spPr>
        <p:txBody>
          <a:bodyPr wrap="none">
            <a:spAutoFit/>
          </a:bodyPr>
          <a:lstStyle/>
          <a:p>
            <a:pPr eaLnBrk="0" hangingPunct="0">
              <a:defRPr/>
            </a:pPr>
            <a:r>
              <a:rPr lang="en-US" sz="3600" b="1" dirty="0">
                <a:solidFill>
                  <a:srgbClr val="00FF00"/>
                </a:solidFill>
                <a:effectLst>
                  <a:outerShdw blurRad="63500" dist="88900" dir="2700000" algn="tl" rotWithShape="0">
                    <a:srgbClr val="000000">
                      <a:alpha val="90000"/>
                    </a:srgbClr>
                  </a:outerShdw>
                </a:effectLst>
                <a:latin typeface="Times" pitchFamily="-112" charset="0"/>
              </a:rPr>
              <a:t>• LITERAL</a:t>
            </a:r>
          </a:p>
        </p:txBody>
      </p:sp>
      <p:sp>
        <p:nvSpPr>
          <p:cNvPr id="339979" name="Text Box 14"/>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endParaRPr lang="en-US" sz="1600">
              <a:solidFill>
                <a:srgbClr val="FFFFFF"/>
              </a:solidFill>
              <a:latin typeface="Comic Sans MS" charset="0"/>
            </a:endParaRPr>
          </a:p>
        </p:txBody>
      </p:sp>
      <p:sp>
        <p:nvSpPr>
          <p:cNvPr id="35855" name="Text Box 15"/>
          <p:cNvSpPr txBox="1">
            <a:spLocks noChangeArrowheads="1"/>
          </p:cNvSpPr>
          <p:nvPr/>
        </p:nvSpPr>
        <p:spPr bwMode="auto">
          <a:xfrm>
            <a:off x="1785938" y="0"/>
            <a:ext cx="2603500" cy="2746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1200" b="1">
                <a:solidFill>
                  <a:srgbClr val="FFFFFF"/>
                </a:solidFill>
                <a:latin typeface="Comic Sans MS" pitchFamily="-112" charset="0"/>
              </a:rPr>
              <a:t>Gen. 13:15; Gen. 15</a:t>
            </a:r>
          </a:p>
        </p:txBody>
      </p:sp>
      <p:pic>
        <p:nvPicPr>
          <p:cNvPr id="339981" name="Picture 16"/>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497138" y="2235200"/>
            <a:ext cx="4276725" cy="13462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339982" name="Freeform 17"/>
          <p:cNvSpPr>
            <a:spLocks/>
          </p:cNvSpPr>
          <p:nvPr/>
        </p:nvSpPr>
        <p:spPr bwMode="auto">
          <a:xfrm>
            <a:off x="8764588" y="3565525"/>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solidFill>
                <a:srgbClr val="FFFFFF"/>
              </a:solidFill>
            </a:endParaRPr>
          </a:p>
        </p:txBody>
      </p:sp>
      <p:sp>
        <p:nvSpPr>
          <p:cNvPr id="339983" name="AutoShape 18"/>
          <p:cNvSpPr>
            <a:spLocks noChangeArrowheads="1"/>
          </p:cNvSpPr>
          <p:nvPr/>
        </p:nvSpPr>
        <p:spPr bwMode="auto">
          <a:xfrm>
            <a:off x="8053388" y="3457575"/>
            <a:ext cx="730250" cy="90328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1800">
              <a:solidFill>
                <a:srgbClr val="FFFFFF"/>
              </a:solidFill>
              <a:latin typeface="Tahoma" charset="0"/>
            </a:endParaRPr>
          </a:p>
        </p:txBody>
      </p:sp>
      <p:sp>
        <p:nvSpPr>
          <p:cNvPr id="339984" name="Rectangle 19"/>
          <p:cNvSpPr>
            <a:spLocks noChangeArrowheads="1"/>
          </p:cNvSpPr>
          <p:nvPr/>
        </p:nvSpPr>
        <p:spPr bwMode="auto">
          <a:xfrm>
            <a:off x="8051800" y="3614738"/>
            <a:ext cx="952500" cy="1049337"/>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1800">
              <a:solidFill>
                <a:srgbClr val="FFFFFF"/>
              </a:solidFill>
              <a:latin typeface="Tahoma" charset="0"/>
            </a:endParaRPr>
          </a:p>
        </p:txBody>
      </p:sp>
      <p:sp>
        <p:nvSpPr>
          <p:cNvPr id="339985" name="AutoShape 20"/>
          <p:cNvSpPr>
            <a:spLocks noChangeArrowheads="1"/>
          </p:cNvSpPr>
          <p:nvPr/>
        </p:nvSpPr>
        <p:spPr bwMode="auto">
          <a:xfrm>
            <a:off x="8072438" y="3482975"/>
            <a:ext cx="692150" cy="903288"/>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eaLnBrk="0" hangingPunct="0"/>
            <a:endParaRPr lang="en-US" sz="1800">
              <a:solidFill>
                <a:srgbClr val="FFFFFF"/>
              </a:solidFill>
              <a:latin typeface="Tahoma" charset="0"/>
            </a:endParaRPr>
          </a:p>
        </p:txBody>
      </p:sp>
      <p:sp>
        <p:nvSpPr>
          <p:cNvPr id="339986" name="Line 21"/>
          <p:cNvSpPr>
            <a:spLocks noChangeShapeType="1"/>
          </p:cNvSpPr>
          <p:nvPr/>
        </p:nvSpPr>
        <p:spPr bwMode="auto">
          <a:xfrm flipV="1">
            <a:off x="8113713" y="4014788"/>
            <a:ext cx="838200" cy="158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39987" name="Line 22"/>
          <p:cNvSpPr>
            <a:spLocks noChangeShapeType="1"/>
          </p:cNvSpPr>
          <p:nvPr/>
        </p:nvSpPr>
        <p:spPr bwMode="auto">
          <a:xfrm flipV="1">
            <a:off x="8113713" y="4217988"/>
            <a:ext cx="846137" cy="158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39988" name="Rectangle 23"/>
          <p:cNvSpPr>
            <a:spLocks noChangeArrowheads="1"/>
          </p:cNvSpPr>
          <p:nvPr/>
        </p:nvSpPr>
        <p:spPr bwMode="auto">
          <a:xfrm>
            <a:off x="8437563" y="4060825"/>
            <a:ext cx="330200" cy="11430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339989" name="Rectangle 24"/>
          <p:cNvSpPr>
            <a:spLocks noChangeArrowheads="1"/>
          </p:cNvSpPr>
          <p:nvPr/>
        </p:nvSpPr>
        <p:spPr bwMode="auto">
          <a:xfrm>
            <a:off x="8186738" y="3832225"/>
            <a:ext cx="66040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1000" b="1">
                <a:solidFill>
                  <a:srgbClr val="000000"/>
                </a:solidFill>
                <a:latin typeface="Helvetica" charset="0"/>
              </a:rPr>
              <a:t>L - S - B</a:t>
            </a:r>
          </a:p>
        </p:txBody>
      </p:sp>
      <p:sp>
        <p:nvSpPr>
          <p:cNvPr id="339990" name="Rectangle 25"/>
          <p:cNvSpPr>
            <a:spLocks noChangeArrowheads="1"/>
          </p:cNvSpPr>
          <p:nvPr/>
        </p:nvSpPr>
        <p:spPr bwMode="auto">
          <a:xfrm>
            <a:off x="8175625" y="3654425"/>
            <a:ext cx="720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The CALL</a:t>
            </a:r>
          </a:p>
        </p:txBody>
      </p:sp>
      <p:sp>
        <p:nvSpPr>
          <p:cNvPr id="339991" name="Rectangle 26"/>
          <p:cNvSpPr>
            <a:spLocks noChangeArrowheads="1"/>
          </p:cNvSpPr>
          <p:nvPr/>
        </p:nvSpPr>
        <p:spPr bwMode="auto">
          <a:xfrm>
            <a:off x="8004175" y="3432175"/>
            <a:ext cx="771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ABRAHAM</a:t>
            </a:r>
          </a:p>
        </p:txBody>
      </p:sp>
      <p:sp>
        <p:nvSpPr>
          <p:cNvPr id="339992" name="Line 27"/>
          <p:cNvSpPr>
            <a:spLocks noChangeShapeType="1"/>
          </p:cNvSpPr>
          <p:nvPr/>
        </p:nvSpPr>
        <p:spPr bwMode="auto">
          <a:xfrm flipV="1">
            <a:off x="8107363" y="3824288"/>
            <a:ext cx="830262" cy="158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39993" name="Line 28"/>
          <p:cNvSpPr>
            <a:spLocks noChangeShapeType="1"/>
          </p:cNvSpPr>
          <p:nvPr/>
        </p:nvSpPr>
        <p:spPr bwMode="auto">
          <a:xfrm flipV="1">
            <a:off x="8107363" y="4400550"/>
            <a:ext cx="846137" cy="31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39994" name="Line 29"/>
          <p:cNvSpPr>
            <a:spLocks noChangeShapeType="1"/>
          </p:cNvSpPr>
          <p:nvPr/>
        </p:nvSpPr>
        <p:spPr bwMode="auto">
          <a:xfrm flipV="1">
            <a:off x="8107363" y="4597400"/>
            <a:ext cx="838200" cy="31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39995" name="Text Box 30"/>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A27C"/>
              </a:solidFill>
              <a:latin typeface="B VAG Rounded Bold" charset="0"/>
            </a:endParaRPr>
          </a:p>
        </p:txBody>
      </p:sp>
      <p:sp>
        <p:nvSpPr>
          <p:cNvPr id="339996" name="Text Box 31"/>
          <p:cNvSpPr txBox="1">
            <a:spLocks noChangeArrowheads="1"/>
          </p:cNvSpPr>
          <p:nvPr/>
        </p:nvSpPr>
        <p:spPr bwMode="auto">
          <a:xfrm>
            <a:off x="8591550" y="6416675"/>
            <a:ext cx="325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latin typeface="Arial" charset="0"/>
              </a:rPr>
              <a:t>3</a:t>
            </a:r>
          </a:p>
        </p:txBody>
      </p:sp>
      <p:sp>
        <p:nvSpPr>
          <p:cNvPr id="35872" name="Rectangle 32"/>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16</a:t>
            </a:r>
          </a:p>
        </p:txBody>
      </p:sp>
      <p:sp>
        <p:nvSpPr>
          <p:cNvPr id="339998" name="Text Box 33"/>
          <p:cNvSpPr txBox="1">
            <a:spLocks noChangeArrowheads="1"/>
          </p:cNvSpPr>
          <p:nvPr/>
        </p:nvSpPr>
        <p:spPr bwMode="auto">
          <a:xfrm>
            <a:off x="6992938" y="6242050"/>
            <a:ext cx="163195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19-24</a:t>
            </a:r>
          </a:p>
        </p:txBody>
      </p:sp>
      <p:sp>
        <p:nvSpPr>
          <p:cNvPr id="339999" name="Rectangle 34"/>
          <p:cNvSpPr>
            <a:spLocks noGrp="1" noChangeArrowheads="1"/>
          </p:cNvSpPr>
          <p:nvPr>
            <p:ph type="title" idx="4294967295"/>
          </p:nvPr>
        </p:nvSpPr>
        <p:spPr bwMode="auto">
          <a:xfrm>
            <a:off x="4267200" y="0"/>
            <a:ext cx="4876800" cy="5334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en-US" sz="2000">
                <a:effectLst/>
                <a:latin typeface="Times" charset="0"/>
                <a:ea typeface="ＭＳ Ｐゴシック" charset="0"/>
                <a:cs typeface="ＭＳ Ｐゴシック" charset="0"/>
              </a:rPr>
              <a:t>Literal * Eternal * Unconditional</a:t>
            </a:r>
          </a:p>
        </p:txBody>
      </p:sp>
    </p:spTree>
    <p:extLst>
      <p:ext uri="{BB962C8B-B14F-4D97-AF65-F5344CB8AC3E}">
        <p14:creationId xmlns:p14="http://schemas.microsoft.com/office/powerpoint/2010/main" val="188951457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35853">
                                            <p:txEl>
                                              <p:pRg st="0" end="0"/>
                                            </p:txEl>
                                          </p:spTgt>
                                        </p:tgtEl>
                                        <p:attrNameLst>
                                          <p:attrName>style.visibility</p:attrName>
                                        </p:attrNameLst>
                                      </p:cBhvr>
                                      <p:to>
                                        <p:strVal val="visible"/>
                                      </p:to>
                                    </p:set>
                                    <p:animEffect transition="in" filter="box(out)">
                                      <p:cBhvr>
                                        <p:cTn id="7" dur="500"/>
                                        <p:tgtEl>
                                          <p:spTgt spid="3585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35852">
                                            <p:txEl>
                                              <p:pRg st="0" end="0"/>
                                            </p:txEl>
                                          </p:spTgt>
                                        </p:tgtEl>
                                        <p:attrNameLst>
                                          <p:attrName>style.visibility</p:attrName>
                                        </p:attrNameLst>
                                      </p:cBhvr>
                                      <p:to>
                                        <p:strVal val="visible"/>
                                      </p:to>
                                    </p:set>
                                    <p:animEffect transition="in" filter="box(out)">
                                      <p:cBhvr>
                                        <p:cTn id="12" dur="500"/>
                                        <p:tgtEl>
                                          <p:spTgt spid="3585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35851">
                                            <p:txEl>
                                              <p:pRg st="0" end="0"/>
                                            </p:txEl>
                                          </p:spTgt>
                                        </p:tgtEl>
                                        <p:attrNameLst>
                                          <p:attrName>style.visibility</p:attrName>
                                        </p:attrNameLst>
                                      </p:cBhvr>
                                      <p:to>
                                        <p:strVal val="visible"/>
                                      </p:to>
                                    </p:set>
                                    <p:animEffect transition="in" filter="box(out)">
                                      <p:cBhvr>
                                        <p:cTn id="17" dur="500"/>
                                        <p:tgtEl>
                                          <p:spTgt spid="35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51" grpId="0" build="p" autoUpdateAnimBg="0"/>
      <p:bldP spid="35852" grpId="0" build="p" autoUpdateAnimBg="0"/>
      <p:bldP spid="35853" grpId="0" build="p" autoUpdateAnimBg="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59" name="Rectangle 3"/>
          <p:cNvSpPr>
            <a:spLocks noChangeArrowheads="1"/>
          </p:cNvSpPr>
          <p:nvPr/>
        </p:nvSpPr>
        <p:spPr bwMode="auto">
          <a:xfrm>
            <a:off x="852488" y="612775"/>
            <a:ext cx="7505700" cy="7588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4400" b="1">
                <a:solidFill>
                  <a:srgbClr val="FAFD00"/>
                </a:solidFill>
                <a:latin typeface="Arial" charset="0"/>
              </a:rPr>
              <a:t>The Abrahamic Covenant</a:t>
            </a:r>
            <a:endParaRPr lang="en-US" sz="3600">
              <a:solidFill>
                <a:srgbClr val="00FF00"/>
              </a:solidFill>
              <a:latin typeface="Arial"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2000">
                <a:solidFill>
                  <a:srgbClr val="FFA27C"/>
                </a:solidFill>
                <a:latin typeface="Arial"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eaLnBrk="0" hangingPunct="0">
              <a:spcBef>
                <a:spcPct val="50000"/>
              </a:spcBef>
            </a:pPr>
            <a:endParaRPr lang="en-US" sz="3600" b="1">
              <a:solidFill>
                <a:srgbClr val="00FF00"/>
              </a:solidFill>
              <a:latin typeface="Arial"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BLESSING</a:t>
            </a: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SEED</a:t>
            </a: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LAND</a:t>
            </a: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12:1</a:t>
            </a: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12:3</a:t>
            </a: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12:2</a:t>
            </a: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algn="ctr" eaLnBrk="0" hangingPunct="0">
              <a:spcBef>
                <a:spcPct val="50000"/>
              </a:spcBef>
              <a:defRPr/>
            </a:pPr>
            <a:r>
              <a:rPr lang="en-US" sz="3200" b="1" i="1" dirty="0">
                <a:solidFill>
                  <a:srgbClr val="00FF00"/>
                </a:solidFill>
                <a:latin typeface="Arial" pitchFamily="-107" charset="0"/>
              </a:rPr>
              <a:t>Genesis 12:1-3</a:t>
            </a: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3200" b="1" dirty="0">
                <a:solidFill>
                  <a:srgbClr val="FAFD00"/>
                </a:solidFill>
                <a:latin typeface="Arial" charset="0"/>
              </a:rPr>
              <a:t>(</a:t>
            </a:r>
            <a:r>
              <a:rPr lang="en-US" altLang="ja-JP" sz="3200" b="1" dirty="0">
                <a:solidFill>
                  <a:srgbClr val="FAFD00"/>
                </a:solidFill>
                <a:latin typeface="Arial" charset="0"/>
              </a:rPr>
              <a:t>"</a:t>
            </a:r>
            <a:r>
              <a:rPr lang="en-US" sz="3200" b="1" dirty="0">
                <a:solidFill>
                  <a:srgbClr val="FAFD00"/>
                </a:solidFill>
                <a:latin typeface="Arial" charset="0"/>
              </a:rPr>
              <a:t>The Call</a:t>
            </a:r>
            <a:r>
              <a:rPr lang="en-US" altLang="ja-JP" sz="3200" b="1" dirty="0">
                <a:solidFill>
                  <a:srgbClr val="FAFD00"/>
                </a:solidFill>
                <a:latin typeface="Arial" charset="0"/>
              </a:rPr>
              <a:t>"</a:t>
            </a:r>
            <a:r>
              <a:rPr lang="en-US" sz="3200" b="1" dirty="0">
                <a:solidFill>
                  <a:srgbClr val="FAFD00"/>
                </a:solidFill>
                <a:latin typeface="Arial" charset="0"/>
              </a:rPr>
              <a:t>)</a:t>
            </a:r>
            <a:endParaRPr lang="en-US" dirty="0">
              <a:solidFill>
                <a:srgbClr val="00FF00"/>
              </a:solidFill>
              <a:latin typeface="Arial"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81" name="Rectangle 25"/>
          <p:cNvSpPr>
            <a:spLocks noChangeArrowheads="1"/>
          </p:cNvSpPr>
          <p:nvPr/>
        </p:nvSpPr>
        <p:spPr bwMode="auto">
          <a:xfrm>
            <a:off x="2670175" y="5116513"/>
            <a:ext cx="3825875" cy="13208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altLang="ja-JP" sz="8000" i="1" dirty="0">
                <a:solidFill>
                  <a:srgbClr val="FFFFFF"/>
                </a:solidFill>
                <a:latin typeface="Times" charset="0"/>
              </a:rPr>
              <a:t>"</a:t>
            </a:r>
            <a:r>
              <a:rPr lang="en-US" sz="8000" i="1" dirty="0">
                <a:solidFill>
                  <a:srgbClr val="FFFFFF"/>
                </a:solidFill>
                <a:latin typeface="Times" charset="0"/>
              </a:rPr>
              <a:t>L-S-B</a:t>
            </a:r>
            <a:r>
              <a:rPr lang="en-US" altLang="ja-JP" sz="8000" i="1" dirty="0">
                <a:solidFill>
                  <a:srgbClr val="FFFFFF"/>
                </a:solidFill>
                <a:latin typeface="Times" charset="0"/>
              </a:rPr>
              <a:t>"</a:t>
            </a:r>
            <a:endParaRPr lang="en-US" sz="8000" i="1" dirty="0">
              <a:solidFill>
                <a:srgbClr val="FFFFFF"/>
              </a:solidFill>
              <a:latin typeface="Times" charset="0"/>
            </a:endParaRPr>
          </a:p>
        </p:txBody>
      </p:sp>
      <p:sp>
        <p:nvSpPr>
          <p:cNvPr id="787485" name="Rectangle 29"/>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16</a:t>
            </a:r>
          </a:p>
        </p:txBody>
      </p:sp>
      <p:sp>
        <p:nvSpPr>
          <p:cNvPr id="37907" name="Text Box 30"/>
          <p:cNvSpPr txBox="1">
            <a:spLocks noChangeArrowheads="1"/>
          </p:cNvSpPr>
          <p:nvPr/>
        </p:nvSpPr>
        <p:spPr bwMode="auto">
          <a:xfrm>
            <a:off x="8642350" y="64500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1600" b="1">
                <a:solidFill>
                  <a:srgbClr val="FFFFFF"/>
                </a:solidFill>
              </a:rPr>
              <a:t>3</a:t>
            </a:r>
          </a:p>
        </p:txBody>
      </p:sp>
      <p:sp>
        <p:nvSpPr>
          <p:cNvPr id="37908" name="Text Box 31"/>
          <p:cNvSpPr txBox="1">
            <a:spLocks noChangeArrowheads="1"/>
          </p:cNvSpPr>
          <p:nvPr/>
        </p:nvSpPr>
        <p:spPr bwMode="auto">
          <a:xfrm>
            <a:off x="6994525" y="6242050"/>
            <a:ext cx="163195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1200" b="1">
                <a:solidFill>
                  <a:srgbClr val="FFFFFF"/>
                </a:solidFill>
                <a:latin typeface="Arial"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1000" b="1">
                  <a:solidFill>
                    <a:srgbClr val="000000"/>
                  </a:solidFill>
                  <a:latin typeface="Helvetica" charset="0"/>
                </a:rPr>
                <a:t>L - S - B</a:t>
              </a:r>
            </a:p>
          </p:txBody>
        </p:sp>
        <p:sp>
          <p:nvSpPr>
            <p:cNvPr id="37921" name="Rectangle 55"/>
            <p:cNvSpPr>
              <a:spLocks noChangeArrowheads="1"/>
            </p:cNvSpPr>
            <p:nvPr/>
          </p:nvSpPr>
          <p:spPr bwMode="auto">
            <a:xfrm>
              <a:off x="5150" y="2302"/>
              <a:ext cx="454"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The CALL</a:t>
              </a:r>
            </a:p>
          </p:txBody>
        </p:sp>
        <p:sp>
          <p:nvSpPr>
            <p:cNvPr id="37922" name="Rectangle 56"/>
            <p:cNvSpPr>
              <a:spLocks noChangeArrowheads="1"/>
            </p:cNvSpPr>
            <p:nvPr/>
          </p:nvSpPr>
          <p:spPr bwMode="auto">
            <a:xfrm>
              <a:off x="5042" y="2162"/>
              <a:ext cx="486"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Times"/>
                <a:ea typeface="ＭＳ Ｐゴシック"/>
                <a:cs typeface="ＭＳ Ｐゴシック"/>
              </a:rPr>
              <a:t>The Elements Expanded</a:t>
            </a:r>
            <a:r>
              <a:rPr lang="en-US"/>
              <a:t> </a:t>
            </a:r>
          </a:p>
        </p:txBody>
      </p:sp>
    </p:spTree>
    <p:extLst>
      <p:ext uri="{BB962C8B-B14F-4D97-AF65-F5344CB8AC3E}">
        <p14:creationId xmlns:p14="http://schemas.microsoft.com/office/powerpoint/2010/main" val="306347715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304800" y="1219200"/>
            <a:ext cx="8534400" cy="5260975"/>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200" b="1" baseline="30000" dirty="0">
                <a:solidFill>
                  <a:srgbClr val="FFFFFF"/>
                </a:solidFill>
                <a:effectLst>
                  <a:outerShdw blurRad="50800" dist="76200" dir="2700000" algn="tl" rotWithShape="0">
                    <a:srgbClr val="000000">
                      <a:alpha val="80000"/>
                    </a:srgbClr>
                  </a:outerShdw>
                </a:effectLst>
                <a:latin typeface="Times" pitchFamily="-112" charset="0"/>
              </a:rPr>
              <a:t>1</a:t>
            </a:r>
            <a:r>
              <a:rPr lang="en-US" sz="2800" b="1" dirty="0">
                <a:solidFill>
                  <a:srgbClr val="FFFFFF"/>
                </a:solidFill>
                <a:effectLst>
                  <a:outerShdw blurRad="50800" dist="76200" dir="2700000" algn="tl" rotWithShape="0">
                    <a:srgbClr val="000000">
                      <a:alpha val="80000"/>
                    </a:srgbClr>
                  </a:outerShdw>
                </a:effectLst>
                <a:latin typeface="Times" pitchFamily="-112" charset="0"/>
              </a:rPr>
              <a:t> </a:t>
            </a:r>
            <a:r>
              <a:rPr lang="en-US" sz="2800" b="1" dirty="0">
                <a:solidFill>
                  <a:srgbClr val="FFFF00"/>
                </a:solidFill>
                <a:effectLst>
                  <a:outerShdw blurRad="50800" dist="76200" dir="2700000" algn="tl" rotWithShape="0">
                    <a:srgbClr val="000000">
                      <a:alpha val="80000"/>
                    </a:srgbClr>
                  </a:outerShdw>
                </a:effectLst>
                <a:latin typeface="Times" pitchFamily="-112" charset="0"/>
              </a:rPr>
              <a:t>When</a:t>
            </a:r>
            <a:r>
              <a:rPr lang="en-US" sz="2800" b="1" dirty="0">
                <a:solidFill>
                  <a:srgbClr val="FFFFFF"/>
                </a:solidFill>
                <a:effectLst>
                  <a:outerShdw blurRad="50800" dist="76200" dir="2700000" algn="tl" rotWithShape="0">
                    <a:srgbClr val="000000">
                      <a:alpha val="80000"/>
                    </a:srgbClr>
                  </a:outerShdw>
                </a:effectLst>
                <a:latin typeface="Times" pitchFamily="-112" charset="0"/>
              </a:rPr>
              <a:t> all these blessings and curses I have set before you come upon you and you take them to heart wherever the Lord your God disperses you among the nations,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2</a:t>
            </a:r>
            <a:r>
              <a:rPr lang="en-US" sz="2800" b="1" dirty="0">
                <a:solidFill>
                  <a:srgbClr val="FFFF00"/>
                </a:solidFill>
                <a:effectLst>
                  <a:outerShdw blurRad="50800" dist="76200" dir="2700000" algn="tl" rotWithShape="0">
                    <a:srgbClr val="000000">
                      <a:alpha val="80000"/>
                    </a:srgbClr>
                  </a:outerShdw>
                </a:effectLst>
                <a:latin typeface="Times" pitchFamily="-112" charset="0"/>
              </a:rPr>
              <a:t>and when </a:t>
            </a:r>
            <a:r>
              <a:rPr lang="en-US" sz="2800" b="1" dirty="0">
                <a:solidFill>
                  <a:srgbClr val="FFFFFF"/>
                </a:solidFill>
                <a:effectLst>
                  <a:outerShdw blurRad="50800" dist="76200" dir="2700000" algn="tl" rotWithShape="0">
                    <a:srgbClr val="000000">
                      <a:alpha val="80000"/>
                    </a:srgbClr>
                  </a:outerShdw>
                </a:effectLst>
                <a:latin typeface="Times" pitchFamily="-112" charset="0"/>
              </a:rPr>
              <a:t>you and your children return to the Lord your God and obey him with all your heart and with all your soul according to everything I command you today,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3</a:t>
            </a:r>
            <a:r>
              <a:rPr lang="en-US" sz="2800" b="1" dirty="0">
                <a:solidFill>
                  <a:srgbClr val="FFFF00"/>
                </a:solidFill>
                <a:effectLst>
                  <a:outerShdw blurRad="50800" dist="76200" dir="2700000" algn="tl" rotWithShape="0">
                    <a:srgbClr val="000000">
                      <a:alpha val="80000"/>
                    </a:srgbClr>
                  </a:outerShdw>
                </a:effectLst>
                <a:latin typeface="Times" pitchFamily="-112" charset="0"/>
              </a:rPr>
              <a:t>then</a:t>
            </a:r>
            <a:r>
              <a:rPr lang="en-US" sz="2800" b="1" dirty="0">
                <a:solidFill>
                  <a:srgbClr val="FFFFFF"/>
                </a:solidFill>
                <a:effectLst>
                  <a:outerShdw blurRad="50800" dist="76200" dir="2700000" algn="tl" rotWithShape="0">
                    <a:srgbClr val="000000">
                      <a:alpha val="80000"/>
                    </a:srgbClr>
                  </a:outerShdw>
                </a:effectLst>
                <a:latin typeface="Times" pitchFamily="-112" charset="0"/>
              </a:rPr>
              <a:t> the Lord your God will restore your fortunes and have compassion on you and gather you again from all the nations where he scattered you.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4</a:t>
            </a:r>
            <a:r>
              <a:rPr lang="en-US" sz="2800" b="1" dirty="0">
                <a:solidFill>
                  <a:srgbClr val="FFFFFF"/>
                </a:solidFill>
                <a:effectLst>
                  <a:outerShdw blurRad="50800" dist="76200" dir="2700000" algn="tl" rotWithShape="0">
                    <a:srgbClr val="000000">
                      <a:alpha val="80000"/>
                    </a:srgbClr>
                  </a:outerShdw>
                </a:effectLst>
                <a:latin typeface="Times" pitchFamily="-112" charset="0"/>
              </a:rPr>
              <a:t>Even if you have been banished to the most distant land under the heavens, from there the Lord your God will gather you and bring you back </a:t>
            </a:r>
            <a:r>
              <a:rPr lang="en-US" sz="1800" b="1" dirty="0">
                <a:solidFill>
                  <a:srgbClr val="FFFFFF"/>
                </a:solidFill>
                <a:effectLst>
                  <a:outerShdw blurRad="50800" dist="76200" dir="2700000" algn="tl" rotWithShape="0">
                    <a:srgbClr val="000000">
                      <a:alpha val="80000"/>
                    </a:srgbClr>
                  </a:outerShdw>
                </a:effectLst>
                <a:latin typeface="Times" pitchFamily="-112" charset="0"/>
              </a:rPr>
              <a:t>(NIV).</a:t>
            </a:r>
          </a:p>
        </p:txBody>
      </p:sp>
      <p:sp>
        <p:nvSpPr>
          <p:cNvPr id="23555" name="Rectangle 3"/>
          <p:cNvSpPr>
            <a:spLocks noChangeArrowheads="1"/>
          </p:cNvSpPr>
          <p:nvPr/>
        </p:nvSpPr>
        <p:spPr bwMode="auto">
          <a:xfrm>
            <a:off x="1674813" y="954088"/>
            <a:ext cx="7089775" cy="34131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lnSpc>
                <a:spcPct val="50000"/>
              </a:lnSpc>
              <a:spcBef>
                <a:spcPct val="50000"/>
              </a:spcBef>
              <a:defRPr/>
            </a:pPr>
            <a:r>
              <a:rPr lang="en-US" sz="2800" b="1">
                <a:solidFill>
                  <a:srgbClr val="00FFCC"/>
                </a:solidFill>
                <a:latin typeface="Times" charset="0"/>
              </a:rPr>
              <a:t>EXILE &amp; RETURN PROMISED</a:t>
            </a:r>
            <a:endParaRPr lang="en-US" sz="2800" b="1">
              <a:solidFill>
                <a:srgbClr val="FFD34A"/>
              </a:solidFill>
              <a:latin typeface="Times" charset="0"/>
            </a:endParaRPr>
          </a:p>
        </p:txBody>
      </p:sp>
      <p:sp>
        <p:nvSpPr>
          <p:cNvPr id="23556" name="Rectangle 4"/>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23557" name="Line 5"/>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23558" name="Oval 6"/>
          <p:cNvSpPr>
            <a:spLocks noChangeArrowheads="1"/>
          </p:cNvSpPr>
          <p:nvPr/>
        </p:nvSpPr>
        <p:spPr bwMode="auto">
          <a:xfrm>
            <a:off x="4724400" y="20574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D34A"/>
                </a:solidFill>
              </a:rPr>
              <a:t>44</a:t>
            </a:r>
            <a:endParaRPr lang="en-US">
              <a:solidFill>
                <a:srgbClr val="FFD34A"/>
              </a:solidFill>
            </a:endParaRPr>
          </a:p>
        </p:txBody>
      </p:sp>
      <p:sp>
        <p:nvSpPr>
          <p:cNvPr id="23581" name="Rectangle 29"/>
          <p:cNvSpPr>
            <a:spLocks noGrp="1" noChangeArrowheads="1"/>
          </p:cNvSpPr>
          <p:nvPr>
            <p:ph type="title" idx="4294967295"/>
          </p:nvPr>
        </p:nvSpPr>
        <p:spPr bwMode="auto">
          <a:xfrm>
            <a:off x="1143000" y="304800"/>
            <a:ext cx="7772400" cy="685800"/>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en-US" sz="3200" b="1">
                <a:solidFill>
                  <a:schemeClr val="tx1"/>
                </a:solidFill>
                <a:effectLst/>
                <a:latin typeface="Times" charset="0"/>
                <a:ea typeface="ＭＳ Ｐゴシック" charset="0"/>
                <a:cs typeface="ＭＳ Ｐゴシック" charset="0"/>
              </a:rPr>
              <a:t>Deuteronomy</a:t>
            </a:r>
            <a:r>
              <a:rPr lang="en-US" sz="2800">
                <a:effectLst/>
                <a:latin typeface="Times" charset="0"/>
                <a:ea typeface="ＭＳ Ｐゴシック" charset="0"/>
                <a:cs typeface="ＭＳ Ｐゴシック" charset="0"/>
              </a:rPr>
              <a:t> </a:t>
            </a:r>
            <a:r>
              <a:rPr lang="en-US" sz="3200" b="1">
                <a:solidFill>
                  <a:schemeClr val="tx1"/>
                </a:solidFill>
                <a:effectLst/>
                <a:latin typeface="Times" charset="0"/>
                <a:ea typeface="ＭＳ Ｐゴシック" charset="0"/>
                <a:cs typeface="ＭＳ Ｐゴシック" charset="0"/>
              </a:rPr>
              <a:t>30:1-4</a:t>
            </a:r>
            <a:endParaRPr lang="en-US">
              <a:latin typeface="Times" charset="0"/>
              <a:ea typeface="ＭＳ Ｐゴシック" charset="0"/>
              <a:cs typeface="ＭＳ Ｐゴシック" charset="0"/>
            </a:endParaRPr>
          </a:p>
        </p:txBody>
      </p:sp>
      <p:sp>
        <p:nvSpPr>
          <p:cNvPr id="30" name="Oval 6"/>
          <p:cNvSpPr>
            <a:spLocks noChangeArrowheads="1"/>
          </p:cNvSpPr>
          <p:nvPr/>
        </p:nvSpPr>
        <p:spPr bwMode="auto">
          <a:xfrm>
            <a:off x="6705600" y="2514600"/>
            <a:ext cx="12192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1" name="Oval 6"/>
          <p:cNvSpPr>
            <a:spLocks noChangeArrowheads="1"/>
          </p:cNvSpPr>
          <p:nvPr/>
        </p:nvSpPr>
        <p:spPr bwMode="auto">
          <a:xfrm>
            <a:off x="5791200" y="3810000"/>
            <a:ext cx="18034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2" name="Oval 6"/>
          <p:cNvSpPr>
            <a:spLocks noChangeArrowheads="1"/>
          </p:cNvSpPr>
          <p:nvPr/>
        </p:nvSpPr>
        <p:spPr bwMode="auto">
          <a:xfrm>
            <a:off x="3200400" y="5905500"/>
            <a:ext cx="2667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Tree>
    <p:extLst>
      <p:ext uri="{BB962C8B-B14F-4D97-AF65-F5344CB8AC3E}">
        <p14:creationId xmlns:p14="http://schemas.microsoft.com/office/powerpoint/2010/main" val="345584064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2224087"/>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eaLnBrk="0" hangingPunct="0">
              <a:defRPr/>
            </a:pPr>
            <a:r>
              <a:rPr lang="en-US" sz="2800" b="1">
                <a:solidFill>
                  <a:srgbClr val="FFFFFF"/>
                </a:solidFill>
                <a:latin typeface="Times" pitchFamily="-107" charset="0"/>
              </a:rPr>
              <a:t>                 </a:t>
            </a:r>
            <a:endParaRPr lang="en-US" b="1">
              <a:solidFill>
                <a:srgbClr val="FFFFFF"/>
              </a:solidFill>
              <a:latin typeface="Times" pitchFamily="-107" charset="0"/>
            </a:endParaRPr>
          </a:p>
          <a:p>
            <a:pPr eaLnBrk="0" hangingPunct="0">
              <a:defRPr/>
            </a:pPr>
            <a:r>
              <a:rPr lang="en-US" b="1">
                <a:solidFill>
                  <a:srgbClr val="FFFFFF"/>
                </a:solidFill>
                <a:latin typeface="Times" pitchFamily="-107" charset="0"/>
              </a:rPr>
              <a:t>	</a:t>
            </a:r>
            <a:r>
              <a:rPr lang="en-US" sz="3200" b="1" baseline="30000">
                <a:solidFill>
                  <a:srgbClr val="FFFFFF"/>
                </a:solidFill>
                <a:latin typeface="Times" pitchFamily="-107" charset="0"/>
              </a:rPr>
              <a:t>5</a:t>
            </a:r>
            <a:r>
              <a:rPr lang="en-US" sz="2800" b="1">
                <a:solidFill>
                  <a:srgbClr val="FFFFFF"/>
                </a:solidFill>
                <a:latin typeface="Times" pitchFamily="-107" charset="0"/>
              </a:rPr>
              <a:t> He will bring you to </a:t>
            </a:r>
            <a:r>
              <a:rPr lang="en-US" sz="2800" b="1">
                <a:solidFill>
                  <a:srgbClr val="FFFF00"/>
                </a:solidFill>
                <a:latin typeface="Times" pitchFamily="-107" charset="0"/>
              </a:rPr>
              <a:t>the land</a:t>
            </a:r>
            <a:r>
              <a:rPr lang="en-US" sz="2800" b="1">
                <a:solidFill>
                  <a:srgbClr val="FFD34A"/>
                </a:solidFill>
                <a:latin typeface="Times" pitchFamily="-107" charset="0"/>
              </a:rPr>
              <a:t> </a:t>
            </a:r>
            <a:r>
              <a:rPr lang="en-US" sz="2800" b="1">
                <a:solidFill>
                  <a:srgbClr val="66FF66"/>
                </a:solidFill>
                <a:latin typeface="Times" pitchFamily="-107" charset="0"/>
              </a:rPr>
              <a:t>that belonged to your fathers, and you will take possession of it.</a:t>
            </a:r>
            <a:r>
              <a:rPr lang="en-US" sz="2800" b="1">
                <a:solidFill>
                  <a:srgbClr val="FFD34A"/>
                </a:solidFill>
                <a:latin typeface="Times" pitchFamily="-107" charset="0"/>
              </a:rPr>
              <a:t>  </a:t>
            </a:r>
            <a:r>
              <a:rPr lang="en-US" sz="2800" b="1">
                <a:solidFill>
                  <a:srgbClr val="FFFFFF"/>
                </a:solidFill>
                <a:latin typeface="Times" pitchFamily="-107" charset="0"/>
              </a:rPr>
              <a:t>He will make you more prosperous and numerous than your fathers.</a:t>
            </a: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lnSpc>
                <a:spcPct val="50000"/>
              </a:lnSpc>
              <a:spcBef>
                <a:spcPct val="50000"/>
              </a:spcBef>
              <a:defRPr/>
            </a:pPr>
            <a:r>
              <a:rPr lang="en-US" sz="3200" b="1">
                <a:solidFill>
                  <a:srgbClr val="FFFFFF"/>
                </a:solidFill>
                <a:latin typeface="Times" charset="0"/>
              </a:rPr>
              <a:t>Deuteronomy 30</a:t>
            </a:r>
            <a:r>
              <a:rPr lang="en-US" sz="2800" b="1">
                <a:solidFill>
                  <a:srgbClr val="FFFFFF"/>
                </a:solidFill>
                <a:latin typeface="Times" charset="0"/>
              </a:rPr>
              <a:t> </a:t>
            </a:r>
          </a:p>
          <a:p>
            <a:pPr algn="ctr" eaLnBrk="0" hangingPunct="0">
              <a:spcBef>
                <a:spcPct val="50000"/>
              </a:spcBef>
              <a:defRPr/>
            </a:pPr>
            <a:r>
              <a:rPr lang="en-US" sz="2800" b="1">
                <a:solidFill>
                  <a:srgbClr val="00FFCC"/>
                </a:solidFill>
                <a:latin typeface="Times" charset="0"/>
              </a:rPr>
              <a:t>THE LAND (PALESTINIAN) PROMISES</a:t>
            </a:r>
            <a:endParaRPr lang="en-US" sz="2800" b="1">
              <a:solidFill>
                <a:srgbClr val="FFD34A"/>
              </a:solidFill>
              <a:latin typeface="Times" charset="0"/>
            </a:endParaRPr>
          </a:p>
        </p:txBody>
      </p:sp>
      <p:sp>
        <p:nvSpPr>
          <p:cNvPr id="357383" name="Oval 7"/>
          <p:cNvSpPr>
            <a:spLocks noChangeArrowheads="1"/>
          </p:cNvSpPr>
          <p:nvPr/>
        </p:nvSpPr>
        <p:spPr bwMode="auto">
          <a:xfrm>
            <a:off x="5118100" y="21463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1600" b="1">
              <a:solidFill>
                <a:srgbClr val="00DFCA"/>
              </a:solidFill>
              <a:latin typeface="Comic Sans MS"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1600" b="1">
              <a:solidFill>
                <a:srgbClr val="00DFCA"/>
              </a:solidFill>
              <a:latin typeface="Comic Sans MS"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r>
              <a:rPr lang="en-US" sz="2000" b="0">
                <a:solidFill>
                  <a:srgbClr val="FFA27C"/>
                </a:solidFill>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29</a:t>
            </a:r>
          </a:p>
        </p:txBody>
      </p:sp>
      <p:sp>
        <p:nvSpPr>
          <p:cNvPr id="61464" name="Text Box 51"/>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r>
              <a:rPr lang="en-US" sz="1200">
                <a:solidFill>
                  <a:srgbClr val="FFFFFF"/>
                </a:solidFill>
                <a:latin typeface="Arial"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endParaRPr lang="en-US" sz="2000" b="0">
              <a:solidFill>
                <a:srgbClr val="FFFFFF"/>
              </a:solidFill>
              <a:latin typeface="Arial" charset="0"/>
            </a:endParaRPr>
          </a:p>
        </p:txBody>
      </p:sp>
      <p:grpSp>
        <p:nvGrpSpPr>
          <p:cNvPr id="61466" name="Group 53"/>
          <p:cNvGrpSpPr>
            <a:grpSpLocks/>
          </p:cNvGrpSpPr>
          <p:nvPr/>
        </p:nvGrpSpPr>
        <p:grpSpPr bwMode="auto">
          <a:xfrm>
            <a:off x="519113" y="7938"/>
            <a:ext cx="854075" cy="1704975"/>
            <a:chOff x="327" y="5"/>
            <a:chExt cx="538" cy="1074"/>
          </a:xfrm>
        </p:grpSpPr>
        <p:sp>
          <p:nvSpPr>
            <p:cNvPr id="357430" name="Rectangle 54"/>
            <p:cNvSpPr>
              <a:spLocks noChangeArrowheads="1"/>
            </p:cNvSpPr>
            <p:nvPr/>
          </p:nvSpPr>
          <p:spPr bwMode="auto">
            <a:xfrm>
              <a:off x="327" y="5"/>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sz="10600">
                  <a:solidFill>
                    <a:srgbClr val="FFFF00"/>
                  </a:solidFill>
                  <a:latin typeface="Times" charset="0"/>
                </a:rPr>
                <a:t>7</a:t>
              </a:r>
              <a:endParaRPr lang="en-US" sz="1600" b="1">
                <a:solidFill>
                  <a:srgbClr val="00DFCA"/>
                </a:solidFill>
                <a:latin typeface="Comic Sans MS" charset="0"/>
              </a:endParaRPr>
            </a:p>
          </p:txBody>
        </p:sp>
        <p:sp>
          <p:nvSpPr>
            <p:cNvPr id="357431" name="Line 55"/>
            <p:cNvSpPr>
              <a:spLocks noChangeShapeType="1"/>
            </p:cNvSpPr>
            <p:nvPr/>
          </p:nvSpPr>
          <p:spPr bwMode="auto">
            <a:xfrm flipV="1">
              <a:off x="500" y="573"/>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600" b="1">
                <a:solidFill>
                  <a:srgbClr val="00DFCA"/>
                </a:solidFill>
                <a:latin typeface="Comic Sans MS" pitchFamily="-108" charset="0"/>
              </a:endParaRPr>
            </a:p>
          </p:txBody>
        </p:sp>
      </p:grpSp>
      <p:sp>
        <p:nvSpPr>
          <p:cNvPr id="357432" name="Text Box 56"/>
          <p:cNvSpPr txBox="1">
            <a:spLocks noChangeArrowheads="1"/>
          </p:cNvSpPr>
          <p:nvPr/>
        </p:nvSpPr>
        <p:spPr bwMode="auto">
          <a:xfrm>
            <a:off x="1016000" y="3910013"/>
            <a:ext cx="6959600" cy="222726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eaLnBrk="0" hangingPunct="0">
              <a:defRPr/>
            </a:pPr>
            <a:r>
              <a:rPr lang="en-US" dirty="0"/>
              <a:t> </a:t>
            </a:r>
            <a:r>
              <a:rPr lang="en-US" dirty="0">
                <a:solidFill>
                  <a:srgbClr val="FFFFFF"/>
                </a:solidFill>
              </a:rPr>
              <a:t>	</a:t>
            </a:r>
            <a:r>
              <a:rPr lang="en-US" sz="2800" baseline="30000" dirty="0">
                <a:solidFill>
                  <a:srgbClr val="FFFFFF"/>
                </a:solidFill>
                <a:latin typeface="Times" charset="0"/>
              </a:rPr>
              <a:t>6</a:t>
            </a:r>
            <a:r>
              <a:rPr lang="en-US" sz="2800" dirty="0">
                <a:solidFill>
                  <a:srgbClr val="FFFFFF"/>
                </a:solidFill>
                <a:latin typeface="Times" charset="0"/>
              </a:rPr>
              <a:t> The Lord your </a:t>
            </a:r>
            <a:r>
              <a:rPr lang="en-US" sz="2800" dirty="0">
                <a:solidFill>
                  <a:srgbClr val="66FF66"/>
                </a:solidFill>
                <a:latin typeface="Times" charset="0"/>
              </a:rPr>
              <a:t>God will circumcise your hearts and the hearts of your descendants</a:t>
            </a:r>
            <a:r>
              <a:rPr lang="en-US" sz="2800" dirty="0">
                <a:solidFill>
                  <a:srgbClr val="FFD34A"/>
                </a:solidFill>
                <a:latin typeface="Times" charset="0"/>
              </a:rPr>
              <a:t> </a:t>
            </a:r>
            <a:r>
              <a:rPr lang="en-US" sz="2800" dirty="0">
                <a:solidFill>
                  <a:srgbClr val="FFFFFF"/>
                </a:solidFill>
                <a:latin typeface="Times" charset="0"/>
              </a:rPr>
              <a:t>so that you may love him with all your heart and with all your soul, and live (NIV).</a:t>
            </a:r>
            <a:endParaRPr lang="en-US" sz="2800" dirty="0">
              <a:latin typeface="Times"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r>
              <a:rPr lang="en-US" sz="1400">
                <a:solidFill>
                  <a:srgbClr val="FFFFFF"/>
                </a:solidFill>
              </a:rPr>
              <a:t>2</a:t>
            </a:r>
            <a:endParaRPr lang="en-US" sz="1400"/>
          </a:p>
        </p:txBody>
      </p:sp>
    </p:spTree>
    <p:extLst>
      <p:ext uri="{BB962C8B-B14F-4D97-AF65-F5344CB8AC3E}">
        <p14:creationId xmlns:p14="http://schemas.microsoft.com/office/powerpoint/2010/main" val="258215313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ChangeArrowheads="1"/>
          </p:cNvSpPr>
          <p:nvPr/>
        </p:nvSpPr>
        <p:spPr bwMode="auto">
          <a:xfrm>
            <a:off x="201613" y="954088"/>
            <a:ext cx="8942387" cy="319881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3600">
                <a:solidFill>
                  <a:srgbClr val="FAFD00"/>
                </a:solidFill>
                <a:latin typeface="Times" pitchFamily="-111" charset="0"/>
              </a:rPr>
              <a:t>Abrahamic Covenant</a:t>
            </a:r>
          </a:p>
          <a:p>
            <a:pPr algn="ctr" eaLnBrk="0" hangingPunct="0">
              <a:defRPr/>
            </a:pPr>
            <a:r>
              <a:rPr lang="en-US" sz="3200" i="1">
                <a:solidFill>
                  <a:srgbClr val="00FF00"/>
                </a:solidFill>
                <a:latin typeface="Times" pitchFamily="-111" charset="0"/>
              </a:rPr>
              <a:t>Gen. 12: 1-3</a:t>
            </a:r>
          </a:p>
          <a:p>
            <a:pPr algn="ctr" eaLnBrk="0" hangingPunct="0">
              <a:defRPr/>
            </a:pPr>
            <a:endParaRPr lang="en-US" sz="3200" i="1">
              <a:solidFill>
                <a:srgbClr val="00FF00"/>
              </a:solidFill>
              <a:latin typeface="Times" pitchFamily="-111" charset="0"/>
            </a:endParaRPr>
          </a:p>
          <a:p>
            <a:pPr algn="ctr" eaLnBrk="0" hangingPunct="0">
              <a:defRPr/>
            </a:pPr>
            <a:endParaRPr lang="en-US" sz="3200" i="1">
              <a:solidFill>
                <a:srgbClr val="00FF00"/>
              </a:solidFill>
              <a:latin typeface="Times" pitchFamily="-111" charset="0"/>
            </a:endParaRPr>
          </a:p>
          <a:p>
            <a:pPr algn="ctr" eaLnBrk="0" hangingPunct="0">
              <a:defRPr/>
            </a:pPr>
            <a:endParaRPr lang="en-US" sz="3600">
              <a:solidFill>
                <a:srgbClr val="00DFCA"/>
              </a:solidFill>
              <a:latin typeface="Times" pitchFamily="-111" charset="0"/>
            </a:endParaRPr>
          </a:p>
          <a:p>
            <a:pPr eaLnBrk="0" hangingPunct="0">
              <a:defRPr/>
            </a:pPr>
            <a:r>
              <a:rPr lang="en-US" sz="3600">
                <a:solidFill>
                  <a:srgbClr val="FAFD00"/>
                </a:solidFill>
                <a:latin typeface="Times" pitchFamily="-111" charset="0"/>
              </a:rPr>
              <a:t>        </a:t>
            </a:r>
            <a:r>
              <a:rPr lang="en-US" sz="3600">
                <a:solidFill>
                  <a:srgbClr val="00FF00"/>
                </a:solidFill>
                <a:latin typeface="Times" pitchFamily="-111" charset="0"/>
              </a:rPr>
              <a:t>LAND              SEED     BLESSING</a:t>
            </a:r>
          </a:p>
        </p:txBody>
      </p:sp>
      <p:sp>
        <p:nvSpPr>
          <p:cNvPr id="286723" name="Line 3"/>
          <p:cNvSpPr>
            <a:spLocks noChangeShapeType="1"/>
          </p:cNvSpPr>
          <p:nvPr/>
        </p:nvSpPr>
        <p:spPr bwMode="auto">
          <a:xfrm>
            <a:off x="4537075" y="2208213"/>
            <a:ext cx="1588" cy="788987"/>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4" name="Line 4"/>
          <p:cNvSpPr>
            <a:spLocks noChangeShapeType="1"/>
          </p:cNvSpPr>
          <p:nvPr/>
        </p:nvSpPr>
        <p:spPr bwMode="auto">
          <a:xfrm>
            <a:off x="1785938" y="3025775"/>
            <a:ext cx="5519737" cy="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5" name="Line 5"/>
          <p:cNvSpPr>
            <a:spLocks noChangeShapeType="1"/>
          </p:cNvSpPr>
          <p:nvPr/>
        </p:nvSpPr>
        <p:spPr bwMode="auto">
          <a:xfrm>
            <a:off x="7334250" y="3036888"/>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6" name="Line 6"/>
          <p:cNvSpPr>
            <a:spLocks noChangeShapeType="1"/>
          </p:cNvSpPr>
          <p:nvPr/>
        </p:nvSpPr>
        <p:spPr bwMode="auto">
          <a:xfrm>
            <a:off x="4538663" y="3052763"/>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7" name="Line 7"/>
          <p:cNvSpPr>
            <a:spLocks noChangeShapeType="1"/>
          </p:cNvSpPr>
          <p:nvPr/>
        </p:nvSpPr>
        <p:spPr bwMode="auto">
          <a:xfrm>
            <a:off x="1795463" y="3054350"/>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8" name="Rectangle 8"/>
          <p:cNvSpPr>
            <a:spLocks noChangeArrowheads="1"/>
          </p:cNvSpPr>
          <p:nvPr/>
        </p:nvSpPr>
        <p:spPr bwMode="auto">
          <a:xfrm>
            <a:off x="3203575" y="4879975"/>
            <a:ext cx="2663825" cy="946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29" name="Rectangle 9"/>
          <p:cNvSpPr>
            <a:spLocks noChangeArrowheads="1"/>
          </p:cNvSpPr>
          <p:nvPr/>
        </p:nvSpPr>
        <p:spPr bwMode="auto">
          <a:xfrm>
            <a:off x="6134100" y="4914900"/>
            <a:ext cx="2119313" cy="5191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30" name="Rectangle 10"/>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1" charset="0"/>
              </a:rPr>
              <a:t>7</a:t>
            </a:r>
          </a:p>
        </p:txBody>
      </p:sp>
      <p:sp>
        <p:nvSpPr>
          <p:cNvPr id="286731" name="Line 1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32" name="Rectangle 12"/>
          <p:cNvSpPr>
            <a:spLocks noChangeArrowheads="1"/>
          </p:cNvSpPr>
          <p:nvPr/>
        </p:nvSpPr>
        <p:spPr bwMode="auto">
          <a:xfrm>
            <a:off x="733425" y="4899025"/>
            <a:ext cx="2087563" cy="515938"/>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none" lIns="90487" tIns="44450" rIns="90487" bIns="44450">
            <a:spAutoFit/>
          </a:bodyPr>
          <a:lstStyle/>
          <a:p>
            <a:pPr eaLnBrk="0" hangingPunct="0">
              <a:defRPr/>
            </a:pPr>
            <a:r>
              <a:rPr lang="en-US" sz="2800" i="1">
                <a:solidFill>
                  <a:srgbClr val="00FF00"/>
                </a:solidFill>
                <a:latin typeface="Times" pitchFamily="-111" charset="0"/>
              </a:rPr>
              <a:t>Deut 30:1-10</a:t>
            </a:r>
          </a:p>
        </p:txBody>
      </p:sp>
      <p:sp>
        <p:nvSpPr>
          <p:cNvPr id="286733" name="Rectangle 13"/>
          <p:cNvSpPr>
            <a:spLocks noChangeArrowheads="1"/>
          </p:cNvSpPr>
          <p:nvPr/>
        </p:nvSpPr>
        <p:spPr bwMode="auto">
          <a:xfrm>
            <a:off x="609600" y="4113213"/>
            <a:ext cx="2393950" cy="6985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4000">
                <a:solidFill>
                  <a:srgbClr val="FAFD00"/>
                </a:solidFill>
                <a:latin typeface="Times" pitchFamily="-111" charset="0"/>
              </a:rPr>
              <a:t>Land</a:t>
            </a:r>
          </a:p>
        </p:txBody>
      </p:sp>
      <p:sp>
        <p:nvSpPr>
          <p:cNvPr id="286734" name="Rectangle 14"/>
          <p:cNvSpPr>
            <a:spLocks noChangeArrowheads="1"/>
          </p:cNvSpPr>
          <p:nvPr/>
        </p:nvSpPr>
        <p:spPr bwMode="auto">
          <a:xfrm>
            <a:off x="635000" y="3468688"/>
            <a:ext cx="2489200" cy="2082800"/>
          </a:xfrm>
          <a:prstGeom prst="rect">
            <a:avLst/>
          </a:prstGeom>
          <a:noFill/>
          <a:ln w="508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35" name="Oval 15"/>
          <p:cNvSpPr>
            <a:spLocks noChangeArrowheads="1"/>
          </p:cNvSpPr>
          <p:nvPr/>
        </p:nvSpPr>
        <p:spPr bwMode="auto">
          <a:xfrm>
            <a:off x="361950" y="4065588"/>
            <a:ext cx="2887663" cy="746125"/>
          </a:xfrm>
          <a:prstGeom prst="ellipse">
            <a:avLst/>
          </a:prstGeom>
          <a:noFill/>
          <a:ln w="50800">
            <a:solidFill>
              <a:srgbClr val="FAFD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grpSp>
        <p:nvGrpSpPr>
          <p:cNvPr id="345103" name="Group 16"/>
          <p:cNvGrpSpPr>
            <a:grpSpLocks/>
          </p:cNvGrpSpPr>
          <p:nvPr/>
        </p:nvGrpSpPr>
        <p:grpSpPr bwMode="auto">
          <a:xfrm>
            <a:off x="7912100" y="3429000"/>
            <a:ext cx="1006475" cy="1349375"/>
            <a:chOff x="4984" y="2160"/>
            <a:chExt cx="634" cy="850"/>
          </a:xfrm>
        </p:grpSpPr>
        <p:sp>
          <p:nvSpPr>
            <p:cNvPr id="345108" name="Rectangle 17"/>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345109" name="Rectangle 18"/>
            <p:cNvSpPr>
              <a:spLocks noChangeArrowheads="1"/>
            </p:cNvSpPr>
            <p:nvPr/>
          </p:nvSpPr>
          <p:spPr bwMode="auto">
            <a:xfrm>
              <a:off x="5116" y="2744"/>
              <a:ext cx="178"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40</a:t>
              </a:r>
            </a:p>
          </p:txBody>
        </p:sp>
        <p:sp>
          <p:nvSpPr>
            <p:cNvPr id="345110" name="AutoShape 19"/>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345111" name="Rectangle 20"/>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345112" name="AutoShape 21"/>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solidFill>
                  <a:srgbClr val="FFFFFF"/>
                </a:solidFill>
              </a:endParaRPr>
            </a:p>
          </p:txBody>
        </p:sp>
        <p:sp>
          <p:nvSpPr>
            <p:cNvPr id="345113" name="Line 22"/>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14" name="Line 23"/>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15" name="Line 24"/>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16" name="Line 25"/>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17" name="Line 26"/>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18" name="Rectangle 27"/>
            <p:cNvSpPr>
              <a:spLocks noChangeArrowheads="1"/>
            </p:cNvSpPr>
            <p:nvPr/>
          </p:nvSpPr>
          <p:spPr bwMode="auto">
            <a:xfrm>
              <a:off x="5044" y="2160"/>
              <a:ext cx="346" cy="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MOSES</a:t>
              </a:r>
            </a:p>
          </p:txBody>
        </p:sp>
        <p:sp>
          <p:nvSpPr>
            <p:cNvPr id="345119" name="Rectangle 28"/>
            <p:cNvSpPr>
              <a:spLocks noChangeArrowheads="1"/>
            </p:cNvSpPr>
            <p:nvPr/>
          </p:nvSpPr>
          <p:spPr bwMode="auto">
            <a:xfrm>
              <a:off x="5138" y="2420"/>
              <a:ext cx="274"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Sinai</a:t>
              </a:r>
            </a:p>
          </p:txBody>
        </p:sp>
        <p:sp>
          <p:nvSpPr>
            <p:cNvPr id="345120" name="Rectangle 29"/>
            <p:cNvSpPr>
              <a:spLocks noChangeArrowheads="1"/>
            </p:cNvSpPr>
            <p:nvPr/>
          </p:nvSpPr>
          <p:spPr bwMode="auto">
            <a:xfrm>
              <a:off x="5087" y="2536"/>
              <a:ext cx="418"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M - C - C</a:t>
              </a:r>
            </a:p>
          </p:txBody>
        </p:sp>
        <p:sp>
          <p:nvSpPr>
            <p:cNvPr id="345121" name="Rectangle 30"/>
            <p:cNvSpPr>
              <a:spLocks noChangeArrowheads="1"/>
            </p:cNvSpPr>
            <p:nvPr/>
          </p:nvSpPr>
          <p:spPr bwMode="auto">
            <a:xfrm>
              <a:off x="4984" y="2644"/>
              <a:ext cx="634"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Kadesh Barnea</a:t>
              </a:r>
            </a:p>
          </p:txBody>
        </p:sp>
        <p:sp>
          <p:nvSpPr>
            <p:cNvPr id="345122" name="Rectangle 31"/>
            <p:cNvSpPr>
              <a:spLocks noChangeArrowheads="1"/>
            </p:cNvSpPr>
            <p:nvPr/>
          </p:nvSpPr>
          <p:spPr bwMode="auto">
            <a:xfrm>
              <a:off x="5208" y="2760"/>
              <a:ext cx="194"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40</a:t>
              </a:r>
            </a:p>
          </p:txBody>
        </p:sp>
        <p:sp>
          <p:nvSpPr>
            <p:cNvPr id="345123" name="Rectangle 32"/>
            <p:cNvSpPr>
              <a:spLocks noChangeArrowheads="1"/>
            </p:cNvSpPr>
            <p:nvPr/>
          </p:nvSpPr>
          <p:spPr bwMode="auto">
            <a:xfrm>
              <a:off x="5060" y="2868"/>
              <a:ext cx="4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5 Sermons</a:t>
              </a:r>
            </a:p>
          </p:txBody>
        </p:sp>
        <p:sp>
          <p:nvSpPr>
            <p:cNvPr id="345124" name="Line 33"/>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25" name="Rectangle 34"/>
            <p:cNvSpPr>
              <a:spLocks noChangeArrowheads="1"/>
            </p:cNvSpPr>
            <p:nvPr/>
          </p:nvSpPr>
          <p:spPr bwMode="auto">
            <a:xfrm>
              <a:off x="5115" y="2312"/>
              <a:ext cx="386"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Exodus</a:t>
              </a:r>
            </a:p>
          </p:txBody>
        </p:sp>
      </p:grpSp>
      <p:sp>
        <p:nvSpPr>
          <p:cNvPr id="345104" name="Text Box 35"/>
          <p:cNvSpPr txBox="1">
            <a:spLocks noChangeArrowheads="1"/>
          </p:cNvSpPr>
          <p:nvPr/>
        </p:nvSpPr>
        <p:spPr bwMode="auto">
          <a:xfrm>
            <a:off x="8720138" y="66675"/>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86756" name="Rectangle 36"/>
          <p:cNvSpPr>
            <a:spLocks noChangeArrowheads="1"/>
          </p:cNvSpPr>
          <p:nvPr/>
        </p:nvSpPr>
        <p:spPr bwMode="auto">
          <a:xfrm>
            <a:off x="8093075" y="6513513"/>
            <a:ext cx="336550" cy="2698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28</a:t>
            </a:r>
          </a:p>
        </p:txBody>
      </p:sp>
      <p:sp>
        <p:nvSpPr>
          <p:cNvPr id="345106" name="Text Box 37"/>
          <p:cNvSpPr txBox="1">
            <a:spLocks noChangeArrowheads="1"/>
          </p:cNvSpPr>
          <p:nvPr/>
        </p:nvSpPr>
        <p:spPr bwMode="auto">
          <a:xfrm>
            <a:off x="7007225" y="6284913"/>
            <a:ext cx="16065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sp>
        <p:nvSpPr>
          <p:cNvPr id="38" name="Title 37"/>
          <p:cNvSpPr>
            <a:spLocks noGrp="1"/>
          </p:cNvSpPr>
          <p:nvPr>
            <p:ph type="title" idx="4294967295"/>
          </p:nvPr>
        </p:nvSpPr>
        <p:spPr>
          <a:xfrm>
            <a:off x="533400" y="274638"/>
            <a:ext cx="8229600" cy="868362"/>
          </a:xfrm>
          <a:prstGeom prst="rect">
            <a:avLst/>
          </a:prstGeom>
        </p:spPr>
        <p:txBody>
          <a:bodyPr/>
          <a:lstStyle/>
          <a:p>
            <a:pPr algn="ctr">
              <a:defRPr/>
            </a:pPr>
            <a:r>
              <a:rPr lang="en-US" sz="4000">
                <a:latin typeface="Times" charset="0"/>
                <a:ea typeface="ＭＳ Ｐゴシック" charset="0"/>
                <a:cs typeface="ＭＳ Ｐゴシック" charset="0"/>
              </a:rPr>
              <a:t>The Land Amplification</a:t>
            </a:r>
          </a:p>
        </p:txBody>
      </p:sp>
    </p:spTree>
    <p:extLst>
      <p:ext uri="{BB962C8B-B14F-4D97-AF65-F5344CB8AC3E}">
        <p14:creationId xmlns:p14="http://schemas.microsoft.com/office/powerpoint/2010/main" val="3750563521"/>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86734"/>
                                        </p:tgtEl>
                                        <p:attrNameLst>
                                          <p:attrName>style.visibility</p:attrName>
                                        </p:attrNameLst>
                                      </p:cBhvr>
                                      <p:to>
                                        <p:strVal val="visible"/>
                                      </p:to>
                                    </p:set>
                                    <p:anim calcmode="lin" valueType="num">
                                      <p:cBhvr additive="base">
                                        <p:cTn id="7" dur="500" fill="hold"/>
                                        <p:tgtEl>
                                          <p:spTgt spid="286734"/>
                                        </p:tgtEl>
                                        <p:attrNameLst>
                                          <p:attrName>ppt_x</p:attrName>
                                        </p:attrNameLst>
                                      </p:cBhvr>
                                      <p:tavLst>
                                        <p:tav tm="0">
                                          <p:val>
                                            <p:strVal val="0-#ppt_w/2"/>
                                          </p:val>
                                        </p:tav>
                                        <p:tav tm="100000">
                                          <p:val>
                                            <p:strVal val="#ppt_x"/>
                                          </p:val>
                                        </p:tav>
                                      </p:tavLst>
                                    </p:anim>
                                    <p:anim calcmode="lin" valueType="num">
                                      <p:cBhvr additive="base">
                                        <p:cTn id="8" dur="500" fill="hold"/>
                                        <p:tgtEl>
                                          <p:spTgt spid="28673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100"/>
                                  </p:stCondLst>
                                  <p:childTnLst>
                                    <p:set>
                                      <p:cBhvr>
                                        <p:cTn id="11" dur="1" fill="hold">
                                          <p:stCondLst>
                                            <p:cond delay="0"/>
                                          </p:stCondLst>
                                        </p:cTn>
                                        <p:tgtEl>
                                          <p:spTgt spid="286733"/>
                                        </p:tgtEl>
                                        <p:attrNameLst>
                                          <p:attrName>style.visibility</p:attrName>
                                        </p:attrNameLst>
                                      </p:cBhvr>
                                      <p:to>
                                        <p:strVal val="visible"/>
                                      </p:to>
                                    </p:set>
                                    <p:anim calcmode="lin" valueType="num">
                                      <p:cBhvr additive="base">
                                        <p:cTn id="12" dur="500" fill="hold"/>
                                        <p:tgtEl>
                                          <p:spTgt spid="286733"/>
                                        </p:tgtEl>
                                        <p:attrNameLst>
                                          <p:attrName>ppt_x</p:attrName>
                                        </p:attrNameLst>
                                      </p:cBhvr>
                                      <p:tavLst>
                                        <p:tav tm="0">
                                          <p:val>
                                            <p:strVal val="0-#ppt_w/2"/>
                                          </p:val>
                                        </p:tav>
                                        <p:tav tm="100000">
                                          <p:val>
                                            <p:strVal val="#ppt_x"/>
                                          </p:val>
                                        </p:tav>
                                      </p:tavLst>
                                    </p:anim>
                                    <p:anim calcmode="lin" valueType="num">
                                      <p:cBhvr additive="base">
                                        <p:cTn id="13" dur="500" fill="hold"/>
                                        <p:tgtEl>
                                          <p:spTgt spid="28673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100"/>
                            </p:stCondLst>
                            <p:childTnLst>
                              <p:par>
                                <p:cTn id="15" presetID="23" presetClass="entr" presetSubtype="528" fill="hold" grpId="0" nodeType="afterEffect">
                                  <p:stCondLst>
                                    <p:cond delay="100"/>
                                  </p:stCondLst>
                                  <p:childTnLst>
                                    <p:set>
                                      <p:cBhvr>
                                        <p:cTn id="16" dur="1" fill="hold">
                                          <p:stCondLst>
                                            <p:cond delay="0"/>
                                          </p:stCondLst>
                                        </p:cTn>
                                        <p:tgtEl>
                                          <p:spTgt spid="286735"/>
                                        </p:tgtEl>
                                        <p:attrNameLst>
                                          <p:attrName>style.visibility</p:attrName>
                                        </p:attrNameLst>
                                      </p:cBhvr>
                                      <p:to>
                                        <p:strVal val="visible"/>
                                      </p:to>
                                    </p:set>
                                    <p:anim calcmode="lin" valueType="num">
                                      <p:cBhvr>
                                        <p:cTn id="17" dur="500" fill="hold"/>
                                        <p:tgtEl>
                                          <p:spTgt spid="286735"/>
                                        </p:tgtEl>
                                        <p:attrNameLst>
                                          <p:attrName>ppt_w</p:attrName>
                                        </p:attrNameLst>
                                      </p:cBhvr>
                                      <p:tavLst>
                                        <p:tav tm="0">
                                          <p:val>
                                            <p:fltVal val="0"/>
                                          </p:val>
                                        </p:tav>
                                        <p:tav tm="100000">
                                          <p:val>
                                            <p:strVal val="#ppt_w"/>
                                          </p:val>
                                        </p:tav>
                                      </p:tavLst>
                                    </p:anim>
                                    <p:anim calcmode="lin" valueType="num">
                                      <p:cBhvr>
                                        <p:cTn id="18" dur="500" fill="hold"/>
                                        <p:tgtEl>
                                          <p:spTgt spid="286735"/>
                                        </p:tgtEl>
                                        <p:attrNameLst>
                                          <p:attrName>ppt_h</p:attrName>
                                        </p:attrNameLst>
                                      </p:cBhvr>
                                      <p:tavLst>
                                        <p:tav tm="0">
                                          <p:val>
                                            <p:fltVal val="0"/>
                                          </p:val>
                                        </p:tav>
                                        <p:tav tm="100000">
                                          <p:val>
                                            <p:strVal val="#ppt_h"/>
                                          </p:val>
                                        </p:tav>
                                      </p:tavLst>
                                    </p:anim>
                                    <p:anim calcmode="lin" valueType="num">
                                      <p:cBhvr>
                                        <p:cTn id="19" dur="500" fill="hold"/>
                                        <p:tgtEl>
                                          <p:spTgt spid="286735"/>
                                        </p:tgtEl>
                                        <p:attrNameLst>
                                          <p:attrName>ppt_x</p:attrName>
                                        </p:attrNameLst>
                                      </p:cBhvr>
                                      <p:tavLst>
                                        <p:tav tm="0">
                                          <p:val>
                                            <p:fltVal val="0.5"/>
                                          </p:val>
                                        </p:tav>
                                        <p:tav tm="100000">
                                          <p:val>
                                            <p:strVal val="#ppt_x"/>
                                          </p:val>
                                        </p:tav>
                                      </p:tavLst>
                                    </p:anim>
                                    <p:anim calcmode="lin" valueType="num">
                                      <p:cBhvr>
                                        <p:cTn id="20" dur="500" fill="hold"/>
                                        <p:tgtEl>
                                          <p:spTgt spid="286735"/>
                                        </p:tgtEl>
                                        <p:attrNameLst>
                                          <p:attrName>ppt_y</p:attrName>
                                        </p:attrNameLst>
                                      </p:cBhvr>
                                      <p:tavLst>
                                        <p:tav tm="0">
                                          <p:val>
                                            <p:fltVal val="0.5"/>
                                          </p:val>
                                        </p:tav>
                                        <p:tav tm="100000">
                                          <p:val>
                                            <p:strVal val="#ppt_y"/>
                                          </p:val>
                                        </p:tav>
                                      </p:tavLst>
                                    </p:anim>
                                  </p:childTnLst>
                                </p:cTn>
                              </p:par>
                            </p:childTnLst>
                          </p:cTn>
                        </p:par>
                        <p:par>
                          <p:cTn id="21" fill="hold" nodeType="afterGroup">
                            <p:stCondLst>
                              <p:cond delay="1700"/>
                            </p:stCondLst>
                            <p:childTnLst>
                              <p:par>
                                <p:cTn id="22" presetID="2" presetClass="entr" presetSubtype="8" fill="hold" grpId="0" nodeType="afterEffect">
                                  <p:stCondLst>
                                    <p:cond delay="100"/>
                                  </p:stCondLst>
                                  <p:childTnLst>
                                    <p:set>
                                      <p:cBhvr>
                                        <p:cTn id="23" dur="1" fill="hold">
                                          <p:stCondLst>
                                            <p:cond delay="0"/>
                                          </p:stCondLst>
                                        </p:cTn>
                                        <p:tgtEl>
                                          <p:spTgt spid="286732"/>
                                        </p:tgtEl>
                                        <p:attrNameLst>
                                          <p:attrName>style.visibility</p:attrName>
                                        </p:attrNameLst>
                                      </p:cBhvr>
                                      <p:to>
                                        <p:strVal val="visible"/>
                                      </p:to>
                                    </p:set>
                                    <p:anim calcmode="lin" valueType="num">
                                      <p:cBhvr additive="base">
                                        <p:cTn id="24" dur="500" fill="hold"/>
                                        <p:tgtEl>
                                          <p:spTgt spid="286732"/>
                                        </p:tgtEl>
                                        <p:attrNameLst>
                                          <p:attrName>ppt_x</p:attrName>
                                        </p:attrNameLst>
                                      </p:cBhvr>
                                      <p:tavLst>
                                        <p:tav tm="0">
                                          <p:val>
                                            <p:strVal val="0-#ppt_w/2"/>
                                          </p:val>
                                        </p:tav>
                                        <p:tav tm="100000">
                                          <p:val>
                                            <p:strVal val="#ppt_x"/>
                                          </p:val>
                                        </p:tav>
                                      </p:tavLst>
                                    </p:anim>
                                    <p:anim calcmode="lin" valueType="num">
                                      <p:cBhvr additive="base">
                                        <p:cTn id="25" dur="500" fill="hold"/>
                                        <p:tgtEl>
                                          <p:spTgt spid="2867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32" grpId="0" autoUpdateAnimBg="0"/>
      <p:bldP spid="286733" grpId="0" autoUpdateAnimBg="0"/>
      <p:bldP spid="286734" grpId="0" animBg="1"/>
      <p:bldP spid="286735" grpId="0" animBg="1"/>
    </p:bldLst>
  </p:timing>
</p:sld>
</file>

<file path=ppt/slides/slide299.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en-US" altLang="zh-CN" sz="3600" b="1">
                <a:latin typeface="Arial" charset="0"/>
                <a:ea typeface="SimSun" charset="0"/>
                <a:cs typeface="SimSun" charset="0"/>
              </a:rPr>
              <a:t>Covenant Comparisons</a:t>
            </a:r>
            <a:endParaRPr kumimoji="0" lang="en-US" sz="3600" b="1">
              <a:latin typeface="Arial" charset="0"/>
              <a:ea typeface="SimSun" charset="0"/>
              <a:cs typeface="SimSun"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157b</a:t>
            </a: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There are only 4 key eschatological covenants in Scripture.  They share these traits in common:</a:t>
            </a:r>
            <a:endParaRPr lang="en-US" sz="2800" b="1">
              <a:solidFill>
                <a:srgbClr val="000000"/>
              </a:solidFill>
              <a:latin typeface="Arial" charset="0"/>
              <a:cs typeface="Arial"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1.	Unconditional</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2.	Eternal</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3.	Partially &amp; spiritually fulfilled at present</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4.	Fully &amp; literally fulfilled in the future</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5.	Universal in scope</a:t>
            </a:r>
            <a:endParaRPr lang="en-US" sz="2800" b="1">
              <a:solidFill>
                <a:srgbClr val="000000"/>
              </a:solidFill>
              <a:latin typeface="Arial" charset="0"/>
              <a:cs typeface="Arial" charset="0"/>
            </a:endParaRPr>
          </a:p>
        </p:txBody>
      </p:sp>
    </p:spTree>
    <p:extLst>
      <p:ext uri="{BB962C8B-B14F-4D97-AF65-F5344CB8AC3E}">
        <p14:creationId xmlns:p14="http://schemas.microsoft.com/office/powerpoint/2010/main" val="19297804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554481"/>
            <a:ext cx="9144000" cy="40831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Renewal of the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Mosaic Covenant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68BF1D03-AFF3-0F6C-D94C-6B9FDCF50C7D}"/>
            </a:ext>
          </a:extLst>
        </p:cNvPr>
        <p:cNvGrpSpPr/>
        <p:nvPr/>
      </p:nvGrpSpPr>
      <p:grpSpPr>
        <a:xfrm>
          <a:off x="0" y="0"/>
          <a:ext cx="0" cy="0"/>
          <a:chOff x="0" y="0"/>
          <a:chExt cx="0" cy="0"/>
        </a:xfrm>
      </p:grpSpPr>
      <p:sp>
        <p:nvSpPr>
          <p:cNvPr id="293890" name="Title 7">
            <a:extLst>
              <a:ext uri="{FF2B5EF4-FFF2-40B4-BE49-F238E27FC236}">
                <a16:creationId xmlns:a16="http://schemas.microsoft.com/office/drawing/2014/main" id="{3F356C30-A22A-6967-14C2-B04F1FCD9E0F}"/>
              </a:ext>
            </a:extLst>
          </p:cNvPr>
          <p:cNvSpPr>
            <a:spLocks noGrp="1"/>
          </p:cNvSpPr>
          <p:nvPr>
            <p:ph type="title" idx="4294967295"/>
          </p:nvPr>
        </p:nvSpPr>
        <p:spPr>
          <a:xfrm>
            <a:off x="685800" y="-436563"/>
            <a:ext cx="7772400" cy="409575"/>
          </a:xfrm>
        </p:spPr>
        <p:txBody>
          <a:bodyPr/>
          <a:lstStyle/>
          <a:p>
            <a:r>
              <a:rPr lang="en-US">
                <a:latin typeface="Arial" charset="0"/>
                <a:ea typeface="ＭＳ Ｐゴシック" charset="0"/>
              </a:rPr>
              <a:t>Book Title</a:t>
            </a:r>
          </a:p>
        </p:txBody>
      </p:sp>
      <p:sp>
        <p:nvSpPr>
          <p:cNvPr id="7170" name="Text Box 2">
            <a:extLst>
              <a:ext uri="{FF2B5EF4-FFF2-40B4-BE49-F238E27FC236}">
                <a16:creationId xmlns:a16="http://schemas.microsoft.com/office/drawing/2014/main" id="{60DCA9A1-9354-E63C-2BA3-0B2E3A5D098E}"/>
              </a:ext>
            </a:extLst>
          </p:cNvPr>
          <p:cNvSpPr txBox="1">
            <a:spLocks noChangeArrowheads="1"/>
          </p:cNvSpPr>
          <p:nvPr/>
        </p:nvSpPr>
        <p:spPr bwMode="auto">
          <a:xfrm>
            <a:off x="228600" y="593725"/>
            <a:ext cx="8610600" cy="23114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Elleh</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haddebarim</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the Hebrew title of the book we call "Deuteronomy," means what?</a:t>
            </a:r>
          </a:p>
        </p:txBody>
      </p:sp>
      <p:sp>
        <p:nvSpPr>
          <p:cNvPr id="7171" name="AutoShape 3">
            <a:extLst>
              <a:ext uri="{FF2B5EF4-FFF2-40B4-BE49-F238E27FC236}">
                <a16:creationId xmlns:a16="http://schemas.microsoft.com/office/drawing/2014/main" id="{890F0E20-6236-D73D-7767-31F08E2A64A0}"/>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2</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nd</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law</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2" name="AutoShape 4">
            <a:extLst>
              <a:ext uri="{FF2B5EF4-FFF2-40B4-BE49-F238E27FC236}">
                <a16:creationId xmlns:a16="http://schemas.microsoft.com/office/drawing/2014/main" id="{01C41D81-8D75-4CEE-BE55-730AD5EE6565}"/>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5</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th</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book</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3" name="AutoShape 5">
            <a:extLst>
              <a:ext uri="{FF2B5EF4-FFF2-40B4-BE49-F238E27FC236}">
                <a16:creationId xmlns:a16="http://schemas.microsoft.com/office/drawing/2014/main" id="{42D917FF-8E8B-1B06-ED59-AC5E501170EB}"/>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 speaks</a:t>
            </a:r>
          </a:p>
        </p:txBody>
      </p:sp>
      <p:sp>
        <p:nvSpPr>
          <p:cNvPr id="7174" name="AutoShape 6">
            <a:extLst>
              <a:ext uri="{FF2B5EF4-FFF2-40B4-BE49-F238E27FC236}">
                <a16:creationId xmlns:a16="http://schemas.microsoft.com/office/drawing/2014/main" id="{31C84EA7-461C-4C6E-3016-4DC765394705}"/>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These are the words</a:t>
            </a:r>
          </a:p>
        </p:txBody>
      </p:sp>
      <p:sp>
        <p:nvSpPr>
          <p:cNvPr id="7175" name="AutoShape 7">
            <a:extLst>
              <a:ext uri="{FF2B5EF4-FFF2-40B4-BE49-F238E27FC236}">
                <a16:creationId xmlns:a16="http://schemas.microsoft.com/office/drawing/2014/main" id="{08148F4F-9A9E-B754-F614-F9B2DAC834B5}"/>
              </a:ext>
            </a:extLst>
          </p:cNvPr>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11717516"/>
      </p:ext>
    </p:extLst>
  </p:cSld>
  <p:clrMapOvr>
    <a:masterClrMapping/>
  </p:clrMapOvr>
  <p:transition>
    <p:random/>
  </p:transition>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en-US" altLang="zh-CN" sz="3600" b="1">
                <a:solidFill>
                  <a:schemeClr val="accent1"/>
                </a:solidFill>
                <a:latin typeface="Arial" charset="0"/>
                <a:ea typeface="ＭＳ Ｐゴシック" charset="0"/>
                <a:cs typeface="Arial" charset="0"/>
              </a:rPr>
              <a:t>Covenant Contrasts</a:t>
            </a:r>
            <a:endParaRPr lang="en-US" sz="3600">
              <a:latin typeface="Arial" charset="0"/>
              <a:ea typeface="ＭＳ Ｐゴシック" charset="0"/>
              <a:cs typeface="Arial"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000000"/>
                </a:solidFill>
                <a:latin typeface="Arial" charset="0"/>
                <a:cs typeface="Arial" charset="0"/>
              </a:rPr>
              <a:t>157b</a:t>
            </a:r>
            <a:endParaRPr lang="en-US">
              <a:solidFill>
                <a:srgbClr val="000000"/>
              </a:solidFill>
              <a:latin typeface="Arial" charset="0"/>
              <a:cs typeface="Arial"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a:solidFill>
                        <a:srgbClr val="000000"/>
                      </a:solidFill>
                      <a:latin typeface="Arial Narrow" charset="0"/>
                      <a:ea typeface="SimSun" charset="0"/>
                      <a:cs typeface="SimSun" charset="0"/>
                    </a:rPr>
                    <a:t> </a:t>
                  </a:r>
                </a:p>
                <a:p>
                  <a:pPr algn="ctr" eaLnBrk="0" hangingPunct="0">
                    <a:tabLst>
                      <a:tab pos="2400300" algn="l"/>
                      <a:tab pos="5156200" algn="r"/>
                    </a:tabLst>
                  </a:pPr>
                  <a:endParaRPr lang="en-US" altLang="zh-CN" sz="2000">
                    <a:solidFill>
                      <a:srgbClr val="000000"/>
                    </a:solidFill>
                    <a:latin typeface="Arial Narrow" charset="0"/>
                    <a:ea typeface="SimSun" charset="0"/>
                    <a:cs typeface="SimSun"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Abrahamic</a:t>
                  </a:r>
                  <a:endParaRPr lang="en-US" altLang="zh-CN" sz="2000" b="1">
                    <a:solidFill>
                      <a:srgbClr val="000000"/>
                    </a:solidFill>
                    <a:latin typeface="Arial Narrow" charset="0"/>
                    <a:ea typeface="SimSun" charset="0"/>
                    <a:cs typeface="SimSun"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Land</a:t>
                  </a:r>
                  <a:endParaRPr lang="en-US" altLang="zh-CN" sz="2000">
                    <a:solidFill>
                      <a:srgbClr val="000000"/>
                    </a:solidFill>
                    <a:latin typeface="Arial Narrow" charset="0"/>
                    <a:ea typeface="SimSun" charset="0"/>
                    <a:cs typeface="SimSun"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Davidic</a:t>
                  </a:r>
                  <a:endParaRPr lang="en-US" altLang="zh-CN" sz="2000">
                    <a:solidFill>
                      <a:srgbClr val="000000"/>
                    </a:solidFill>
                    <a:latin typeface="Arial Narrow" charset="0"/>
                    <a:ea typeface="SimSun" charset="0"/>
                    <a:cs typeface="SimSun"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New</a:t>
                  </a:r>
                  <a:endParaRPr lang="en-US" altLang="zh-CN" sz="2000">
                    <a:solidFill>
                      <a:srgbClr val="000000"/>
                    </a:solidFill>
                    <a:latin typeface="Arial Narrow" charset="0"/>
                    <a:ea typeface="SimSun" charset="0"/>
                    <a:cs typeface="SimSun"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i="1" dirty="0">
                    <a:solidFill>
                      <a:srgbClr val="000000"/>
                    </a:solidFill>
                    <a:latin typeface="Arial Narrow" charset="0"/>
                    <a:ea typeface="SimSun" charset="0"/>
                    <a:cs typeface="SimSun" charset="0"/>
                  </a:rPr>
                  <a:t> Definition: </a:t>
                </a:r>
                <a:endParaRPr lang="en-US" altLang="zh-CN" sz="2000" dirty="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dirty="0">
                    <a:solidFill>
                      <a:srgbClr val="000000"/>
                    </a:solidFill>
                    <a:latin typeface="Arial Narrow" charset="0"/>
                    <a:ea typeface="SimSun" charset="0"/>
                    <a:cs typeface="SimSun" charset="0"/>
                  </a:rPr>
                  <a:t>God</a:t>
                </a:r>
                <a:r>
                  <a:rPr lang="fr-FR" altLang="zh-CN" sz="2000" b="1" i="1" dirty="0">
                    <a:solidFill>
                      <a:srgbClr val="000000"/>
                    </a:solidFill>
                    <a:latin typeface="Arial Narrow" charset="0"/>
                    <a:ea typeface="SimSun" charset="0"/>
                    <a:cs typeface="SimSun" charset="0"/>
                  </a:rPr>
                  <a:t>'</a:t>
                </a:r>
                <a:r>
                  <a:rPr lang="en-US" altLang="zh-CN" sz="2000" b="1" i="1" dirty="0">
                    <a:solidFill>
                      <a:srgbClr val="000000"/>
                    </a:solidFill>
                    <a:latin typeface="Arial Narrow" charset="0"/>
                    <a:ea typeface="SimSun" charset="0"/>
                    <a:cs typeface="SimSun" charset="0"/>
                  </a:rPr>
                  <a:t>s promise to give Israel…</a:t>
                </a:r>
                <a:endParaRPr lang="en-US" altLang="zh-CN" sz="2000" dirty="0">
                  <a:solidFill>
                    <a:srgbClr val="000000"/>
                  </a:solidFill>
                  <a:latin typeface="Arial Narrow" charset="0"/>
                  <a:ea typeface="SimSun" charset="0"/>
                  <a:cs typeface="SimSun"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land, rule, and blessing to benefit the world</a:t>
                </a: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physical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land</a:t>
                </a:r>
                <a:r>
                  <a:rPr lang="en-US" altLang="zh-CN" sz="2000">
                    <a:solidFill>
                      <a:srgbClr val="000000"/>
                    </a:solidFill>
                    <a:latin typeface="Arial Narrow" charset="0"/>
                    <a:ea typeface="SimSun" charset="0"/>
                    <a:cs typeface="SimSun" charset="0"/>
                  </a:rPr>
                  <a:t> from the Wadi of Egypt to the Euphrates River (Gen. 15:18)</a:t>
                </a: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political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rule</a:t>
                </a:r>
                <a:r>
                  <a:rPr lang="en-US" altLang="zh-CN" sz="2000">
                    <a:solidFill>
                      <a:srgbClr val="000000"/>
                    </a:solidFill>
                    <a:latin typeface="Arial Narrow" charset="0"/>
                    <a:ea typeface="SimSun" charset="0"/>
                    <a:cs typeface="SimSun" charset="0"/>
                  </a:rPr>
                  <a:t> </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of a descendant of David forever from Zion</a:t>
                </a: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spiritual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blessings</a:t>
                </a:r>
                <a:r>
                  <a:rPr lang="en-US" altLang="zh-CN" sz="2000">
                    <a:solidFill>
                      <a:srgbClr val="000000"/>
                    </a:solidFill>
                    <a:latin typeface="Arial Narrow" charset="0"/>
                    <a:ea typeface="SimSun" charset="0"/>
                    <a:cs typeface="SimSun" charset="0"/>
                  </a:rPr>
                  <a:t> of national cleansing and restoration</a:t>
                </a: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Relationship</a:t>
                </a:r>
                <a:endParaRPr lang="en-US" altLang="zh-CN" sz="2000">
                  <a:solidFill>
                    <a:srgbClr val="000000"/>
                  </a:solidFill>
                  <a:latin typeface="Arial Narrow" charset="0"/>
                  <a:ea typeface="SimSun" charset="0"/>
                  <a:cs typeface="SimSun"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en-US" altLang="zh-CN" sz="2000" dirty="0">
                    <a:solidFill>
                      <a:srgbClr val="000000"/>
                    </a:solidFill>
                    <a:latin typeface="Arial Narrow" charset="0"/>
                    <a:ea typeface="SimSun" charset="0"/>
                    <a:cs typeface="SimSun" charset="0"/>
                  </a:rPr>
                  <a:t> Umbrella</a:t>
                </a: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Land</a:t>
                </a: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 Seed</a:t>
                </a: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 Blessing</a:t>
                </a: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Key Text</a:t>
                </a:r>
                <a:endParaRPr lang="en-US" altLang="zh-CN" sz="2000">
                  <a:solidFill>
                    <a:srgbClr val="000000"/>
                  </a:solidFill>
                  <a:latin typeface="Arial Narrow" charset="0"/>
                  <a:ea typeface="SimSun" charset="0"/>
                  <a:cs typeface="SimSun"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Gen. 12:1-3</a:t>
                </a: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Deut. 30:1-10</a:t>
                </a: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2 Sam. 7:12-16</a:t>
                </a: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Jer. 31:31-34</a:t>
                </a: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Recipient</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Date</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Place</a:t>
                </a:r>
                <a:endParaRPr lang="en-US" altLang="zh-CN" sz="2000">
                  <a:solidFill>
                    <a:srgbClr val="000000"/>
                  </a:solidFill>
                  <a:latin typeface="Arial Narrow" charset="0"/>
                  <a:ea typeface="SimSun" charset="0"/>
                  <a:cs typeface="SimSun"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Abraham</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2060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Ur of Chaldees</a:t>
                </a: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Moses</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1445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Mt. Sinai</a:t>
                </a: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David</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1004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Jerusalem</a:t>
                </a: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Jeremiah</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595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Jerusalem</a:t>
                </a: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Personal Blessings </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to First </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Recipient</a:t>
                </a:r>
                <a:endParaRPr lang="en-US" altLang="zh-CN" sz="2000">
                  <a:solidFill>
                    <a:srgbClr val="000000"/>
                  </a:solidFill>
                  <a:latin typeface="Arial Narrow" charset="0"/>
                  <a:ea typeface="SimSun" charset="0"/>
                  <a:cs typeface="SimSun"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Possessions &amp; name blessed, son, opposers disciplined</a:t>
                </a: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Privilege of seeing Canaan from afar</a:t>
                </a: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dirty="0">
                    <a:solidFill>
                      <a:srgbClr val="000000"/>
                    </a:solidFill>
                    <a:latin typeface="Arial Narrow" charset="0"/>
                    <a:ea typeface="SimSun" charset="0"/>
                    <a:cs typeface="SimSun" charset="0"/>
                  </a:rPr>
                  <a:t> Sons ("house") never wiped out (Matt. 1:1-17)</a:t>
                </a: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p>
            </p:txBody>
          </p:sp>
        </p:grpSp>
      </p:grpSp>
    </p:spTree>
    <p:extLst>
      <p:ext uri="{BB962C8B-B14F-4D97-AF65-F5344CB8AC3E}">
        <p14:creationId xmlns:p14="http://schemas.microsoft.com/office/powerpoint/2010/main" val="2085539961"/>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t>
                  </a:r>
                </a:p>
                <a:p>
                  <a:pPr algn="ctr" eaLnBrk="0" hangingPunct="0">
                    <a:tabLst>
                      <a:tab pos="2400300" algn="l"/>
                      <a:tab pos="5156200" algn="r"/>
                    </a:tabLst>
                  </a:pPr>
                  <a:endParaRPr lang="en-US" sz="2000">
                    <a:solidFill>
                      <a:srgbClr val="000000"/>
                    </a:solidFill>
                    <a:latin typeface="Arial Narrow" charset="0"/>
                    <a:cs typeface="Times New Roman"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FFFFFF"/>
                      </a:solidFill>
                      <a:latin typeface="Arial Narrow" charset="0"/>
                      <a:cs typeface="Times New Roman" charset="0"/>
                    </a:rPr>
                    <a:t>Abrahamic</a:t>
                  </a:r>
                  <a:endParaRPr lang="en-US" sz="2000">
                    <a:solidFill>
                      <a:srgbClr val="000000"/>
                    </a:solidFill>
                    <a:latin typeface="Arial Narrow" charset="0"/>
                    <a:cs typeface="Times New Roman"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FF"/>
                      </a:solidFill>
                      <a:latin typeface="Arial Narrow" charset="0"/>
                    </a:rPr>
                    <a:t>Land</a:t>
                  </a:r>
                  <a:endParaRPr lang="en-US" sz="2000">
                    <a:solidFill>
                      <a:srgbClr val="000000"/>
                    </a:solidFill>
                    <a:latin typeface="Arial Narrow"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FF"/>
                      </a:solidFill>
                      <a:latin typeface="Arial Narrow" charset="0"/>
                    </a:rPr>
                    <a:t>Davidic</a:t>
                  </a:r>
                  <a:endParaRPr lang="en-US" sz="2000">
                    <a:solidFill>
                      <a:srgbClr val="000000"/>
                    </a:solidFill>
                    <a:latin typeface="Arial Narrow"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FFFFFF"/>
                      </a:solidFill>
                      <a:latin typeface="Arial Narrow" charset="0"/>
                      <a:cs typeface="Times New Roman" charset="0"/>
                    </a:rPr>
                    <a:t>New</a:t>
                  </a:r>
                  <a:endParaRPr lang="en-US" sz="2000">
                    <a:solidFill>
                      <a:srgbClr val="000000"/>
                    </a:solidFill>
                    <a:latin typeface="Arial Narrow" charset="0"/>
                    <a:cs typeface="Times New Roman"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 National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Blessings</a:t>
                </a:r>
                <a:endParaRPr lang="en-US" sz="2000">
                  <a:solidFill>
                    <a:srgbClr val="000000"/>
                  </a:solidFill>
                  <a:latin typeface="Arial Narrow" charset="0"/>
                  <a:cs typeface="Times New Roman"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 great nation would come from Abraham</a:t>
                </a: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 Reproof (exile)</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Regathering</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Reunited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(Isa. 11:11-16)</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Repentance</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Restored land</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prosperity</a:t>
                </a: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Temple (via son)</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Righteous king to rule (a Davidic descendant) over a kingdom where Israel prominent (Isa. 11:1-5)</a:t>
                </a: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Reuniting of Israel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    and Judah</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Forgiveness</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Indwelling Spirit</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New heart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100% Christian</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(Ezek. 36:25-38)</a:t>
                </a: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 Universal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Blessings</a:t>
                </a:r>
                <a:endParaRPr lang="en-US" sz="2000">
                  <a:solidFill>
                    <a:srgbClr val="000000"/>
                  </a:solidFill>
                  <a:latin typeface="Arial Narrow" charset="0"/>
                  <a:cs typeface="Times New Roman"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All nations blessed through Christ</a:t>
                </a: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World blessed via visiting Jerusalem (Zech. 14:16-19)</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Kingdom (political rule over entire world)</a:t>
                </a: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t>
                </a:r>
              </a:p>
              <a:p>
                <a:pPr algn="ctr" eaLnBrk="0" hangingPunct="0">
                  <a:tabLst>
                    <a:tab pos="2400300" algn="l"/>
                    <a:tab pos="5156200" algn="r"/>
                  </a:tabLst>
                </a:pPr>
                <a:r>
                  <a:rPr lang="en-US" sz="2000">
                    <a:solidFill>
                      <a:srgbClr val="000000"/>
                    </a:solidFill>
                    <a:latin typeface="Arial Narrow" charset="0"/>
                    <a:cs typeface="Times New Roman" charset="0"/>
                  </a:rPr>
                  <a:t>All the world evangelised</a:t>
                </a:r>
              </a:p>
              <a:p>
                <a:pPr algn="ctr" eaLnBrk="0" hangingPunct="0">
                  <a:tabLst>
                    <a:tab pos="2400300" algn="l"/>
                    <a:tab pos="5156200" algn="r"/>
                  </a:tabLst>
                </a:pPr>
                <a:endParaRPr lang="en-US" sz="2000">
                  <a:solidFill>
                    <a:srgbClr val="000000"/>
                  </a:solidFill>
                  <a:latin typeface="Arial Narrow" charset="0"/>
                  <a:cs typeface="Times New Roman"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Present (Partial) Fulfillment</a:t>
                </a:r>
                <a:endParaRPr lang="en-US" sz="2000">
                  <a:solidFill>
                    <a:srgbClr val="000000"/>
                  </a:solidFill>
                  <a:latin typeface="Arial Narrow" charset="0"/>
                  <a:cs typeface="Times New Roman"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Church as spiritual seed of Abraham (Gal. 3:5)</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Regathering &amp; rebirth of modern Israel (Ezek. 37:7-8)</a:t>
                </a: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Church as spiritual temple &amp; Christ awaits rule</a:t>
                </a: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Law abolished, forgiveness, new nature and Spirit indwelling</a:t>
                </a: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Future </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(Full)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Fulfillment</a:t>
                </a:r>
                <a:endParaRPr lang="en-US" sz="2000">
                  <a:solidFill>
                    <a:srgbClr val="000000"/>
                  </a:solidFill>
                  <a:latin typeface="Arial Narrow" charset="0"/>
                  <a:cs typeface="Times New Roman"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All 4 covenants fulfilled in the millennial kingdom</a:t>
                </a: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Israel given full borders (Ezek. 37:8-28; 47–48)</a:t>
                </a: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Christ rules world (Isa. 2, 11) with saints (Rev. 5:10)</a:t>
                </a: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World 100% </a:t>
                </a:r>
              </a:p>
              <a:p>
                <a:pPr algn="ctr" eaLnBrk="0" hangingPunct="0">
                  <a:tabLst>
                    <a:tab pos="2400300" algn="l"/>
                    <a:tab pos="5156200" algn="r"/>
                  </a:tabLst>
                </a:pPr>
                <a:r>
                  <a:rPr lang="en-US" sz="2000">
                    <a:solidFill>
                      <a:srgbClr val="000000"/>
                    </a:solidFill>
                    <a:latin typeface="Arial Narrow" charset="0"/>
                    <a:cs typeface="Times New Roman" charset="0"/>
                  </a:rPr>
                  <a:t>Christian and Israel/Judah reunited</a:t>
                </a: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en-US" sz="3600" b="1">
                <a:solidFill>
                  <a:srgbClr val="FFFFFF"/>
                </a:solidFill>
                <a:latin typeface="Arial" charset="0"/>
                <a:ea typeface="ＭＳ Ｐゴシック" charset="0"/>
                <a:cs typeface="Arial" charset="0"/>
              </a:rPr>
              <a:t>Covenant Contrasts</a:t>
            </a: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000000"/>
                </a:solidFill>
                <a:latin typeface="Arial" charset="0"/>
                <a:cs typeface="Arial" charset="0"/>
              </a:rPr>
              <a:t>157b</a:t>
            </a:r>
          </a:p>
        </p:txBody>
      </p:sp>
    </p:spTree>
    <p:extLst>
      <p:ext uri="{BB962C8B-B14F-4D97-AF65-F5344CB8AC3E}">
        <p14:creationId xmlns:p14="http://schemas.microsoft.com/office/powerpoint/2010/main" val="3612871575"/>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30" name="Rectangle 37"/>
          <p:cNvSpPr>
            <a:spLocks noChangeArrowheads="1"/>
          </p:cNvSpPr>
          <p:nvPr/>
        </p:nvSpPr>
        <p:spPr bwMode="auto">
          <a:xfrm>
            <a:off x="5810250" y="3271838"/>
            <a:ext cx="3289300" cy="1165274"/>
          </a:xfrm>
          <a:prstGeom prst="rect">
            <a:avLst/>
          </a:prstGeom>
          <a:gradFill rotWithShape="0">
            <a:gsLst>
              <a:gs pos="0">
                <a:srgbClr val="CFC630"/>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 Nov 2020</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955800"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a:t>
            </a:r>
            <a:b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b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12" name="Text Box 105">
            <a:extLst>
              <a:ext uri="{FF2B5EF4-FFF2-40B4-BE49-F238E27FC236}">
                <a16:creationId xmlns:a16="http://schemas.microsoft.com/office/drawing/2014/main" id="{525CF8B8-EE7D-2142-BA82-6D42EB268AB8}"/>
              </a:ext>
            </a:extLst>
          </p:cNvPr>
          <p:cNvSpPr txBox="1">
            <a:spLocks noChangeArrowheads="1"/>
          </p:cNvSpPr>
          <p:nvPr/>
        </p:nvSpPr>
        <p:spPr bwMode="auto">
          <a:xfrm>
            <a:off x="9285288" y="158750"/>
            <a:ext cx="1435100" cy="1938992"/>
          </a:xfrm>
          <a:prstGeom prst="rect">
            <a:avLst/>
          </a:prstGeom>
          <a:solidFill>
            <a:schemeClr val="accent4">
              <a:lumMod val="10000"/>
            </a:schemeClr>
          </a:solid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CH-34a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OS1-22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OS2-337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NS-9g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SA-19</a:t>
            </a:r>
          </a:p>
        </p:txBody>
      </p:sp>
      <p:sp>
        <p:nvSpPr>
          <p:cNvPr id="113" name="Text Box 105">
            <a:extLst>
              <a:ext uri="{FF2B5EF4-FFF2-40B4-BE49-F238E27FC236}">
                <a16:creationId xmlns:a16="http://schemas.microsoft.com/office/drawing/2014/main" id="{680D5F20-B1E3-0B4A-9ECB-DFBF805B8610}"/>
              </a:ext>
            </a:extLst>
          </p:cNvPr>
          <p:cNvSpPr txBox="1">
            <a:spLocks noChangeArrowheads="1"/>
          </p:cNvSpPr>
          <p:nvPr/>
        </p:nvSpPr>
        <p:spPr bwMode="auto">
          <a:xfrm>
            <a:off x="10820034" y="116632"/>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34a</a:t>
            </a:r>
          </a:p>
        </p:txBody>
      </p:sp>
      <p:sp>
        <p:nvSpPr>
          <p:cNvPr id="114" name="Text Box 105">
            <a:extLst>
              <a:ext uri="{FF2B5EF4-FFF2-40B4-BE49-F238E27FC236}">
                <a16:creationId xmlns:a16="http://schemas.microsoft.com/office/drawing/2014/main" id="{2EE5C198-4531-D143-9B35-1AD90D64F94B}"/>
              </a:ext>
            </a:extLst>
          </p:cNvPr>
          <p:cNvSpPr txBox="1">
            <a:spLocks noChangeArrowheads="1"/>
          </p:cNvSpPr>
          <p:nvPr/>
        </p:nvSpPr>
        <p:spPr bwMode="auto">
          <a:xfrm>
            <a:off x="10905795" y="510340"/>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0" name="Text Box 105">
            <a:extLst>
              <a:ext uri="{FF2B5EF4-FFF2-40B4-BE49-F238E27FC236}">
                <a16:creationId xmlns:a16="http://schemas.microsoft.com/office/drawing/2014/main" id="{D7EAFB07-1FF7-EB49-A858-41BDBBC84D48}"/>
              </a:ext>
            </a:extLst>
          </p:cNvPr>
          <p:cNvSpPr txBox="1">
            <a:spLocks noChangeArrowheads="1"/>
          </p:cNvSpPr>
          <p:nvPr/>
        </p:nvSpPr>
        <p:spPr bwMode="auto">
          <a:xfrm>
            <a:off x="10905795" y="1658417"/>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19</a:t>
            </a:r>
          </a:p>
        </p:txBody>
      </p:sp>
      <p:sp>
        <p:nvSpPr>
          <p:cNvPr id="111" name="Text Box 105">
            <a:extLst>
              <a:ext uri="{FF2B5EF4-FFF2-40B4-BE49-F238E27FC236}">
                <a16:creationId xmlns:a16="http://schemas.microsoft.com/office/drawing/2014/main" id="{51CF567A-240E-DB40-A314-08F3C5442B32}"/>
              </a:ext>
            </a:extLst>
          </p:cNvPr>
          <p:cNvSpPr txBox="1">
            <a:spLocks noChangeArrowheads="1"/>
          </p:cNvSpPr>
          <p:nvPr/>
        </p:nvSpPr>
        <p:spPr bwMode="auto">
          <a:xfrm>
            <a:off x="10897779" y="1264708"/>
            <a:ext cx="54374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9g</a:t>
            </a:r>
          </a:p>
        </p:txBody>
      </p:sp>
      <p:sp>
        <p:nvSpPr>
          <p:cNvPr id="115" name="Text Box 105">
            <a:extLst>
              <a:ext uri="{FF2B5EF4-FFF2-40B4-BE49-F238E27FC236}">
                <a16:creationId xmlns:a16="http://schemas.microsoft.com/office/drawing/2014/main" id="{1DFBF9D9-19D8-DA43-8995-8DDD5C3694ED}"/>
              </a:ext>
            </a:extLst>
          </p:cNvPr>
          <p:cNvSpPr txBox="1">
            <a:spLocks noChangeArrowheads="1"/>
          </p:cNvSpPr>
          <p:nvPr/>
        </p:nvSpPr>
        <p:spPr bwMode="auto">
          <a:xfrm>
            <a:off x="10830426" y="905194"/>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337</a:t>
            </a:r>
          </a:p>
        </p:txBody>
      </p:sp>
      <p:sp>
        <p:nvSpPr>
          <p:cNvPr id="116" name="Text Box 105">
            <a:extLst>
              <a:ext uri="{FF2B5EF4-FFF2-40B4-BE49-F238E27FC236}">
                <a16:creationId xmlns:a16="http://schemas.microsoft.com/office/drawing/2014/main" id="{BAEE0B93-B0DF-484E-A291-AC738B8FC0A6}"/>
              </a:ext>
            </a:extLst>
          </p:cNvPr>
          <p:cNvSpPr txBox="1">
            <a:spLocks noChangeArrowheads="1"/>
          </p:cNvSpPr>
          <p:nvPr/>
        </p:nvSpPr>
        <p:spPr bwMode="auto">
          <a:xfrm>
            <a:off x="8453541" y="125876"/>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7" name="Oval 116">
            <a:extLst>
              <a:ext uri="{FF2B5EF4-FFF2-40B4-BE49-F238E27FC236}">
                <a16:creationId xmlns:a16="http://schemas.microsoft.com/office/drawing/2014/main" id="{160B4493-D7D2-7440-9165-5FE1B26099D4}"/>
              </a:ext>
            </a:extLst>
          </p:cNvPr>
          <p:cNvSpPr/>
          <p:nvPr/>
        </p:nvSpPr>
        <p:spPr bwMode="auto">
          <a:xfrm>
            <a:off x="5721350" y="5562600"/>
            <a:ext cx="2087563" cy="862013"/>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spTree>
    <p:extLst>
      <p:ext uri="{BB962C8B-B14F-4D97-AF65-F5344CB8AC3E}">
        <p14:creationId xmlns:p14="http://schemas.microsoft.com/office/powerpoint/2010/main" val="16453925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2000"/>
                                        <p:tgtEl>
                                          <p:spTgt spid="117"/>
                                        </p:tgtEl>
                                      </p:cBhvr>
                                    </p:animEffect>
                                    <p:anim calcmode="lin" valueType="num">
                                      <p:cBhvr>
                                        <p:cTn id="8" dur="2000" fill="hold"/>
                                        <p:tgtEl>
                                          <p:spTgt spid="117"/>
                                        </p:tgtEl>
                                        <p:attrNameLst>
                                          <p:attrName>ppt_w</p:attrName>
                                        </p:attrNameLst>
                                      </p:cBhvr>
                                      <p:tavLst>
                                        <p:tav tm="0" fmla="#ppt_w*sin(2.5*pi*$)">
                                          <p:val>
                                            <p:fltVal val="0"/>
                                          </p:val>
                                        </p:tav>
                                        <p:tav tm="100000">
                                          <p:val>
                                            <p:fltVal val="1"/>
                                          </p:val>
                                        </p:tav>
                                      </p:tavLst>
                                    </p:anim>
                                    <p:anim calcmode="lin" valueType="num">
                                      <p:cBhvr>
                                        <p:cTn id="9" dur="2000" fill="hold"/>
                                        <p:tgtEl>
                                          <p:spTgt spid="1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Borders of the Land Promised to Abraham</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2" name="Text Box 8"/>
          <p:cNvSpPr txBox="1">
            <a:spLocks noChangeArrowheads="1"/>
          </p:cNvSpPr>
          <p:nvPr/>
        </p:nvSpPr>
        <p:spPr bwMode="auto">
          <a:xfrm>
            <a:off x="3038481" y="4182627"/>
            <a:ext cx="6200775" cy="2678113"/>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15:18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"On that day the L</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made a covenant with Abram, saying, </a:t>
            </a:r>
            <a:r>
              <a:rPr kumimoji="0" lang="fr-FR"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To your offspring I give this land, from the river of Egypt to the great river, the river Euphrates</a:t>
            </a:r>
            <a:r>
              <a:rPr kumimoji="0" lang="fr-FR"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(ESV)</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3"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Lebanon</a:t>
            </a: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
        <p:nvSpPr>
          <p:cNvPr id="18" name="Text Box 9"/>
          <p:cNvSpPr txBox="1">
            <a:spLocks noChangeArrowheads="1"/>
          </p:cNvSpPr>
          <p:nvPr/>
        </p:nvSpPr>
        <p:spPr bwMode="auto">
          <a:xfrm>
            <a:off x="1139707" y="444738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p>
        </p:txBody>
      </p:sp>
      <p:sp>
        <p:nvSpPr>
          <p:cNvPr id="15" name="Text Box 9"/>
          <p:cNvSpPr txBox="1">
            <a:spLocks noChangeArrowheads="1"/>
          </p:cNvSpPr>
          <p:nvPr/>
        </p:nvSpPr>
        <p:spPr bwMode="auto">
          <a:xfrm>
            <a:off x="2752167" y="1779142"/>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Syria</a:t>
            </a:r>
          </a:p>
        </p:txBody>
      </p:sp>
      <p:sp>
        <p:nvSpPr>
          <p:cNvPr id="19" name="Text Box 9"/>
          <p:cNvSpPr txBox="1">
            <a:spLocks noChangeArrowheads="1"/>
          </p:cNvSpPr>
          <p:nvPr/>
        </p:nvSpPr>
        <p:spPr bwMode="auto">
          <a:xfrm>
            <a:off x="3363866" y="3618515"/>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Jordan</a:t>
            </a: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cs typeface="ＭＳ Ｐゴシック" charset="0"/>
              </a:rPr>
              <a:t>531e</a:t>
            </a:r>
          </a:p>
        </p:txBody>
      </p:sp>
    </p:spTree>
    <p:extLst>
      <p:ext uri="{BB962C8B-B14F-4D97-AF65-F5344CB8AC3E}">
        <p14:creationId xmlns:p14="http://schemas.microsoft.com/office/powerpoint/2010/main" val="30145786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2800" b="1" dirty="0">
                <a:solidFill>
                  <a:schemeClr val="bg1"/>
                </a:solidFill>
                <a:latin typeface="Arial" charset="0"/>
              </a:rPr>
              <a:t>Eternal Land for Abraham’s Descendants</a:t>
            </a:r>
            <a:endParaRPr kumimoji="1" lang="en-US" altLang="zh-CN" sz="18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612551" y="726885"/>
            <a:ext cx="5531449" cy="6124754"/>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17:7-8 (NIV)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 will establish my covenant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covenant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between me and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for the generations to come, to be your God and the God of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8</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whole land of Canaan, where you are now an alien, I will give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possession</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to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and I will be their God."</a:t>
            </a:r>
          </a:p>
        </p:txBody>
      </p:sp>
      <p:sp>
        <p:nvSpPr>
          <p:cNvPr id="14" name="Text Box 9"/>
          <p:cNvSpPr txBox="1">
            <a:spLocks noChangeArrowheads="1"/>
          </p:cNvSpPr>
          <p:nvPr/>
        </p:nvSpPr>
        <p:spPr bwMode="auto">
          <a:xfrm>
            <a:off x="1953323" y="2659559"/>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en-SG" sz="3600" b="1" dirty="0">
                <a:effectLst>
                  <a:glow rad="127000">
                    <a:schemeClr val="tx1"/>
                  </a:glow>
                </a:effectLst>
                <a:latin typeface="Arial" charset="0"/>
                <a:ea typeface="ＭＳ Ｐゴシック" charset="0"/>
                <a:cs typeface="ＭＳ Ｐゴシック" charset="0"/>
              </a:rPr>
              <a:t>Leviticus 26:44-45</a:t>
            </a:r>
            <a:br>
              <a:rPr lang="en-SG" sz="3600" b="1" dirty="0">
                <a:effectLst>
                  <a:glow rad="127000">
                    <a:schemeClr val="tx1"/>
                  </a:glow>
                </a:effectLst>
                <a:latin typeface="Arial" charset="0"/>
                <a:ea typeface="ＭＳ Ｐゴシック" charset="0"/>
                <a:cs typeface="ＭＳ Ｐゴシック" charset="0"/>
              </a:rPr>
            </a:br>
            <a:br>
              <a:rPr lang="en-SG" sz="3600" b="1" dirty="0">
                <a:effectLst>
                  <a:glow rad="127000">
                    <a:schemeClr val="tx1"/>
                  </a:glow>
                </a:effectLst>
                <a:latin typeface="Arial" charset="0"/>
                <a:ea typeface="ＭＳ Ｐゴシック" charset="0"/>
                <a:cs typeface="ＭＳ Ｐゴシック" charset="0"/>
              </a:rPr>
            </a:br>
            <a:r>
              <a:rPr lang="en-SG" sz="3600" b="1" dirty="0">
                <a:effectLst>
                  <a:glow rad="127000">
                    <a:schemeClr val="tx1"/>
                  </a:glow>
                </a:effectLst>
                <a:latin typeface="Arial" charset="0"/>
                <a:ea typeface="ＭＳ Ｐゴシック" charset="0"/>
                <a:cs typeface="ＭＳ Ｐゴシック" charset="0"/>
              </a:rPr>
              <a:t>"Yet in spite of this, </a:t>
            </a:r>
            <a:r>
              <a:rPr lang="en-SG" sz="3600" b="1" dirty="0">
                <a:solidFill>
                  <a:srgbClr val="FFFF00"/>
                </a:solidFill>
                <a:effectLst>
                  <a:glow rad="127000">
                    <a:schemeClr val="tx1"/>
                  </a:glow>
                </a:effectLst>
                <a:latin typeface="Arial" charset="0"/>
                <a:ea typeface="ＭＳ Ｐゴシック" charset="0"/>
                <a:cs typeface="ＭＳ Ｐゴシック" charset="0"/>
              </a:rPr>
              <a:t>when they are in the land of their enemies, I will not reject them, nor will I so abhor them as to destroy them, breaking My covenant with them</a:t>
            </a:r>
            <a:r>
              <a:rPr lang="en-SG" sz="3600" b="1" dirty="0">
                <a:effectLst>
                  <a:glow rad="127000">
                    <a:schemeClr val="tx1"/>
                  </a:glow>
                </a:effectLst>
                <a:latin typeface="Arial" charset="0"/>
                <a:ea typeface="ＭＳ Ｐゴシック" charset="0"/>
                <a:cs typeface="ＭＳ Ｐゴシック" charset="0"/>
              </a:rPr>
              <a:t>; for I am the Lord their God. But I will remember for them the covenant with their ancestors, whom I brought out of the land of Egypt in the sight of the nations, that I might be their God. I am the Lord." </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en-US" sz="3600" b="1" dirty="0">
                <a:effectLst>
                  <a:glow rad="127000">
                    <a:schemeClr val="tx1"/>
                  </a:glow>
                </a:effectLst>
                <a:latin typeface="Arial" charset="0"/>
                <a:ea typeface="ＭＳ Ｐゴシック" charset="0"/>
              </a:rPr>
              <a:t>Deuteronomy 30:3-5a</a:t>
            </a:r>
            <a:br>
              <a:rPr lang="en-US" sz="3600" b="1" dirty="0">
                <a:effectLst>
                  <a:glow rad="127000">
                    <a:schemeClr val="tx1"/>
                  </a:glow>
                </a:effectLst>
                <a:latin typeface="Arial" charset="0"/>
                <a:ea typeface="ＭＳ Ｐゴシック" charset="0"/>
              </a:rPr>
            </a:br>
            <a:r>
              <a:rPr lang="en-US" sz="3600" b="1" dirty="0">
                <a:effectLst>
                  <a:glow rad="127000">
                    <a:schemeClr val="tx1"/>
                  </a:glow>
                </a:effectLst>
                <a:latin typeface="Arial" charset="0"/>
                <a:ea typeface="ＭＳ Ｐゴシック" charset="0"/>
              </a:rPr>
              <a:t>"Then the Lord your God will restore you from captivity, and have compassion on you, and </a:t>
            </a:r>
            <a:r>
              <a:rPr lang="en-US" sz="3600" b="1" dirty="0">
                <a:solidFill>
                  <a:srgbClr val="FFFF00"/>
                </a:solidFill>
                <a:effectLst>
                  <a:glow rad="127000">
                    <a:schemeClr val="tx1"/>
                  </a:glow>
                </a:effectLst>
                <a:latin typeface="Arial" charset="0"/>
                <a:ea typeface="ＭＳ Ｐゴシック" charset="0"/>
              </a:rPr>
              <a:t>will gather you again from all the peoples where the Lord your God has scattered you</a:t>
            </a:r>
            <a:r>
              <a:rPr lang="en-US" sz="3600" b="1" dirty="0">
                <a:effectLst>
                  <a:glow rad="127000">
                    <a:schemeClr val="tx1"/>
                  </a:glow>
                </a:effectLst>
                <a:latin typeface="Arial" charset="0"/>
                <a:ea typeface="ＭＳ Ｐゴシック" charset="0"/>
              </a:rPr>
              <a:t>. If your outcasts are at the ends of the earth, from there the Lord your God will gather you, and from there He will bring you back. And the Lord; your God will bring you into the land which your fathers possessed, and you shall possess it..."</a:t>
            </a:r>
            <a:r>
              <a:rPr lang="en-SG" sz="3600" b="1" dirty="0">
                <a:effectLst>
                  <a:glow rad="127000">
                    <a:schemeClr val="tx1"/>
                  </a:glow>
                </a:effectLst>
                <a:latin typeface="Arial" charset="0"/>
                <a:ea typeface="ＭＳ Ｐゴシック" charset="0"/>
              </a:rPr>
              <a:t> </a:t>
            </a:r>
            <a:endParaRPr lang="en-US" sz="3600" b="1" dirty="0">
              <a:effectLst>
                <a:glow rad="127000">
                  <a:schemeClr val="tx1"/>
                </a:glow>
              </a:effectLst>
              <a:latin typeface="Arial" charset="0"/>
              <a:ea typeface="ＭＳ Ｐゴシック"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mr-IN" altLang="ja-JP" b="1" dirty="0">
                <a:solidFill>
                  <a:schemeClr val="bg1"/>
                </a:solidFill>
                <a:latin typeface="Helvetica" charset="0"/>
                <a:ea typeface="Osaka" charset="0"/>
                <a:cs typeface="Osaka" charset="0"/>
              </a:rPr>
              <a:t>"</a:t>
            </a:r>
            <a:r>
              <a:rPr lang="en-US" b="1" dirty="0">
                <a:solidFill>
                  <a:schemeClr val="bg1"/>
                </a:solidFill>
                <a:latin typeface="Helvetica" charset="0"/>
                <a:ea typeface="Osaka" charset="0"/>
                <a:cs typeface="Osaka" charset="0"/>
              </a:rPr>
              <a:t>How to Get Rid of the Jews</a:t>
            </a:r>
            <a:r>
              <a:rPr lang="mr-IN" altLang="ja-JP" b="1" dirty="0">
                <a:solidFill>
                  <a:schemeClr val="bg1"/>
                </a:solidFill>
                <a:latin typeface="Helvetica" charset="0"/>
                <a:ea typeface="Osaka" charset="0"/>
                <a:cs typeface="Osaka" charset="0"/>
              </a:rPr>
              <a:t>"</a:t>
            </a:r>
            <a:endParaRPr lang="en-US" b="1" dirty="0">
              <a:solidFill>
                <a:schemeClr val="bg1"/>
              </a:solidFill>
              <a:latin typeface="Helvetica" charset="0"/>
              <a:ea typeface="Osaka" charset="0"/>
              <a:cs typeface="Osaka" charset="0"/>
            </a:endParaRPr>
          </a:p>
        </p:txBody>
      </p:sp>
      <p:sp>
        <p:nvSpPr>
          <p:cNvPr id="3" name="Title 1"/>
          <p:cNvSpPr txBox="1">
            <a:spLocks/>
          </p:cNvSpPr>
          <p:nvPr/>
        </p:nvSpPr>
        <p:spPr bwMode="auto">
          <a:xfrm>
            <a:off x="131991" y="0"/>
            <a:ext cx="820633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35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This is what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says,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he who appoints the sun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to shine by day,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who decrees the moon and stars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to shine by night,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who stirs up the sea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so that its waves roar</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Almighty is his name: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36</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Only if these decrees vanish </a:t>
            </a:r>
            <a:b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from my sight,</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declares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will the descendants of Israel ever cease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to be a nation before me.</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37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This is what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says: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Only if the heavens above can be measured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and the foundations of the earth below be searched 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will I reject all the descendants of Israel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because of all they have done,</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declares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(Jer. 31:35-37 </a:t>
            </a:r>
            <a:r>
              <a:rPr kumimoji="0" lang="en-US" sz="18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NIV</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p>
        </p:txBody>
      </p:sp>
    </p:spTree>
    <p:extLst>
      <p:ext uri="{BB962C8B-B14F-4D97-AF65-F5344CB8AC3E}">
        <p14:creationId xmlns:p14="http://schemas.microsoft.com/office/powerpoint/2010/main" val="31832792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SG" sz="3600" b="1" dirty="0">
                <a:effectLst>
                  <a:glow rad="127000">
                    <a:schemeClr val="tx1"/>
                  </a:glow>
                </a:effectLst>
                <a:latin typeface="Arial" charset="0"/>
                <a:ea typeface="ＭＳ Ｐゴシック" charset="0"/>
                <a:cs typeface="ＭＳ Ｐゴシック" charset="0"/>
              </a:rPr>
              <a:t>God will restore Israel to the land twice</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that day the Root of Jesse will stand as a banner for the peoples; the nations will rally to him, and his place of rest will be glorious.  </a:t>
            </a:r>
            <a:r>
              <a:rPr kumimoji="0" lang="en-US" sz="3200" b="1" i="0" u="none" strike="noStrike" kern="1200" cap="none" spc="0" normalizeH="0" baseline="30000" noProof="0" dirty="0">
                <a:ln>
                  <a:noFill/>
                </a:ln>
                <a:solidFill>
                  <a:srgbClr val="FFFF00"/>
                </a:solidFill>
                <a:effectLst>
                  <a:glow rad="127000">
                    <a:srgbClr val="000000"/>
                  </a:glow>
                </a:effectLst>
                <a:uLnTx/>
                <a:uFillTx/>
                <a:latin typeface="Arial" charset="0"/>
                <a:ea typeface="ＭＳ Ｐゴシック" charset="0"/>
              </a:rPr>
              <a:t>11</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In that day the L</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 will reach out his hand a second time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to reclaim the remnant that is left of his people from Assyria, from Lower Egypt, from Upper Egypt, from Cush, from Elam, from Babylonia, from Hamath and from the islands of the sea” (Isa 11:11-12 NIV).</a:t>
            </a:r>
          </a:p>
        </p:txBody>
      </p:sp>
    </p:spTree>
    <p:extLst>
      <p:ext uri="{BB962C8B-B14F-4D97-AF65-F5344CB8AC3E}">
        <p14:creationId xmlns:p14="http://schemas.microsoft.com/office/powerpoint/2010/main" val="3951221517"/>
      </p:ext>
    </p:extLst>
  </p:cSld>
  <p:clrMapOvr>
    <a:masterClrMapping/>
  </p:clrMapOvr>
  <p:transition/>
</p:sld>
</file>

<file path=ppt/slides/slide3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en-US" b="1">
                <a:solidFill>
                  <a:srgbClr val="FFFFFF"/>
                </a:solidFill>
                <a:latin typeface="Arial" charset="0"/>
                <a:ea typeface="ＭＳ Ｐゴシック" charset="0"/>
                <a:cs typeface="Arial" charset="0"/>
              </a:rPr>
              <a:t>Amos 9:14-15 </a:t>
            </a:r>
            <a:r>
              <a:rPr lang="en-US" sz="3200" b="1">
                <a:solidFill>
                  <a:srgbClr val="FFFFFF"/>
                </a:solidFill>
                <a:latin typeface="Arial" charset="0"/>
                <a:ea typeface="ＭＳ Ｐゴシック" charset="0"/>
                <a:cs typeface="Arial" charset="0"/>
              </a:rPr>
              <a:t>(NIV)</a:t>
            </a:r>
            <a:endParaRPr lang="en-US" b="1">
              <a:solidFill>
                <a:srgbClr val="FFFFFF"/>
              </a:solidFill>
              <a:latin typeface="Arial" charset="0"/>
              <a:ea typeface="ＭＳ Ｐゴシック" charset="0"/>
              <a:cs typeface="Arial"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698500" cy="461963"/>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593</a:t>
            </a:r>
          </a:p>
        </p:txBody>
      </p:sp>
      <p:sp>
        <p:nvSpPr>
          <p:cNvPr id="35846" name="Rectangle 6"/>
          <p:cNvSpPr>
            <a:spLocks noChangeArrowheads="1"/>
          </p:cNvSpPr>
          <p:nvPr/>
        </p:nvSpPr>
        <p:spPr bwMode="auto">
          <a:xfrm>
            <a:off x="1137" y="836712"/>
            <a:ext cx="6587087" cy="6021288"/>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uk-UA"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I will bring back my exiled people Israel;</a:t>
            </a:r>
            <a:b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b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they will rebuild the ruined cities and live in them. They will plant vineyards and drink their wine; they will make gardens and eat their fruit. </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79400">
                    <a:srgbClr val="000000"/>
                  </a:glow>
                </a:effectLst>
                <a:uLnTx/>
                <a:uFillTx/>
                <a:latin typeface="Arial" charset="0"/>
                <a:ea typeface="Times New Roman" charset="0"/>
                <a:cs typeface="+mn-cs"/>
              </a:rPr>
              <a:t>15</a:t>
            </a:r>
            <a:r>
              <a:rPr kumimoji="0" lang="en-SG" sz="3200" b="1" i="0" u="none" strike="noStrike" kern="1200" cap="none" spc="0" normalizeH="0" baseline="0" noProof="0" dirty="0">
                <a:ln>
                  <a:noFill/>
                </a:ln>
                <a:solidFill>
                  <a:srgbClr val="FFFF00"/>
                </a:solidFill>
                <a:effectLst>
                  <a:glow rad="279400">
                    <a:srgbClr val="000000"/>
                  </a:glow>
                </a:effectLst>
                <a:uLnTx/>
                <a:uFillTx/>
                <a:latin typeface="Arial" charset="0"/>
                <a:ea typeface="Times New Roman" charset="0"/>
                <a:cs typeface="+mn-cs"/>
              </a:rPr>
              <a:t>I will plant Israel in their own land, never again to be uprooted from the land I have given them</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uk-UA"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 says the L</a:t>
            </a:r>
            <a:r>
              <a:rPr kumimoji="0" lang="en-SG" sz="28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ORD</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 your God.</a:t>
            </a:r>
            <a:r>
              <a:rPr kumimoji="0" lang="ru-RU"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endParaRPr kumimoji="0" lang="en-GB"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endParaRPr>
          </a:p>
        </p:txBody>
      </p:sp>
    </p:spTree>
    <p:extLst>
      <p:ext uri="{BB962C8B-B14F-4D97-AF65-F5344CB8AC3E}">
        <p14:creationId xmlns:p14="http://schemas.microsoft.com/office/powerpoint/2010/main" val="907254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3289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5000" b="0" i="0" u="none" strike="noStrike" kern="1200" cap="none" spc="0" normalizeH="0" baseline="0" noProof="0">
                <a:ln>
                  <a:noFill/>
                </a:ln>
                <a:solidFill>
                  <a:srgbClr val="FFFF66"/>
                </a:solidFill>
                <a:effectLst/>
                <a:uLnTx/>
                <a:uFillTx/>
                <a:latin typeface="Arial"/>
                <a:ea typeface="Times New Roman" pitchFamily="-111" charset="0"/>
                <a:cs typeface="Arial"/>
              </a:rPr>
              <a:t>Which one of the Ten Commandments includes a promise?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5:16</a:t>
            </a:r>
            <a:r>
              <a:rPr kumimoji="0" lang="en-US" sz="4000" b="0" i="0" u="none" strike="noStrike" kern="1200" cap="none" spc="0" normalizeH="0" baseline="0" noProof="0">
                <a:ln>
                  <a:noFill/>
                </a:ln>
                <a:solidFill>
                  <a:srgbClr val="FF99FF"/>
                </a:solidFill>
                <a:effectLst/>
                <a:uLnTx/>
                <a:uFillTx/>
                <a:latin typeface="Arial"/>
                <a:ea typeface="Times New Roman" pitchFamily="-111" charset="0"/>
                <a:cs typeface="Arial"/>
              </a:rPr>
              <a:t> </a:t>
            </a: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You shall not murder</a:t>
            </a: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None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of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above</a:t>
            </a: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c.</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Honor your father &amp; mother</a:t>
            </a: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You</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shall</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not</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steal</a:t>
            </a:r>
          </a:p>
        </p:txBody>
      </p:sp>
      <p:sp>
        <p:nvSpPr>
          <p:cNvPr id="294920" name="Title 7"/>
          <p:cNvSpPr>
            <a:spLocks noGrp="1"/>
          </p:cNvSpPr>
          <p:nvPr>
            <p:ph type="title" idx="4294967295"/>
          </p:nvPr>
        </p:nvSpPr>
        <p:spPr>
          <a:xfrm>
            <a:off x="685800" y="-674688"/>
            <a:ext cx="7772400" cy="762001"/>
          </a:xfrm>
        </p:spPr>
        <p:txBody>
          <a:bodyPr/>
          <a:lstStyle/>
          <a:p>
            <a:r>
              <a:rPr lang="en-US">
                <a:latin typeface="Arial" charset="0"/>
                <a:ea typeface="ＭＳ Ｐゴシック" charset="0"/>
              </a:rPr>
              <a:t>Promise Commandment</a:t>
            </a:r>
          </a:p>
        </p:txBody>
      </p:sp>
    </p:spTree>
    <p:extLst>
      <p:ext uri="{BB962C8B-B14F-4D97-AF65-F5344CB8AC3E}">
        <p14:creationId xmlns:p14="http://schemas.microsoft.com/office/powerpoint/2010/main" val="238221934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wedge">
                                      <p:cBhvr>
                                        <p:cTn id="7" dur="2000"/>
                                        <p:tgtEl>
                                          <p:spTgt spid="1229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2291"/>
                                        </p:tgtEl>
                                        <p:attrNameLst>
                                          <p:attrName>style.visibility</p:attrName>
                                        </p:attrNameLst>
                                      </p:cBhvr>
                                      <p:to>
                                        <p:strVal val="visible"/>
                                      </p:to>
                                    </p:set>
                                    <p:anim calcmode="lin" valueType="num">
                                      <p:cBhvr additive="base">
                                        <p:cTn id="12" dur="500" fill="hold"/>
                                        <p:tgtEl>
                                          <p:spTgt spid="12291"/>
                                        </p:tgtEl>
                                        <p:attrNameLst>
                                          <p:attrName>ppt_x</p:attrName>
                                        </p:attrNameLst>
                                      </p:cBhvr>
                                      <p:tavLst>
                                        <p:tav tm="0">
                                          <p:val>
                                            <p:strVal val="0-#ppt_w/2"/>
                                          </p:val>
                                        </p:tav>
                                        <p:tav tm="100000">
                                          <p:val>
                                            <p:strVal val="#ppt_x"/>
                                          </p:val>
                                        </p:tav>
                                      </p:tavLst>
                                    </p:anim>
                                    <p:anim calcmode="lin" valueType="num">
                                      <p:cBhvr additive="base">
                                        <p:cTn id="13" dur="500" fill="hold"/>
                                        <p:tgtEl>
                                          <p:spTgt spid="12291"/>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2294"/>
                                        </p:tgtEl>
                                        <p:attrNameLst>
                                          <p:attrName>style.visibility</p:attrName>
                                        </p:attrNameLst>
                                      </p:cBhvr>
                                      <p:to>
                                        <p:strVal val="visible"/>
                                      </p:to>
                                    </p:set>
                                    <p:anim calcmode="lin" valueType="num">
                                      <p:cBhvr additive="base">
                                        <p:cTn id="18" dur="500" fill="hold"/>
                                        <p:tgtEl>
                                          <p:spTgt spid="12294"/>
                                        </p:tgtEl>
                                        <p:attrNameLst>
                                          <p:attrName>ppt_x</p:attrName>
                                        </p:attrNameLst>
                                      </p:cBhvr>
                                      <p:tavLst>
                                        <p:tav tm="0">
                                          <p:val>
                                            <p:strVal val="0-#ppt_w/2"/>
                                          </p:val>
                                        </p:tav>
                                        <p:tav tm="100000">
                                          <p:val>
                                            <p:strVal val="#ppt_x"/>
                                          </p:val>
                                        </p:tav>
                                      </p:tavLst>
                                    </p:anim>
                                    <p:anim calcmode="lin" valueType="num">
                                      <p:cBhvr additive="base">
                                        <p:cTn id="19" dur="500" fill="hold"/>
                                        <p:tgtEl>
                                          <p:spTgt spid="12294"/>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12293"/>
                                        </p:tgtEl>
                                        <p:attrNameLst>
                                          <p:attrName>style.visibility</p:attrName>
                                        </p:attrNameLst>
                                      </p:cBhvr>
                                      <p:to>
                                        <p:strVal val="visible"/>
                                      </p:to>
                                    </p:set>
                                    <p:anim calcmode="lin" valueType="num">
                                      <p:cBhvr additive="base">
                                        <p:cTn id="24" dur="500" fill="hold"/>
                                        <p:tgtEl>
                                          <p:spTgt spid="12293"/>
                                        </p:tgtEl>
                                        <p:attrNameLst>
                                          <p:attrName>ppt_x</p:attrName>
                                        </p:attrNameLst>
                                      </p:cBhvr>
                                      <p:tavLst>
                                        <p:tav tm="0">
                                          <p:val>
                                            <p:strVal val="1+#ppt_w/2"/>
                                          </p:val>
                                        </p:tav>
                                        <p:tav tm="100000">
                                          <p:val>
                                            <p:strVal val="#ppt_x"/>
                                          </p:val>
                                        </p:tav>
                                      </p:tavLst>
                                    </p:anim>
                                    <p:anim calcmode="lin" valueType="num">
                                      <p:cBhvr additive="base">
                                        <p:cTn id="25" dur="500" fill="hold"/>
                                        <p:tgtEl>
                                          <p:spTgt spid="12293"/>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12292"/>
                                        </p:tgtEl>
                                        <p:attrNameLst>
                                          <p:attrName>style.visibility</p:attrName>
                                        </p:attrNameLst>
                                      </p:cBhvr>
                                      <p:to>
                                        <p:strVal val="visible"/>
                                      </p:to>
                                    </p:set>
                                    <p:anim calcmode="lin" valueType="num">
                                      <p:cBhvr additive="base">
                                        <p:cTn id="30" dur="500" fill="hold"/>
                                        <p:tgtEl>
                                          <p:spTgt spid="12292"/>
                                        </p:tgtEl>
                                        <p:attrNameLst>
                                          <p:attrName>ppt_x</p:attrName>
                                        </p:attrNameLst>
                                      </p:cBhvr>
                                      <p:tavLst>
                                        <p:tav tm="0">
                                          <p:val>
                                            <p:strVal val="1+#ppt_w/2"/>
                                          </p:val>
                                        </p:tav>
                                        <p:tav tm="100000">
                                          <p:val>
                                            <p:strVal val="#ppt_x"/>
                                          </p:val>
                                        </p:tav>
                                      </p:tavLst>
                                    </p:anim>
                                    <p:anim calcmode="lin" valueType="num">
                                      <p:cBhvr additive="base">
                                        <p:cTn id="31" dur="500" fill="hold"/>
                                        <p:tgtEl>
                                          <p:spTgt spid="122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utoUpdateAnimBg="0"/>
      <p:bldP spid="12291" grpId="0" animBg="1" autoUpdateAnimBg="0"/>
      <p:bldP spid="12292" grpId="0" animBg="1" autoUpdateAnimBg="0"/>
      <p:bldP spid="12293" grpId="0" animBg="1" autoUpdateAnimBg="0"/>
      <p:bldP spid="12294"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en-US" sz="3600" b="1">
                <a:solidFill>
                  <a:srgbClr val="FFFFFF"/>
                </a:solidFill>
                <a:latin typeface="Arial" charset="0"/>
                <a:ea typeface="ＭＳ Ｐゴシック" charset="0"/>
                <a:cs typeface="Arial" charset="0"/>
              </a:rPr>
              <a:t>Millennial Worship</a:t>
            </a:r>
          </a:p>
        </p:txBody>
      </p:sp>
      <p:sp>
        <p:nvSpPr>
          <p:cNvPr id="4" name="Title 2"/>
          <p:cNvSpPr txBox="1">
            <a:spLocks/>
          </p:cNvSpPr>
          <p:nvPr/>
        </p:nvSpPr>
        <p:spPr bwMode="auto">
          <a:xfrm>
            <a:off x="457200" y="685800"/>
            <a:ext cx="8610600" cy="6019800"/>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In the end, the enemies of Jerusalem who survive the plague will go up to Jerusalem each year to worship the King... and to celebrate the Festival of Shelters.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17</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Any nation in the world that refuses to come to Jerusalem to worship the King... will have no rain.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18</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If the people of Egypt refuse to attend the festival, the L</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ORD</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will punish them with the same plague that he sends on the other nations who refuse to go.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19</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Egypt and the other nations will all be punished if they don</a:t>
            </a:r>
            <a:r>
              <a:rPr kumimoji="0" lang="mr-IN"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t go to celebrate the Festival of Shelters</a:t>
            </a: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(Zech. 14:16-19 </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p>
        </p:txBody>
      </p:sp>
    </p:spTree>
    <p:extLst>
      <p:ext uri="{BB962C8B-B14F-4D97-AF65-F5344CB8AC3E}">
        <p14:creationId xmlns:p14="http://schemas.microsoft.com/office/powerpoint/2010/main" val="1214605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Shared Land with Jews &amp; Gentiles</a:t>
            </a: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distribute this land among yourselves according to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22</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allot it as an inheritance for yourselves and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for the aliens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who have settled among you and who have children.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consider them as native-born Israelites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along with you they are to be allotted an inheritance among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23</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whatever tribe the alien settles, there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give him his inheritance</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declares the Sovereign L</a:t>
            </a:r>
            <a:r>
              <a:rPr kumimoji="0" lang="en-SG"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b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(Ezekiel 47:21-23 </a:t>
            </a:r>
            <a:r>
              <a:rPr kumimoji="0" lang="en-SG"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NLT</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p>
        </p:txBody>
      </p:sp>
    </p:spTree>
    <p:extLst>
      <p:ext uri="{BB962C8B-B14F-4D97-AF65-F5344CB8AC3E}">
        <p14:creationId xmlns:p14="http://schemas.microsoft.com/office/powerpoint/2010/main" val="2335915823"/>
      </p:ext>
    </p:extLst>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At the time of those events,</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says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 </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when I restore the prosperity of Judah and Jerusalem, </a:t>
            </a:r>
            <a:br>
              <a:rPr lang="en-US" sz="3200" b="1" dirty="0">
                <a:effectLst>
                  <a:glow rad="127000">
                    <a:schemeClr val="tx1"/>
                  </a:glow>
                </a:effectLst>
                <a:latin typeface="Arial" charset="0"/>
                <a:ea typeface="ＭＳ Ｐゴシック" charset="0"/>
                <a:cs typeface="ＭＳ Ｐゴシック" charset="0"/>
              </a:rPr>
            </a:br>
            <a:r>
              <a:rPr lang="en-US" sz="3200" b="1" baseline="30000" dirty="0">
                <a:effectLst>
                  <a:glow rad="127000">
                    <a:schemeClr val="tx1"/>
                  </a:glow>
                </a:effectLst>
                <a:latin typeface="Arial" charset="0"/>
                <a:ea typeface="ＭＳ Ｐゴシック" charset="0"/>
                <a:cs typeface="ＭＳ Ｐゴシック" charset="0"/>
              </a:rPr>
              <a:t>2</a:t>
            </a:r>
            <a:r>
              <a:rPr lang="en-US" sz="3200" b="1" dirty="0">
                <a:effectLst>
                  <a:glow rad="127000">
                    <a:schemeClr val="tx1"/>
                  </a:glow>
                </a:effectLst>
                <a:latin typeface="Arial" charset="0"/>
                <a:ea typeface="ＭＳ Ｐゴシック" charset="0"/>
                <a:cs typeface="ＭＳ Ｐゴシック" charset="0"/>
              </a:rPr>
              <a:t>I will gather the armies of the world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into the valley of Jehoshaphat</a:t>
            </a:r>
            <a:r>
              <a:rPr lang="uk-UA" sz="3200" b="1" dirty="0">
                <a:effectLst>
                  <a:glow rad="127000">
                    <a:schemeClr val="tx1"/>
                  </a:glow>
                </a:effectLst>
                <a:latin typeface="Arial" charset="0"/>
                <a:ea typeface="ＭＳ Ｐゴシック" charset="0"/>
                <a:cs typeface="ＭＳ Ｐゴシック" charset="0"/>
              </a:rPr>
              <a:t>'</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en-US" sz="3200" b="1" dirty="0">
                <a:solidFill>
                  <a:srgbClr val="FFFFFF"/>
                </a:solidFill>
                <a:effectLst>
                  <a:glow rad="254000">
                    <a:srgbClr val="000000">
                      <a:alpha val="89000"/>
                    </a:srgbClr>
                  </a:glow>
                </a:effectLst>
              </a:rPr>
              <a:t>Joel </a:t>
            </a:r>
            <a:r>
              <a:rPr lang="en-US" sz="3200" b="1" dirty="0">
                <a:effectLst>
                  <a:glow rad="127000">
                    <a:schemeClr val="tx1"/>
                  </a:glow>
                </a:effectLst>
                <a:latin typeface="Arial" charset="0"/>
                <a:ea typeface="ＭＳ Ｐゴシック" charset="0"/>
                <a:cs typeface="ＭＳ Ｐゴシック" charset="0"/>
              </a:rPr>
              <a:t>3:1-2a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049772638"/>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There I will judge them for harming my people, my special possession,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for scattering my people among the nations, and for dividing up my land</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en-US" sz="3200" b="1" dirty="0">
                <a:solidFill>
                  <a:srgbClr val="FFFFFF"/>
                </a:solidFill>
                <a:effectLst>
                  <a:glow rad="254000">
                    <a:srgbClr val="000000">
                      <a:alpha val="89000"/>
                    </a:srgbClr>
                  </a:glow>
                </a:effectLst>
              </a:rPr>
              <a:t>Joel </a:t>
            </a:r>
            <a:r>
              <a:rPr lang="en-US" sz="3200" b="1" dirty="0">
                <a:effectLst>
                  <a:glow rad="127000">
                    <a:schemeClr val="tx1"/>
                  </a:glow>
                </a:effectLst>
                <a:latin typeface="Arial" charset="0"/>
                <a:ea typeface="ＭＳ Ｐゴシック" charset="0"/>
                <a:cs typeface="ＭＳ Ｐゴシック" charset="0"/>
              </a:rPr>
              <a:t>3:2b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3" name="Picture 2"/>
          <p:cNvPicPr>
            <a:picLocks noChangeAspect="1"/>
          </p:cNvPicPr>
          <p:nvPr/>
        </p:nvPicPr>
        <p:blipFill>
          <a:blip r:embed="rId3"/>
          <a:stretch>
            <a:fillRect/>
          </a:stretch>
        </p:blipFill>
        <p:spPr>
          <a:xfrm>
            <a:off x="3957964" y="0"/>
            <a:ext cx="5186036" cy="5805264"/>
          </a:xfrm>
          <a:prstGeom prst="rect">
            <a:avLst/>
          </a:prstGeom>
        </p:spPr>
      </p:pic>
    </p:spTree>
    <p:extLst>
      <p:ext uri="{BB962C8B-B14F-4D97-AF65-F5344CB8AC3E}">
        <p14:creationId xmlns:p14="http://schemas.microsoft.com/office/powerpoint/2010/main" val="917245819"/>
      </p:ext>
    </p:extLst>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Israel is the only place in the Middle East where Christians are free to practice their faith.</a:t>
            </a: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 </a:t>
            </a:r>
            <a:br>
              <a:rPr lang="en-US" sz="2800" b="1" dirty="0">
                <a:solidFill>
                  <a:schemeClr val="accent2">
                    <a:lumMod val="50000"/>
                  </a:schemeClr>
                </a:solidFill>
                <a:effectLst/>
                <a:latin typeface="Arial" charset="0"/>
                <a:ea typeface="ＭＳ Ｐゴシック" charset="0"/>
                <a:cs typeface="ＭＳ Ｐゴシック" charset="0"/>
              </a:rPr>
            </a:br>
            <a:br>
              <a:rPr lang="en-US" sz="2800" b="1" dirty="0">
                <a:solidFill>
                  <a:schemeClr val="accent2">
                    <a:lumMod val="50000"/>
                  </a:schemeClr>
                </a:solidFill>
                <a:effectLst/>
                <a:latin typeface="Arial" charset="0"/>
                <a:ea typeface="ＭＳ Ｐゴシック" charset="0"/>
                <a:cs typeface="ＭＳ Ｐゴシック" charset="0"/>
              </a:rPr>
            </a:br>
            <a:r>
              <a:rPr lang="en-US" sz="2800" b="1" dirty="0">
                <a:solidFill>
                  <a:schemeClr val="accent2">
                    <a:lumMod val="50000"/>
                  </a:schemeClr>
                </a:solidFill>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456974173"/>
      </p:ext>
    </p:extLst>
  </p:cSld>
  <p:clrMapOvr>
    <a:masterClrMapping/>
  </p:clrMapOvr>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l">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IF THE ARABS PUT DOWN THEIR WEAPONS TODAY, THERE WOULD BE NO MORE VIOLENCE. IF THE JEWS PUT DOWN THEIR WEAPONS TODAY, THERE WOULD BE NO MORE ISRAEL.</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682201319"/>
      </p:ext>
    </p:extLst>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en-US" sz="3600" b="1" dirty="0">
                <a:solidFill>
                  <a:srgbClr val="FFFFFF"/>
                </a:solidFill>
                <a:effectLst>
                  <a:glow rad="101600">
                    <a:schemeClr val="bg2">
                      <a:alpha val="75000"/>
                    </a:schemeClr>
                  </a:glow>
                  <a:outerShdw blurRad="50800" dist="88900" dir="2700000" algn="tl" rotWithShape="0">
                    <a:srgbClr val="000000"/>
                  </a:outerShdw>
                </a:effectLst>
                <a:latin typeface="Arial"/>
                <a:cs typeface="Arial"/>
              </a:rPr>
              <a:t>The Restoration of Judah</a:t>
            </a: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219</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I will bring them back from all the places to which you sold them, and I will pay you back for everything you have done.  </a:t>
            </a:r>
            <a:r>
              <a:rPr kumimoji="0" lang="en-US" sz="28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will sell your sons and daughters to the people of Judah, and they will sell them to the people of Arabia, a nation far away. I, the L</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have spoken!</a:t>
            </a: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(Joel 3:7-8 NLT).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Sidon</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Tyre</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Judah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Arabia</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Greeks</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179512" y="44624"/>
            <a:ext cx="8964488" cy="541338"/>
          </a:xfrm>
        </p:spPr>
        <p:txBody>
          <a:bodyPr/>
          <a:lstStyle/>
          <a:p>
            <a:pPr algn="l" eaLnBrk="1" hangingPunct="1"/>
            <a:r>
              <a:rPr kumimoji="1" lang="en-US" altLang="zh-CN" sz="3200" b="1" dirty="0">
                <a:solidFill>
                  <a:schemeClr val="bg1"/>
                </a:solidFill>
                <a:latin typeface="Arial" charset="0"/>
              </a:rPr>
              <a:t>Millennial Israel Will Bless Nations</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222376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Assyria</a:t>
            </a: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
        <p:nvSpPr>
          <p:cNvPr id="18" name="Text Box 9"/>
          <p:cNvSpPr txBox="1">
            <a:spLocks noChangeArrowheads="1"/>
          </p:cNvSpPr>
          <p:nvPr/>
        </p:nvSpPr>
        <p:spPr bwMode="auto">
          <a:xfrm>
            <a:off x="395536" y="515719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p>
        </p:txBody>
      </p:sp>
      <p:sp>
        <p:nvSpPr>
          <p:cNvPr id="19" name="Text Box 9"/>
          <p:cNvSpPr txBox="1">
            <a:spLocks noChangeArrowheads="1"/>
          </p:cNvSpPr>
          <p:nvPr/>
        </p:nvSpPr>
        <p:spPr bwMode="auto">
          <a:xfrm>
            <a:off x="2843808" y="4819799"/>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Jordan</a:t>
            </a: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rPr>
              <a:t>531e</a:t>
            </a:r>
          </a:p>
        </p:txBody>
      </p:sp>
      <p:sp>
        <p:nvSpPr>
          <p:cNvPr id="12" name="Text Box 8"/>
          <p:cNvSpPr txBox="1">
            <a:spLocks noChangeArrowheads="1"/>
          </p:cNvSpPr>
          <p:nvPr/>
        </p:nvSpPr>
        <p:spPr bwMode="auto">
          <a:xfrm>
            <a:off x="4355976" y="1550396"/>
            <a:ext cx="4741392" cy="5262980"/>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In that day, Israel, your cities will be rebuilt, and your borders will be extended. </a:t>
            </a:r>
            <a:r>
              <a:rPr kumimoji="0" lang="en-SG" sz="2800" b="1" i="0" u="none" strike="noStrike" kern="1200" cap="none" spc="0" normalizeH="0" baseline="30000" noProof="0">
                <a:ln>
                  <a:noFill/>
                </a:ln>
                <a:solidFill>
                  <a:srgbClr val="FFFFFF"/>
                </a:solidFill>
                <a:effectLst>
                  <a:glow rad="228600">
                    <a:srgbClr val="000000"/>
                  </a:glow>
                </a:effectLst>
                <a:uLnTx/>
                <a:uFillTx/>
                <a:latin typeface="Arial" charset="0"/>
                <a:ea typeface="ＭＳ Ｐゴシック" charset="0"/>
                <a:cs typeface="Arial" charset="0"/>
              </a:rPr>
              <a:t>12</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People from many lands will come and honor you— from Assyria all the way to the towns of Egypt, from Egypt all the way to the Euphrates River, and from distant seas and mountains</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b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b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(Micah 7:11-12 </a:t>
            </a:r>
            <a:r>
              <a:rPr kumimoji="0" lang="en-US" sz="24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50246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Seas</a:t>
            </a:r>
          </a:p>
        </p:txBody>
      </p:sp>
      <p:sp>
        <p:nvSpPr>
          <p:cNvPr id="25" name="Text Box 9"/>
          <p:cNvSpPr txBox="1">
            <a:spLocks noChangeArrowheads="1"/>
          </p:cNvSpPr>
          <p:nvPr/>
        </p:nvSpPr>
        <p:spPr bwMode="auto">
          <a:xfrm>
            <a:off x="323528" y="692696"/>
            <a:ext cx="3005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Mountains</a:t>
            </a: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76962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buFont typeface="Webdings" pitchFamily="-111" charset="2"/>
              <a:buChar char="¨"/>
              <a:defRPr/>
            </a:pPr>
            <a:r>
              <a:rPr lang="en-US" sz="4000" dirty="0">
                <a:solidFill>
                  <a:srgbClr val="FFFFFF"/>
                </a:solidFill>
                <a:effectLst>
                  <a:glow rad="228600">
                    <a:srgbClr val="000000"/>
                  </a:glow>
                </a:effectLst>
                <a:latin typeface="Ashley Script MT" pitchFamily="32" charset="0"/>
              </a:rPr>
              <a:t> Joshua &amp; Book of Law </a:t>
            </a:r>
            <a:r>
              <a:rPr lang="en-US" b="1" dirty="0">
                <a:solidFill>
                  <a:srgbClr val="EBF010"/>
                </a:solidFill>
                <a:effectLst>
                  <a:glow rad="228600">
                    <a:srgbClr val="000000"/>
                  </a:glow>
                </a:effectLst>
                <a:latin typeface="Ashley Script MT" pitchFamily="32" charset="0"/>
              </a:rPr>
              <a:t>(31)</a:t>
            </a:r>
          </a:p>
        </p:txBody>
      </p:sp>
      <p:sp>
        <p:nvSpPr>
          <p:cNvPr id="68612" name="Text Box 4"/>
          <p:cNvSpPr txBox="1">
            <a:spLocks noChangeArrowheads="1"/>
          </p:cNvSpPr>
          <p:nvPr/>
        </p:nvSpPr>
        <p:spPr bwMode="auto">
          <a:xfrm>
            <a:off x="34925" y="3170238"/>
            <a:ext cx="59309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4000" dirty="0">
                <a:solidFill>
                  <a:srgbClr val="FFFFFF"/>
                </a:solidFill>
                <a:effectLst>
                  <a:glow rad="228600">
                    <a:srgbClr val="000000"/>
                  </a:glow>
                </a:effectLst>
                <a:latin typeface="Ashley Script MT" charset="0"/>
              </a:rPr>
              <a:t> Song of Moses </a:t>
            </a:r>
            <a:r>
              <a:rPr lang="en-US" b="1" dirty="0">
                <a:solidFill>
                  <a:srgbClr val="EBF010"/>
                </a:solidFill>
                <a:effectLst>
                  <a:glow rad="228600">
                    <a:srgbClr val="000000"/>
                  </a:glow>
                </a:effectLst>
                <a:latin typeface="Ashley Script MT" charset="0"/>
              </a:rPr>
              <a:t>(32)</a:t>
            </a:r>
            <a:endParaRPr lang="en-US" sz="4000" b="1" dirty="0">
              <a:solidFill>
                <a:srgbClr val="FFFFFF"/>
              </a:solidFill>
              <a:effectLst>
                <a:glow rad="228600">
                  <a:srgbClr val="000000"/>
                </a:glow>
              </a:effectLst>
              <a:latin typeface="Ashley Script MT" charset="0"/>
            </a:endParaRPr>
          </a:p>
        </p:txBody>
      </p:sp>
      <p:sp>
        <p:nvSpPr>
          <p:cNvPr id="68613" name="Text Box 5"/>
          <p:cNvSpPr txBox="1">
            <a:spLocks noChangeArrowheads="1"/>
          </p:cNvSpPr>
          <p:nvPr/>
        </p:nvSpPr>
        <p:spPr bwMode="auto">
          <a:xfrm>
            <a:off x="34925" y="4205288"/>
            <a:ext cx="6621463"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charset="0"/>
              <a:buChar char="Y"/>
              <a:defRPr/>
            </a:pPr>
            <a:r>
              <a:rPr lang="en-US" sz="4000">
                <a:solidFill>
                  <a:srgbClr val="FFFFFF"/>
                </a:solidFill>
                <a:effectLst>
                  <a:glow rad="228600">
                    <a:srgbClr val="000000"/>
                  </a:glow>
                </a:effectLst>
                <a:latin typeface="Ashley Script MT" charset="0"/>
              </a:rPr>
              <a:t>  Moses blesses Israel </a:t>
            </a:r>
            <a:r>
              <a:rPr lang="en-US" b="1">
                <a:solidFill>
                  <a:srgbClr val="EBF010"/>
                </a:solidFill>
                <a:effectLst>
                  <a:glow rad="228600">
                    <a:srgbClr val="000000"/>
                  </a:glow>
                </a:effectLst>
                <a:latin typeface="Ashley Script MT" charset="0"/>
              </a:rPr>
              <a:t>(33)</a:t>
            </a:r>
            <a:endParaRPr lang="en-US" sz="4000" b="1">
              <a:solidFill>
                <a:srgbClr val="FFFFFF"/>
              </a:solidFill>
              <a:effectLst>
                <a:glow rad="228600">
                  <a:srgbClr val="000000"/>
                </a:glow>
              </a:effectLst>
              <a:latin typeface="Ashley Script MT" charset="0"/>
            </a:endParaRPr>
          </a:p>
        </p:txBody>
      </p:sp>
      <p:sp>
        <p:nvSpPr>
          <p:cNvPr id="68614" name="Text Box 6"/>
          <p:cNvSpPr txBox="1">
            <a:spLocks noChangeArrowheads="1"/>
          </p:cNvSpPr>
          <p:nvPr/>
        </p:nvSpPr>
        <p:spPr bwMode="auto">
          <a:xfrm>
            <a:off x="34925" y="5241925"/>
            <a:ext cx="81407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ingdings" charset="0"/>
              <a:buChar char="V"/>
              <a:defRPr/>
            </a:pPr>
            <a:r>
              <a:rPr lang="en-US" sz="4000" dirty="0">
                <a:solidFill>
                  <a:srgbClr val="FFFFFF"/>
                </a:solidFill>
                <a:effectLst>
                  <a:glow rad="228600">
                    <a:srgbClr val="000000"/>
                  </a:glow>
                </a:effectLst>
                <a:latin typeface="Ashley Script MT" charset="0"/>
              </a:rPr>
              <a:t>  Moses rests in peace </a:t>
            </a:r>
            <a:r>
              <a:rPr lang="en-US" b="1" dirty="0">
                <a:solidFill>
                  <a:srgbClr val="EBF010"/>
                </a:solidFill>
                <a:effectLst>
                  <a:glow rad="228600">
                    <a:srgbClr val="000000"/>
                  </a:glow>
                </a:effectLst>
                <a:latin typeface="Ashley Script MT" charset="0"/>
              </a:rPr>
              <a:t>(34)</a:t>
            </a:r>
            <a:endParaRPr lang="en-US" sz="4000" b="1" dirty="0">
              <a:solidFill>
                <a:srgbClr val="FFFFFF"/>
              </a:solidFill>
              <a:effectLst>
                <a:glow rad="228600">
                  <a:srgbClr val="000000"/>
                </a:glow>
              </a:effectLst>
              <a:latin typeface="Ashley Script MT"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Transition: Leadership Succession </a:t>
            </a:r>
            <a:br>
              <a:rPr lang="en-US" sz="3600" b="1" dirty="0">
                <a:solidFill>
                  <a:srgbClr val="FFFFFF"/>
                </a:solidFill>
                <a:effectLst/>
                <a:latin typeface="Arial"/>
                <a:cs typeface="Arial"/>
              </a:rPr>
            </a:br>
            <a:r>
              <a:rPr lang="en-US" sz="3600" b="1" dirty="0">
                <a:solidFill>
                  <a:srgbClr val="FFFFFF"/>
                </a:solidFill>
                <a:effectLst/>
                <a:latin typeface="Arial"/>
                <a:cs typeface="Arial"/>
              </a:rPr>
              <a:t>(31–34)</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3501843168"/>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C678B239-7826-FEDD-D41C-729EFA6F7522}"/>
            </a:ext>
          </a:extLst>
        </p:cNvPr>
        <p:cNvGrpSpPr/>
        <p:nvPr/>
      </p:nvGrpSpPr>
      <p:grpSpPr>
        <a:xfrm>
          <a:off x="0" y="0"/>
          <a:ext cx="0" cy="0"/>
          <a:chOff x="0" y="0"/>
          <a:chExt cx="0" cy="0"/>
        </a:xfrm>
      </p:grpSpPr>
      <p:sp>
        <p:nvSpPr>
          <p:cNvPr id="12290" name="Text Box 2">
            <a:extLst>
              <a:ext uri="{FF2B5EF4-FFF2-40B4-BE49-F238E27FC236}">
                <a16:creationId xmlns:a16="http://schemas.microsoft.com/office/drawing/2014/main" id="{FC19A0F0-C11C-ED1E-AF5A-A2259A88BF69}"/>
              </a:ext>
            </a:extLst>
          </p:cNvPr>
          <p:cNvSpPr txBox="1">
            <a:spLocks noChangeArrowheads="1"/>
          </p:cNvSpPr>
          <p:nvPr/>
        </p:nvSpPr>
        <p:spPr bwMode="auto">
          <a:xfrm>
            <a:off x="304800" y="444500"/>
            <a:ext cx="8839200" cy="3289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5000" b="0" i="0" u="none" strike="noStrike" kern="1200" cap="none" spc="0" normalizeH="0" baseline="0" noProof="0">
                <a:ln>
                  <a:noFill/>
                </a:ln>
                <a:solidFill>
                  <a:srgbClr val="FFFF66"/>
                </a:solidFill>
                <a:effectLst/>
                <a:uLnTx/>
                <a:uFillTx/>
                <a:latin typeface="Arial"/>
                <a:ea typeface="Times New Roman" pitchFamily="-111" charset="0"/>
                <a:cs typeface="Arial"/>
              </a:rPr>
              <a:t>Which one of the Ten Commandments includes a promise?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5:16</a:t>
            </a:r>
            <a:r>
              <a:rPr kumimoji="0" lang="en-US" sz="4000" b="0" i="0" u="none" strike="noStrike" kern="1200" cap="none" spc="0" normalizeH="0" baseline="0" noProof="0">
                <a:ln>
                  <a:noFill/>
                </a:ln>
                <a:solidFill>
                  <a:srgbClr val="FF99FF"/>
                </a:solidFill>
                <a:effectLst/>
                <a:uLnTx/>
                <a:uFillTx/>
                <a:latin typeface="Arial"/>
                <a:ea typeface="Times New Roman" pitchFamily="-111" charset="0"/>
                <a:cs typeface="Arial"/>
              </a:rPr>
              <a:t> </a:t>
            </a:r>
          </a:p>
        </p:txBody>
      </p:sp>
      <p:sp>
        <p:nvSpPr>
          <p:cNvPr id="12291" name="AutoShape 3">
            <a:extLst>
              <a:ext uri="{FF2B5EF4-FFF2-40B4-BE49-F238E27FC236}">
                <a16:creationId xmlns:a16="http://schemas.microsoft.com/office/drawing/2014/main" id="{FEE9B15B-6A4C-02CB-FEBC-59B4984944CF}"/>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You shall not murder</a:t>
            </a:r>
          </a:p>
        </p:txBody>
      </p:sp>
      <p:sp>
        <p:nvSpPr>
          <p:cNvPr id="12292" name="AutoShape 4">
            <a:extLst>
              <a:ext uri="{FF2B5EF4-FFF2-40B4-BE49-F238E27FC236}">
                <a16:creationId xmlns:a16="http://schemas.microsoft.com/office/drawing/2014/main" id="{9B2F7D4D-5521-9D57-6AEF-DDA0F8F3E9A1}"/>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None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of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above</a:t>
            </a:r>
          </a:p>
        </p:txBody>
      </p:sp>
      <p:sp>
        <p:nvSpPr>
          <p:cNvPr id="12293" name="AutoShape 5">
            <a:extLst>
              <a:ext uri="{FF2B5EF4-FFF2-40B4-BE49-F238E27FC236}">
                <a16:creationId xmlns:a16="http://schemas.microsoft.com/office/drawing/2014/main" id="{CE4AABCD-F246-DE35-C18B-A83981ECEBED}"/>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c.</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Honor your father &amp; mother</a:t>
            </a:r>
          </a:p>
        </p:txBody>
      </p:sp>
      <p:sp>
        <p:nvSpPr>
          <p:cNvPr id="12294" name="AutoShape 6">
            <a:extLst>
              <a:ext uri="{FF2B5EF4-FFF2-40B4-BE49-F238E27FC236}">
                <a16:creationId xmlns:a16="http://schemas.microsoft.com/office/drawing/2014/main" id="{DB353011-CFF1-6FEC-940F-12AD9B28112A}"/>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You</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shall</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not</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steal</a:t>
            </a:r>
          </a:p>
        </p:txBody>
      </p:sp>
      <p:sp>
        <p:nvSpPr>
          <p:cNvPr id="12295" name="AutoShape 7">
            <a:extLst>
              <a:ext uri="{FF2B5EF4-FFF2-40B4-BE49-F238E27FC236}">
                <a16:creationId xmlns:a16="http://schemas.microsoft.com/office/drawing/2014/main" id="{8C1FDB60-BDF1-31F3-CCAC-850B8441DA7E}"/>
              </a:ext>
            </a:extLst>
          </p:cNvPr>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4920" name="Title 7">
            <a:extLst>
              <a:ext uri="{FF2B5EF4-FFF2-40B4-BE49-F238E27FC236}">
                <a16:creationId xmlns:a16="http://schemas.microsoft.com/office/drawing/2014/main" id="{E4E76629-8B65-F71D-2E9E-77BB1685CF50}"/>
              </a:ext>
            </a:extLst>
          </p:cNvPr>
          <p:cNvSpPr>
            <a:spLocks noGrp="1"/>
          </p:cNvSpPr>
          <p:nvPr>
            <p:ph type="title" idx="4294967295"/>
          </p:nvPr>
        </p:nvSpPr>
        <p:spPr>
          <a:xfrm>
            <a:off x="685800" y="-674688"/>
            <a:ext cx="7772400" cy="762001"/>
          </a:xfrm>
        </p:spPr>
        <p:txBody>
          <a:bodyPr/>
          <a:lstStyle/>
          <a:p>
            <a:r>
              <a:rPr lang="en-US">
                <a:latin typeface="Arial" charset="0"/>
                <a:ea typeface="ＭＳ Ｐゴシック" charset="0"/>
              </a:rPr>
              <a:t>Promise Commandment</a:t>
            </a:r>
          </a:p>
        </p:txBody>
      </p:sp>
    </p:spTree>
    <p:extLst>
      <p:ext uri="{BB962C8B-B14F-4D97-AF65-F5344CB8AC3E}">
        <p14:creationId xmlns:p14="http://schemas.microsoft.com/office/powerpoint/2010/main" val="376228782"/>
      </p:ext>
    </p:extLst>
  </p:cSld>
  <p:clrMapOvr>
    <a:masterClrMapping/>
  </p:clrMapOvr>
  <p:transition>
    <p:random/>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31</a:t>
            </a:r>
          </a:p>
        </p:txBody>
      </p:sp>
    </p:spTree>
    <p:extLst>
      <p:ext uri="{BB962C8B-B14F-4D97-AF65-F5344CB8AC3E}">
        <p14:creationId xmlns:p14="http://schemas.microsoft.com/office/powerpoint/2010/main" val="2655227180"/>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The Song of Moses on Israel's gloomy future if it apostatizes is taught to the people for future covenant-renewal ceremonies to remind them to obey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and His certain, righteous judgment if they fall away (31:30–32:43). </a:t>
            </a: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en-US">
                <a:solidFill>
                  <a:schemeClr val="bg1"/>
                </a:solidFill>
              </a:rPr>
              <a:t>Why Am I Dispensational?</a:t>
            </a:r>
            <a:br>
              <a:rPr lang="en-US">
                <a:solidFill>
                  <a:schemeClr val="bg1"/>
                </a:solidFill>
              </a:rPr>
            </a:br>
            <a:r>
              <a:rPr lang="en-US" sz="2400">
                <a:solidFill>
                  <a:schemeClr val="bg1"/>
                </a:solidFill>
              </a:rPr>
              <a:t>(Why do I distinguish between Israel &amp; the Church?)</a:t>
            </a:r>
            <a:endParaRPr lang="en-US">
              <a:solidFill>
                <a:schemeClr val="bg1"/>
              </a:solidFill>
            </a:endParaRPr>
          </a:p>
        </p:txBody>
      </p:sp>
      <p:sp>
        <p:nvSpPr>
          <p:cNvPr id="906244" name="Text Box 4"/>
          <p:cNvSpPr txBox="1">
            <a:spLocks noChangeArrowheads="1"/>
          </p:cNvSpPr>
          <p:nvPr/>
        </p:nvSpPr>
        <p:spPr bwMode="auto">
          <a:xfrm>
            <a:off x="7997825" y="0"/>
            <a:ext cx="1146175" cy="457200"/>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128"/>
                <a:cs typeface="Osaka" charset="-128"/>
              </a:rPr>
              <a:t>155u-v</a:t>
            </a:r>
            <a:endParaRPr kumimoji="0" lang="en-US" sz="2400" b="1" i="0" u="none" strike="noStrike" kern="1200" cap="none" spc="0" normalizeH="0" baseline="0" noProof="0">
              <a:ln>
                <a:noFill/>
              </a:ln>
              <a:solidFill>
                <a:srgbClr val="000000"/>
              </a:solidFill>
              <a:effectLst/>
              <a:uLnTx/>
              <a:uFillTx/>
              <a:latin typeface="Arial" charset="0"/>
              <a:ea typeface="Osaka" charset="-128"/>
              <a:cs typeface="Osaka" charset="-128"/>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The Church Age was unseen in the OT.</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Saints will reign on the </a:t>
            </a:r>
            <a:r>
              <a:rPr kumimoji="0" lang="en-US" sz="3200" b="0" i="1" u="none" strike="noStrike" kern="1200" cap="none" spc="0" normalizeH="0" baseline="0" noProof="0" dirty="0">
                <a:ln>
                  <a:noFill/>
                </a:ln>
                <a:solidFill>
                  <a:srgbClr val="FFFFFF"/>
                </a:solidFill>
                <a:effectLst/>
                <a:uLnTx/>
                <a:uFillTx/>
                <a:latin typeface="Arial" charset="0"/>
                <a:ea typeface="Osaka" charset="-128"/>
                <a:cs typeface="Osaka" charset="-128"/>
              </a:rPr>
              <a:t>earth</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(Rev. 5:10), not in heaven as amillennialists claim.</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Ezekiel</a:t>
            </a:r>
            <a:r>
              <a:rPr kumimoji="0" lang="fr-FR"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a:t>
            </a:r>
            <a:r>
              <a:rPr kumimoji="0" lang="en-US"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s temple will be a real temple (cf. "Outline of End-Time Events," Eschatology notes, 105-106).</a:t>
            </a:r>
            <a:endParaRPr kumimoji="0" lang="en-US" altLang="ja-JP" sz="3200" b="0" i="0" u="none" strike="noStrike" kern="1200" cap="none" spc="0" normalizeH="0" baseline="0" noProof="0" dirty="0">
              <a:ln>
                <a:noFill/>
              </a:ln>
              <a:solidFill>
                <a:srgbClr val="FFFF00"/>
              </a:solidFill>
              <a:effectLst/>
              <a:uLnTx/>
              <a:uFillTx/>
              <a:latin typeface="Arial" charset="0"/>
              <a:ea typeface="Osaka" charset="-128"/>
              <a:cs typeface="Osaka" charset="-128"/>
            </a:endParaRP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err="1">
                <a:ln>
                  <a:noFill/>
                </a:ln>
                <a:solidFill>
                  <a:srgbClr val="FFFF00"/>
                </a:solidFill>
                <a:effectLst/>
                <a:uLnTx/>
                <a:uFillTx/>
                <a:latin typeface="Arial" charset="0"/>
                <a:ea typeface="Osaka" charset="-128"/>
                <a:cs typeface="Osaka" charset="-128"/>
              </a:rPr>
              <a:t>Dispensationalism</a:t>
            </a:r>
            <a:r>
              <a:rPr kumimoji="0" lang="en-US" sz="3200" b="0" i="0" u="none" strike="noStrike" kern="1200" cap="none" spc="0" normalizeH="0" baseline="0" noProof="0" dirty="0">
                <a:ln>
                  <a:noFill/>
                </a:ln>
                <a:solidFill>
                  <a:srgbClr val="FFFF00"/>
                </a:solidFill>
                <a:effectLst/>
                <a:uLnTx/>
                <a:uFillTx/>
                <a:latin typeface="Arial" charset="0"/>
                <a:ea typeface="Osaka" charset="-128"/>
                <a:cs typeface="Osaka" charset="-128"/>
              </a:rPr>
              <a:t> best explains how the Abrahamic, Land, Davidic, and New Covenants will be fulfilled.</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 Nov 2020</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955800"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a:t>
            </a:r>
            <a:b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b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12" name="Text Box 105">
            <a:extLst>
              <a:ext uri="{FF2B5EF4-FFF2-40B4-BE49-F238E27FC236}">
                <a16:creationId xmlns:a16="http://schemas.microsoft.com/office/drawing/2014/main" id="{525CF8B8-EE7D-2142-BA82-6D42EB268AB8}"/>
              </a:ext>
            </a:extLst>
          </p:cNvPr>
          <p:cNvSpPr txBox="1">
            <a:spLocks noChangeArrowheads="1"/>
          </p:cNvSpPr>
          <p:nvPr/>
        </p:nvSpPr>
        <p:spPr bwMode="auto">
          <a:xfrm>
            <a:off x="9285288" y="158750"/>
            <a:ext cx="1435100" cy="1938992"/>
          </a:xfrm>
          <a:prstGeom prst="rect">
            <a:avLst/>
          </a:prstGeom>
          <a:solidFill>
            <a:schemeClr val="accent4">
              <a:lumMod val="10000"/>
            </a:schemeClr>
          </a:solid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CH-34a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OS1-22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OS2-337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NS-9g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SA-19</a:t>
            </a:r>
          </a:p>
        </p:txBody>
      </p:sp>
      <p:sp>
        <p:nvSpPr>
          <p:cNvPr id="113" name="Text Box 105">
            <a:extLst>
              <a:ext uri="{FF2B5EF4-FFF2-40B4-BE49-F238E27FC236}">
                <a16:creationId xmlns:a16="http://schemas.microsoft.com/office/drawing/2014/main" id="{680D5F20-B1E3-0B4A-9ECB-DFBF805B8610}"/>
              </a:ext>
            </a:extLst>
          </p:cNvPr>
          <p:cNvSpPr txBox="1">
            <a:spLocks noChangeArrowheads="1"/>
          </p:cNvSpPr>
          <p:nvPr/>
        </p:nvSpPr>
        <p:spPr bwMode="auto">
          <a:xfrm>
            <a:off x="10820034" y="116632"/>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34a</a:t>
            </a:r>
          </a:p>
        </p:txBody>
      </p:sp>
      <p:sp>
        <p:nvSpPr>
          <p:cNvPr id="114" name="Text Box 105">
            <a:extLst>
              <a:ext uri="{FF2B5EF4-FFF2-40B4-BE49-F238E27FC236}">
                <a16:creationId xmlns:a16="http://schemas.microsoft.com/office/drawing/2014/main" id="{2EE5C198-4531-D143-9B35-1AD90D64F94B}"/>
              </a:ext>
            </a:extLst>
          </p:cNvPr>
          <p:cNvSpPr txBox="1">
            <a:spLocks noChangeArrowheads="1"/>
          </p:cNvSpPr>
          <p:nvPr/>
        </p:nvSpPr>
        <p:spPr bwMode="auto">
          <a:xfrm>
            <a:off x="10905795" y="510340"/>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0" name="Text Box 105">
            <a:extLst>
              <a:ext uri="{FF2B5EF4-FFF2-40B4-BE49-F238E27FC236}">
                <a16:creationId xmlns:a16="http://schemas.microsoft.com/office/drawing/2014/main" id="{D7EAFB07-1FF7-EB49-A858-41BDBBC84D48}"/>
              </a:ext>
            </a:extLst>
          </p:cNvPr>
          <p:cNvSpPr txBox="1">
            <a:spLocks noChangeArrowheads="1"/>
          </p:cNvSpPr>
          <p:nvPr/>
        </p:nvSpPr>
        <p:spPr bwMode="auto">
          <a:xfrm>
            <a:off x="10905795" y="1658417"/>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19</a:t>
            </a:r>
          </a:p>
        </p:txBody>
      </p:sp>
      <p:sp>
        <p:nvSpPr>
          <p:cNvPr id="111" name="Text Box 105">
            <a:extLst>
              <a:ext uri="{FF2B5EF4-FFF2-40B4-BE49-F238E27FC236}">
                <a16:creationId xmlns:a16="http://schemas.microsoft.com/office/drawing/2014/main" id="{51CF567A-240E-DB40-A314-08F3C5442B32}"/>
              </a:ext>
            </a:extLst>
          </p:cNvPr>
          <p:cNvSpPr txBox="1">
            <a:spLocks noChangeArrowheads="1"/>
          </p:cNvSpPr>
          <p:nvPr/>
        </p:nvSpPr>
        <p:spPr bwMode="auto">
          <a:xfrm>
            <a:off x="10897779" y="1264708"/>
            <a:ext cx="54374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9g</a:t>
            </a:r>
          </a:p>
        </p:txBody>
      </p:sp>
      <p:sp>
        <p:nvSpPr>
          <p:cNvPr id="115" name="Text Box 105">
            <a:extLst>
              <a:ext uri="{FF2B5EF4-FFF2-40B4-BE49-F238E27FC236}">
                <a16:creationId xmlns:a16="http://schemas.microsoft.com/office/drawing/2014/main" id="{1DFBF9D9-19D8-DA43-8995-8DDD5C3694ED}"/>
              </a:ext>
            </a:extLst>
          </p:cNvPr>
          <p:cNvSpPr txBox="1">
            <a:spLocks noChangeArrowheads="1"/>
          </p:cNvSpPr>
          <p:nvPr/>
        </p:nvSpPr>
        <p:spPr bwMode="auto">
          <a:xfrm>
            <a:off x="10830426" y="905194"/>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337</a:t>
            </a:r>
          </a:p>
        </p:txBody>
      </p:sp>
      <p:sp>
        <p:nvSpPr>
          <p:cNvPr id="116" name="Text Box 105">
            <a:extLst>
              <a:ext uri="{FF2B5EF4-FFF2-40B4-BE49-F238E27FC236}">
                <a16:creationId xmlns:a16="http://schemas.microsoft.com/office/drawing/2014/main" id="{BAEE0B93-B0DF-484E-A291-AC738B8FC0A6}"/>
              </a:ext>
            </a:extLst>
          </p:cNvPr>
          <p:cNvSpPr txBox="1">
            <a:spLocks noChangeArrowheads="1"/>
          </p:cNvSpPr>
          <p:nvPr/>
        </p:nvSpPr>
        <p:spPr bwMode="auto">
          <a:xfrm>
            <a:off x="8453541" y="125876"/>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7" name="Oval 116">
            <a:extLst>
              <a:ext uri="{FF2B5EF4-FFF2-40B4-BE49-F238E27FC236}">
                <a16:creationId xmlns:a16="http://schemas.microsoft.com/office/drawing/2014/main" id="{160B4493-D7D2-7440-9165-5FE1B26099D4}"/>
              </a:ext>
            </a:extLst>
          </p:cNvPr>
          <p:cNvSpPr/>
          <p:nvPr/>
        </p:nvSpPr>
        <p:spPr bwMode="auto">
          <a:xfrm>
            <a:off x="5721350" y="5562600"/>
            <a:ext cx="2087563" cy="862013"/>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spTree>
    <p:extLst>
      <p:ext uri="{BB962C8B-B14F-4D97-AF65-F5344CB8AC3E}">
        <p14:creationId xmlns:p14="http://schemas.microsoft.com/office/powerpoint/2010/main" val="10117221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2000"/>
                                        <p:tgtEl>
                                          <p:spTgt spid="117"/>
                                        </p:tgtEl>
                                      </p:cBhvr>
                                    </p:animEffect>
                                    <p:anim calcmode="lin" valueType="num">
                                      <p:cBhvr>
                                        <p:cTn id="8" dur="2000" fill="hold"/>
                                        <p:tgtEl>
                                          <p:spTgt spid="117"/>
                                        </p:tgtEl>
                                        <p:attrNameLst>
                                          <p:attrName>ppt_w</p:attrName>
                                        </p:attrNameLst>
                                      </p:cBhvr>
                                      <p:tavLst>
                                        <p:tav tm="0" fmla="#ppt_w*sin(2.5*pi*$)">
                                          <p:val>
                                            <p:fltVal val="0"/>
                                          </p:val>
                                        </p:tav>
                                        <p:tav tm="100000">
                                          <p:val>
                                            <p:fltVal val="1"/>
                                          </p:val>
                                        </p:tav>
                                      </p:tavLst>
                                    </p:anim>
                                    <p:anim calcmode="lin" valueType="num">
                                      <p:cBhvr>
                                        <p:cTn id="9" dur="2000" fill="hold"/>
                                        <p:tgtEl>
                                          <p:spTgt spid="1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en-US">
                <a:solidFill>
                  <a:schemeClr val="bg1"/>
                </a:solidFill>
              </a:rPr>
              <a:t>Why Am I Dispensational?</a:t>
            </a:r>
            <a:br>
              <a:rPr lang="en-US">
                <a:solidFill>
                  <a:schemeClr val="bg1"/>
                </a:solidFill>
              </a:rPr>
            </a:br>
            <a:r>
              <a:rPr lang="en-US" sz="2400">
                <a:solidFill>
                  <a:schemeClr val="bg1"/>
                </a:solidFill>
              </a:rPr>
              <a:t>(Why do I distinguish between Israel &amp; the Church?)</a:t>
            </a:r>
            <a:endParaRPr lang="en-US">
              <a:solidFill>
                <a:schemeClr val="bg1"/>
              </a:solidFill>
            </a:endParaRPr>
          </a:p>
        </p:txBody>
      </p:sp>
      <p:sp>
        <p:nvSpPr>
          <p:cNvPr id="712709" name="Text Box 5"/>
          <p:cNvSpPr txBox="1">
            <a:spLocks noChangeArrowheads="1"/>
          </p:cNvSpPr>
          <p:nvPr/>
        </p:nvSpPr>
        <p:spPr bwMode="auto">
          <a:xfrm>
            <a:off x="8305800" y="76200"/>
            <a:ext cx="776288" cy="4572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128"/>
              </a:rPr>
              <a:t>155r</a:t>
            </a:r>
            <a:endParaRPr kumimoji="0" lang="en-US" sz="2400" b="1"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The Church Age was unseen in the OT.</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Saints will reign on the </a:t>
            </a:r>
            <a:r>
              <a:rPr kumimoji="0" lang="en-US" sz="3200" b="0" i="1" u="none" strike="noStrike" kern="1200" cap="none" spc="0" normalizeH="0" baseline="0" noProof="0" dirty="0">
                <a:ln>
                  <a:noFill/>
                </a:ln>
                <a:solidFill>
                  <a:srgbClr val="FFFFFF"/>
                </a:solidFill>
                <a:effectLst/>
                <a:uLnTx/>
                <a:uFillTx/>
                <a:latin typeface="Arial" charset="0"/>
                <a:ea typeface="Osaka" charset="-128"/>
                <a:cs typeface="Osaka" charset="-128"/>
              </a:rPr>
              <a:t>earth</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(Rev. 5:10), not in heaven as amillennialists claim.</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Ezekiel</a:t>
            </a:r>
            <a:r>
              <a:rPr kumimoji="0" lang="fr-FR"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a:t>
            </a:r>
            <a:r>
              <a:rPr kumimoji="0" lang="en-US"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s temple will be a real temple (cf. "Outline of End-Time Events," 105-106).</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err="1">
                <a:ln>
                  <a:noFill/>
                </a:ln>
                <a:solidFill>
                  <a:srgbClr val="FFFFFF"/>
                </a:solidFill>
                <a:effectLst/>
                <a:uLnTx/>
                <a:uFillTx/>
                <a:latin typeface="Arial" charset="0"/>
                <a:ea typeface="Osaka" charset="-128"/>
                <a:cs typeface="Osaka" charset="-128"/>
              </a:rPr>
              <a:t>Dispensationalism</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best explains how the Abrahamic, Land, Davidic, and New Covenants will be fulfilled.</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00"/>
                </a:solidFill>
                <a:effectLst/>
                <a:uLnTx/>
                <a:uFillTx/>
                <a:latin typeface="Arial" charset="0"/>
                <a:ea typeface="Osaka" charset="-128"/>
                <a:cs typeface="Osaka" charset="-128"/>
              </a:rPr>
              <a:t>The Church and Israel are continually distinguished in Scripture.</a:t>
            </a:r>
            <a:endPar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4" end="4"/>
                                            </p:txEl>
                                          </p:spTgt>
                                        </p:tgtEl>
                                        <p:attrNameLst>
                                          <p:attrName>style.visibility</p:attrName>
                                        </p:attrNameLst>
                                      </p:cBhvr>
                                      <p:to>
                                        <p:strVal val="visible"/>
                                      </p:to>
                                    </p:set>
                                    <p:animEffect transition="in" filter="dissolve">
                                      <p:cBhvr>
                                        <p:cTn id="7"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The "New Israel" View</a:t>
            </a:r>
            <a:br>
              <a:rPr lang="en-US" sz="3600" dirty="0"/>
            </a:br>
            <a:r>
              <a:rPr lang="en-US" sz="3600" dirty="0"/>
              <a:t> of Covenant Premillennialism</a:t>
            </a: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Char char=""/>
              <a:tabLst/>
              <a:defRPr/>
            </a:pPr>
            <a:r>
              <a:rPr kumimoji="0" lang="en-US" sz="2800" b="0" i="0" u="sng" strike="noStrike" kern="1200" cap="none" spc="0" normalizeH="0" baseline="0" noProof="0" dirty="0">
                <a:ln>
                  <a:noFill/>
                </a:ln>
                <a:solidFill>
                  <a:srgbClr val="FFFFFF"/>
                </a:solidFill>
                <a:effectLst/>
                <a:uLnTx/>
                <a:uFillTx/>
                <a:latin typeface="Arial" pitchFamily="-112" charset="0"/>
                <a:ea typeface="ＭＳ Ｐゴシック"/>
                <a:cs typeface="+mn-cs"/>
              </a:rPr>
              <a:t>The church is spiritual Israel</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Ladd says that Paul "applies prophecies to the church which in their Old Testament setting belong to literal Israel; he calls the church sons, the seeds of Abraham.  He calls believers the true circumcision.  It is difficult to avoid the conclusion that </a:t>
            </a:r>
            <a:r>
              <a:rPr kumimoji="0" lang="en-US" sz="2800" b="0" i="0" u="none" strike="noStrike" kern="1200" cap="none" spc="0" normalizeH="0" baseline="0" noProof="0" dirty="0">
                <a:ln>
                  <a:noFill/>
                </a:ln>
                <a:solidFill>
                  <a:srgbClr val="FFFF00"/>
                </a:solidFill>
                <a:effectLst/>
                <a:uLnTx/>
                <a:uFillTx/>
                <a:latin typeface="Arial" pitchFamily="-112" charset="0"/>
                <a:ea typeface="ＭＳ Ｐゴシック"/>
                <a:cs typeface="+mn-cs"/>
              </a:rPr>
              <a:t>Paul sees the church as spiritual Israel</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a:t>
            </a:r>
            <a:r>
              <a:rPr kumimoji="0" lang="en-US" sz="2800" b="0" i="1" u="none" strike="noStrike" kern="1200" cap="none" spc="0" normalizeH="0" baseline="0" noProof="0" dirty="0">
                <a:ln>
                  <a:noFill/>
                </a:ln>
                <a:solidFill>
                  <a:srgbClr val="FFFFFF"/>
                </a:solidFill>
                <a:effectLst/>
                <a:uLnTx/>
                <a:uFillTx/>
                <a:latin typeface="Arial" pitchFamily="-112" charset="0"/>
                <a:ea typeface="ＭＳ Ｐゴシック"/>
                <a:cs typeface="+mn-cs"/>
              </a:rPr>
              <a:t>The Meaning of the Millennium</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25).</a:t>
            </a:r>
          </a:p>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Char char=""/>
              <a:tabLst/>
              <a:defRPr/>
            </a:pPr>
            <a:r>
              <a:rPr kumimoji="0" lang="en-US" sz="2800" b="0" i="0" u="sng" strike="noStrike" kern="1200" cap="none" spc="0" normalizeH="0" baseline="0" noProof="0" dirty="0">
                <a:ln>
                  <a:noFill/>
                </a:ln>
                <a:solidFill>
                  <a:srgbClr val="FFFFFF"/>
                </a:solidFill>
                <a:effectLst/>
                <a:uLnTx/>
                <a:uFillTx/>
                <a:latin typeface="Arial" pitchFamily="-112" charset="0"/>
                <a:ea typeface="ＭＳ Ｐゴシック"/>
                <a:cs typeface="+mn-cs"/>
              </a:rPr>
              <a:t>The dispensational conception of millennial sacrifices contradicts Hebrews 8:8-13</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Ladd claims that Hebrews 8 refutes dispensationalism because it "affirms that </a:t>
            </a:r>
            <a:r>
              <a:rPr kumimoji="0" lang="en-US" sz="2800" b="0" i="0" u="none" strike="noStrike" kern="1200" cap="none" spc="0" normalizeH="0" baseline="0" noProof="0" dirty="0">
                <a:ln>
                  <a:noFill/>
                </a:ln>
                <a:solidFill>
                  <a:srgbClr val="FFFF00"/>
                </a:solidFill>
                <a:effectLst/>
                <a:uLnTx/>
                <a:uFillTx/>
                <a:latin typeface="Arial" pitchFamily="-112" charset="0"/>
                <a:ea typeface="ＭＳ Ｐゴシック"/>
                <a:cs typeface="+mn-cs"/>
              </a:rPr>
              <a:t>the new covenant in Christ has displaced the Old Testament cult</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which is therefore doomed to pass away" (</a:t>
            </a:r>
            <a:r>
              <a:rPr kumimoji="0" lang="en-US" sz="2800" b="0" i="1" u="none" strike="noStrike" kern="1200" cap="none" spc="0" normalizeH="0" baseline="0" noProof="0" dirty="0">
                <a:ln>
                  <a:noFill/>
                </a:ln>
                <a:solidFill>
                  <a:srgbClr val="FFFFFF"/>
                </a:solidFill>
                <a:effectLst/>
                <a:uLnTx/>
                <a:uFillTx/>
                <a:latin typeface="Arial" pitchFamily="-112" charset="0"/>
                <a:ea typeface="ＭＳ Ｐゴシック"/>
                <a:cs typeface="+mn-cs"/>
              </a:rPr>
              <a:t>ibid.</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26-27).</a:t>
            </a:r>
          </a:p>
        </p:txBody>
      </p:sp>
      <p:sp>
        <p:nvSpPr>
          <p:cNvPr id="71680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155s</a:t>
            </a:r>
          </a:p>
        </p:txBody>
      </p:sp>
    </p:spTree>
  </p:cSld>
  <p:clrMapOvr>
    <a:masterClrMapping/>
  </p:clrMapOvr>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Why Distinguish Israel &amp; the Church?</a:t>
            </a: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None/>
              <a:tabLst/>
              <a:defRPr/>
            </a:pPr>
            <a:r>
              <a:rPr kumimoji="0" lang="en-US" sz="3200" b="0" i="0" u="sng" strike="noStrike" kern="1200" cap="none" spc="0" normalizeH="0" baseline="0" noProof="0">
                <a:ln>
                  <a:noFill/>
                </a:ln>
                <a:solidFill>
                  <a:srgbClr val="FFFF00"/>
                </a:solidFill>
                <a:effectLst/>
                <a:uLnTx/>
                <a:uFillTx/>
                <a:latin typeface="Arial" pitchFamily="-112" charset="0"/>
                <a:ea typeface="ＭＳ Ｐゴシック"/>
                <a:cs typeface="+mn-cs"/>
              </a:rPr>
              <a:t>Illustration and fulfillment are not the same</a:t>
            </a:r>
            <a:r>
              <a:rPr kumimoji="0" lang="en-US" sz="3200" b="0" i="0" u="none" strike="noStrike" kern="1200" cap="none" spc="0" normalizeH="0" baseline="0" noProof="0">
                <a:ln>
                  <a:noFill/>
                </a:ln>
                <a:solidFill>
                  <a:srgbClr val="FFFF00"/>
                </a:solidFill>
                <a:effectLst/>
                <a:uLnTx/>
                <a:uFillTx/>
                <a:latin typeface="Arial" pitchFamily="-112" charset="0"/>
                <a:ea typeface="ＭＳ Ｐゴシック"/>
                <a:cs typeface="+mn-cs"/>
              </a:rPr>
              <a:t>.</a:t>
            </a:r>
            <a:r>
              <a:rPr kumimoji="0" lang="en-US" sz="3200" b="0" i="0" u="none" strike="noStrike" kern="1200" cap="none" spc="0" normalizeH="0" baseline="0" noProof="0">
                <a:ln>
                  <a:noFill/>
                </a:ln>
                <a:solidFill>
                  <a:srgbClr val="FFFFFF"/>
                </a:solidFill>
                <a:effectLst/>
                <a:uLnTx/>
                <a:uFillTx/>
                <a:latin typeface="Arial" pitchFamily="-112" charset="0"/>
                <a:ea typeface="ＭＳ Ｐゴシック"/>
                <a:cs typeface="+mn-cs"/>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marL="0" marR="0" lvl="0" indent="0" algn="l" defTabSz="914400" rtl="0" eaLnBrk="1" fontAlgn="base" latinLnBrk="0" hangingPunct="1">
              <a:lnSpc>
                <a:spcPct val="90000"/>
              </a:lnSpc>
              <a:spcBef>
                <a:spcPct val="20000"/>
              </a:spcBef>
              <a:spcAft>
                <a:spcPct val="0"/>
              </a:spcAft>
              <a:buClrTx/>
              <a:buSzTx/>
              <a:buFont typeface="Wingdings" charset="2"/>
              <a:buNone/>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Hoyt  (</a:t>
            </a:r>
            <a:r>
              <a:rPr kumimoji="0" lang="en-US" sz="2800" b="0" i="1" u="none" strike="noStrike" kern="1200" cap="none" spc="0" normalizeH="0" baseline="0" noProof="0" dirty="0">
                <a:ln>
                  <a:noFill/>
                </a:ln>
                <a:solidFill>
                  <a:srgbClr val="FFFFFF"/>
                </a:solidFill>
                <a:effectLst/>
                <a:uLnTx/>
                <a:uFillTx/>
                <a:latin typeface="Arial" charset="0"/>
                <a:ea typeface="ＭＳ Ｐゴシック" charset="-128"/>
              </a:rPr>
              <a:t>ibid.</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42-43) responds to Ladd</a:t>
            </a:r>
            <a:r>
              <a:rPr kumimoji="0" lang="fr-FR" altLang="ja-JP" sz="2800" b="0" i="0" u="none" strike="noStrike" kern="1200" cap="none" spc="0" normalizeH="0" baseline="0" noProof="0" dirty="0">
                <a:ln>
                  <a:noFill/>
                </a:ln>
                <a:solidFill>
                  <a:srgbClr val="FFFFFF"/>
                </a:solidFill>
                <a:effectLst/>
                <a:uLnTx/>
                <a:uFillTx/>
                <a:latin typeface="Arial" charset="0"/>
                <a:ea typeface="ＭＳ Ｐゴシック" charset="-128"/>
              </a:rPr>
              <a:t>'</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 claim: </a:t>
            </a:r>
            <a:r>
              <a:rPr kumimoji="0" lang="en-US" altLang="ja-JP" sz="2800" b="0" i="0" u="none" strike="noStrike" kern="1200" cap="none" spc="0" normalizeH="0" baseline="0" noProof="0" dirty="0">
                <a:ln>
                  <a:noFill/>
                </a:ln>
                <a:solidFill>
                  <a:srgbClr val="FFFFFF"/>
                </a:solidFill>
                <a:effectLst/>
                <a:uLnTx/>
                <a:uFillTx/>
                <a:latin typeface="Arial" charset="0"/>
                <a:ea typeface="ＭＳ Ｐゴシック" charset="-128"/>
              </a:rPr>
              <a:t>"In passage after passage Ladd insists that the New Testament is interpreting the Old when </a:t>
            </a:r>
            <a:r>
              <a:rPr kumimoji="0" lang="en-US" altLang="ja-JP" sz="2800" b="0" i="0" u="none" strike="noStrike" kern="1200" cap="none" spc="0" normalizeH="0" baseline="0" noProof="0" dirty="0">
                <a:ln>
                  <a:noFill/>
                </a:ln>
                <a:solidFill>
                  <a:srgbClr val="FFFF00"/>
                </a:solidFill>
                <a:effectLst/>
                <a:uLnTx/>
                <a:uFillTx/>
                <a:latin typeface="Arial" charset="0"/>
                <a:ea typeface="ＭＳ Ｐゴシック" charset="-128"/>
              </a:rPr>
              <a:t>the New Testament is simply applying a </a:t>
            </a:r>
            <a:r>
              <a:rPr kumimoji="0" lang="en-US" altLang="ja-JP" sz="2800" b="0" i="1" u="none" strike="noStrike" kern="1200" cap="none" spc="0" normalizeH="0" baseline="0" noProof="0" dirty="0">
                <a:ln>
                  <a:noFill/>
                </a:ln>
                <a:solidFill>
                  <a:srgbClr val="FFFF00"/>
                </a:solidFill>
                <a:effectLst/>
                <a:uLnTx/>
                <a:uFillTx/>
                <a:latin typeface="Arial" charset="0"/>
                <a:ea typeface="ＭＳ Ｐゴシック" charset="-128"/>
              </a:rPr>
              <a:t>principle</a:t>
            </a:r>
            <a:r>
              <a:rPr kumimoji="0" lang="en-US" altLang="ja-JP" sz="2800" b="0" i="0" u="none" strike="noStrike" kern="1200" cap="none" spc="0" normalizeH="0" baseline="0" noProof="0" dirty="0">
                <a:ln>
                  <a:noFill/>
                </a:ln>
                <a:solidFill>
                  <a:srgbClr val="FFFF00"/>
                </a:solidFill>
                <a:effectLst/>
                <a:uLnTx/>
                <a:uFillTx/>
                <a:latin typeface="Arial" charset="0"/>
                <a:ea typeface="ＭＳ Ｐゴシック" charset="-128"/>
              </a:rPr>
              <a:t> found in the Old Testament</a:t>
            </a:r>
            <a:r>
              <a:rPr kumimoji="0" lang="en-US" altLang="ja-JP" sz="2800" b="0" i="0" u="none" strike="noStrike" kern="1200" cap="none" spc="0" normalizeH="0" baseline="0" noProof="0" dirty="0">
                <a:ln>
                  <a:noFill/>
                </a:ln>
                <a:solidFill>
                  <a:srgbClr val="FFFFFF"/>
                </a:solidFill>
                <a:effectLst/>
                <a:uLnTx/>
                <a:uFillTx/>
                <a:latin typeface="Arial" charset="0"/>
                <a:ea typeface="ＭＳ Ｐゴシック" charset="-128"/>
              </a:rPr>
              <a:t> (Hos. 11:1 with Mt. 2:15; Hos. 1:10; 2:23 with Rom. 9:24-26).  Rushing to the conclusion that these references identify the church and Israel as the same body of the saved is wholly gratuitous…"</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128"/>
            </a:endParaRPr>
          </a:p>
        </p:txBody>
      </p:sp>
      <p:sp>
        <p:nvSpPr>
          <p:cNvPr id="71680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155s</a:t>
            </a:r>
          </a:p>
        </p:txBody>
      </p:sp>
    </p:spTree>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Why Distinguish Israel &amp; the Church?</a:t>
            </a: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389123" name="Rectangle 3"/>
          <p:cNvSpPr>
            <a:spLocks noChangeArrowheads="1"/>
          </p:cNvSpPr>
          <p:nvPr/>
        </p:nvSpPr>
        <p:spPr bwMode="auto">
          <a:xfrm>
            <a:off x="381000" y="2590800"/>
            <a:ext cx="8763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They can be either</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 theocratic or memorial</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sacrifices looking back to the death of Christ.</a:t>
            </a: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How </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else</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other than literally can one best see nine chapters describing a temple with boundaries and many other specifics (Ezek. 40–48)?</a:t>
            </a: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No temple has even remotely </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resembled</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Ezekiel</a:t>
            </a:r>
            <a:r>
              <a:rPr kumimoji="0" lang="fr-FR" altLang="ja-JP" sz="2800" b="0" i="0" u="none" strike="noStrike" kern="1200" cap="none" spc="0" normalizeH="0" baseline="0" noProof="0" dirty="0">
                <a:ln>
                  <a:noFill/>
                </a:ln>
                <a:solidFill>
                  <a:srgbClr val="FFFFFF"/>
                </a:solidFill>
                <a:effectLst/>
                <a:uLnTx/>
                <a:uFillTx/>
                <a:latin typeface="Arial" charset="0"/>
                <a:ea typeface="ＭＳ Ｐゴシック" charset="-128"/>
              </a:rPr>
              <a:t>'</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 so his must be a future temple.</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128"/>
            </a:endParaRP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See Eschatology pages 138-140 for elaboration.</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128"/>
            </a:endParaRPr>
          </a:p>
        </p:txBody>
      </p:sp>
      <p:sp>
        <p:nvSpPr>
          <p:cNvPr id="741382" name="Text Box 1030"/>
          <p:cNvSpPr txBox="1">
            <a:spLocks noChangeArrowheads="1"/>
          </p:cNvSpPr>
          <p:nvPr/>
        </p:nvSpPr>
        <p:spPr bwMode="auto">
          <a:xfrm>
            <a:off x="381000" y="1752600"/>
            <a:ext cx="7277100"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charset="0"/>
                <a:ea typeface="ＭＳ Ｐゴシック" charset="-128"/>
              </a:rPr>
              <a:t>Millennial sacrifices are not problematic</a:t>
            </a:r>
            <a:endParaRPr kumimoji="0" lang="en-US" sz="3600" b="0" i="0" u="sng" strike="noStrike" kern="1200" cap="none" spc="0" normalizeH="0" baseline="0" noProof="0">
              <a:ln>
                <a:noFill/>
              </a:ln>
              <a:solidFill>
                <a:srgbClr val="FFFF00"/>
              </a:solidFill>
              <a:effectLst/>
              <a:uLnTx/>
              <a:uFillTx/>
              <a:latin typeface="Arial" charset="0"/>
              <a:ea typeface="ＭＳ Ｐゴシック" charset="-128"/>
            </a:endParaRPr>
          </a:p>
        </p:txBody>
      </p:sp>
      <p:sp>
        <p:nvSpPr>
          <p:cNvPr id="716804" name="Text Box 4"/>
          <p:cNvSpPr txBox="1">
            <a:spLocks noChangeArrowheads="1"/>
          </p:cNvSpPr>
          <p:nvPr/>
        </p:nvSpPr>
        <p:spPr bwMode="auto">
          <a:xfrm>
            <a:off x="8205788" y="76200"/>
            <a:ext cx="7937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155t</a:t>
            </a:r>
          </a:p>
        </p:txBody>
      </p:sp>
    </p:spTree>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en-US" sz="4000" dirty="0"/>
              <a:t>Question: Israel &amp; the Church: </a:t>
            </a:r>
            <a:r>
              <a:rPr lang="en-US" sz="4000" dirty="0">
                <a:solidFill>
                  <a:srgbClr val="FFFF00"/>
                </a:solidFill>
              </a:rPr>
              <a:t>Discontinuity or Continuity?</a:t>
            </a: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en-US" sz="4400" b="0" i="1" u="none" strike="noStrike" kern="1200" cap="none" spc="0" normalizeH="0" baseline="0" noProof="0" dirty="0">
                <a:ln>
                  <a:noFill/>
                </a:ln>
                <a:solidFill>
                  <a:srgbClr val="FFFF00"/>
                </a:solidFill>
                <a:effectLst/>
                <a:uLnTx/>
                <a:uFillTx/>
                <a:latin typeface="Tahoma" charset="-52"/>
                <a:ea typeface="ＭＳ Ｐゴシック" charset="-128"/>
              </a:rPr>
              <a:t>Answer: Both!</a:t>
            </a:r>
          </a:p>
        </p:txBody>
      </p:sp>
      <p:sp>
        <p:nvSpPr>
          <p:cNvPr id="6" name="Rectangle 1027"/>
          <p:cNvSpPr txBox="1">
            <a:spLocks noChangeArrowheads="1"/>
          </p:cNvSpPr>
          <p:nvPr/>
        </p:nvSpPr>
        <p:spPr bwMode="auto">
          <a:xfrm>
            <a:off x="-73782" y="1757139"/>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en-US" sz="3200" b="0" i="1" u="none" strike="noStrike" kern="1200" cap="none" spc="0" normalizeH="0" baseline="0" noProof="0" dirty="0">
                <a:ln>
                  <a:noFill/>
                </a:ln>
                <a:solidFill>
                  <a:srgbClr val="FFFFFF"/>
                </a:solidFill>
                <a:effectLst/>
                <a:uLnTx/>
                <a:uFillTx/>
                <a:latin typeface="Tahoma" charset="-52"/>
                <a:ea typeface="ＭＳ Ｐゴシック" charset="-128"/>
              </a:rPr>
              <a:t>(See pages 155r-155s)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en-US" sz="2800"/>
              <a:t>More Contrasts Between Israel &amp; the Church</a:t>
            </a:r>
            <a:endParaRPr lang="en-US" sz="3600"/>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268293" name="Text Box 5"/>
          <p:cNvSpPr txBox="1">
            <a:spLocks noChangeArrowheads="1"/>
          </p:cNvSpPr>
          <p:nvPr/>
        </p:nvSpPr>
        <p:spPr bwMode="auto">
          <a:xfrm>
            <a:off x="8315325" y="-26988"/>
            <a:ext cx="793750" cy="45720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155t</a:t>
            </a: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Differences</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between Israel and the Church are numerous in Scripture</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The term "Israel"</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throughout Scripture always refers to the physical descendants of Jacob--it never refers to the Church.</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Luke</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contrasts the two in Acts 3:12; 4:8, 10; etc.</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Paul</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(Rom. 9–11; 1 Cor. 10:32; Eph. 3:6)</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John</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144,000 Jews (Rev. 7:1-8) </a:t>
            </a:r>
            <a:r>
              <a:rPr kumimoji="0" lang="en-US" sz="2400" b="1" i="0" u="none" strike="noStrike" kern="1200" cap="none" spc="0" normalizeH="0" baseline="0" noProof="0" dirty="0" err="1">
                <a:ln>
                  <a:noFill/>
                </a:ln>
                <a:solidFill>
                  <a:srgbClr val="FFFFFF"/>
                </a:solidFill>
                <a:effectLst/>
                <a:uLnTx/>
                <a:uFillTx/>
                <a:latin typeface="Arial" pitchFamily="-112" charset="0"/>
                <a:ea typeface="ＭＳ Ｐゴシック"/>
                <a:cs typeface="+mn-cs"/>
              </a:rPr>
              <a:t>v</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Gentiles (7:9)</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Matthew</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1:21; 2:6; 19:28; 23:39</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Early Church Fathers</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held to the 6000-year theory</a:t>
            </a:r>
          </a:p>
        </p:txBody>
      </p:sp>
      <p:sp>
        <p:nvSpPr>
          <p:cNvPr id="744454" name="Text Box 1030"/>
          <p:cNvSpPr txBox="1">
            <a:spLocks noChangeArrowheads="1"/>
          </p:cNvSpPr>
          <p:nvPr/>
        </p:nvSpPr>
        <p:spPr bwMode="auto">
          <a:xfrm>
            <a:off x="593725" y="1651000"/>
            <a:ext cx="6373813"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pitchFamily="-112" charset="0"/>
                <a:ea typeface="ＭＳ Ｐゴシック"/>
                <a:cs typeface="+mn-cs"/>
              </a:rPr>
              <a:t>Biblical writers kept them separate</a:t>
            </a: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9172575" cy="23161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Deuteronomy 6:4-9  "Hear, O Israel: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our God,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is one…." is known as the…?</a:t>
            </a: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Shema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Debarin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Aaronic benediction</a:t>
            </a: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Mezzuzah</a:t>
            </a:r>
          </a:p>
        </p:txBody>
      </p:sp>
      <p:sp>
        <p:nvSpPr>
          <p:cNvPr id="295944"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Monotheism</a:t>
            </a:r>
          </a:p>
        </p:txBody>
      </p:sp>
    </p:spTree>
    <p:extLst>
      <p:ext uri="{BB962C8B-B14F-4D97-AF65-F5344CB8AC3E}">
        <p14:creationId xmlns:p14="http://schemas.microsoft.com/office/powerpoint/2010/main" val="268313008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9" presetClass="entr" presetSubtype="0" accel="100000" fill="hold" grpId="0" nodeType="after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p:cTn id="7" dur="500" fill="hold"/>
                                        <p:tgtEl>
                                          <p:spTgt spid="8194"/>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8194"/>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8194"/>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81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8195"/>
                                        </p:tgtEl>
                                        <p:attrNameLst>
                                          <p:attrName>style.visibility</p:attrName>
                                        </p:attrNameLst>
                                      </p:cBhvr>
                                      <p:to>
                                        <p:strVal val="visible"/>
                                      </p:to>
                                    </p:set>
                                    <p:anim calcmode="lin" valueType="num">
                                      <p:cBhvr additive="base">
                                        <p:cTn id="15" dur="500" fill="hold"/>
                                        <p:tgtEl>
                                          <p:spTgt spid="8195"/>
                                        </p:tgtEl>
                                        <p:attrNameLst>
                                          <p:attrName>ppt_x</p:attrName>
                                        </p:attrNameLst>
                                      </p:cBhvr>
                                      <p:tavLst>
                                        <p:tav tm="0">
                                          <p:val>
                                            <p:strVal val="0-#ppt_w/2"/>
                                          </p:val>
                                        </p:tav>
                                        <p:tav tm="100000">
                                          <p:val>
                                            <p:strVal val="#ppt_x"/>
                                          </p:val>
                                        </p:tav>
                                      </p:tavLst>
                                    </p:anim>
                                    <p:anim calcmode="lin" valueType="num">
                                      <p:cBhvr additive="base">
                                        <p:cTn id="16" dur="500" fill="hold"/>
                                        <p:tgtEl>
                                          <p:spTgt spid="8195"/>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8198"/>
                                        </p:tgtEl>
                                        <p:attrNameLst>
                                          <p:attrName>style.visibility</p:attrName>
                                        </p:attrNameLst>
                                      </p:cBhvr>
                                      <p:to>
                                        <p:strVal val="visible"/>
                                      </p:to>
                                    </p:set>
                                    <p:anim calcmode="lin" valueType="num">
                                      <p:cBhvr additive="base">
                                        <p:cTn id="21" dur="500" fill="hold"/>
                                        <p:tgtEl>
                                          <p:spTgt spid="8198"/>
                                        </p:tgtEl>
                                        <p:attrNameLst>
                                          <p:attrName>ppt_x</p:attrName>
                                        </p:attrNameLst>
                                      </p:cBhvr>
                                      <p:tavLst>
                                        <p:tav tm="0">
                                          <p:val>
                                            <p:strVal val="0-#ppt_w/2"/>
                                          </p:val>
                                        </p:tav>
                                        <p:tav tm="100000">
                                          <p:val>
                                            <p:strVal val="#ppt_x"/>
                                          </p:val>
                                        </p:tav>
                                      </p:tavLst>
                                    </p:anim>
                                    <p:anim calcmode="lin" valueType="num">
                                      <p:cBhvr additive="base">
                                        <p:cTn id="22" dur="500" fill="hold"/>
                                        <p:tgtEl>
                                          <p:spTgt spid="8198"/>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8197"/>
                                        </p:tgtEl>
                                        <p:attrNameLst>
                                          <p:attrName>style.visibility</p:attrName>
                                        </p:attrNameLst>
                                      </p:cBhvr>
                                      <p:to>
                                        <p:strVal val="visible"/>
                                      </p:to>
                                    </p:set>
                                    <p:anim calcmode="lin" valueType="num">
                                      <p:cBhvr additive="base">
                                        <p:cTn id="27" dur="500" fill="hold"/>
                                        <p:tgtEl>
                                          <p:spTgt spid="8197"/>
                                        </p:tgtEl>
                                        <p:attrNameLst>
                                          <p:attrName>ppt_x</p:attrName>
                                        </p:attrNameLst>
                                      </p:cBhvr>
                                      <p:tavLst>
                                        <p:tav tm="0">
                                          <p:val>
                                            <p:strVal val="1+#ppt_w/2"/>
                                          </p:val>
                                        </p:tav>
                                        <p:tav tm="100000">
                                          <p:val>
                                            <p:strVal val="#ppt_x"/>
                                          </p:val>
                                        </p:tav>
                                      </p:tavLst>
                                    </p:anim>
                                    <p:anim calcmode="lin" valueType="num">
                                      <p:cBhvr additive="base">
                                        <p:cTn id="28" dur="500" fill="hold"/>
                                        <p:tgtEl>
                                          <p:spTgt spid="8197"/>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8196"/>
                                        </p:tgtEl>
                                        <p:attrNameLst>
                                          <p:attrName>style.visibility</p:attrName>
                                        </p:attrNameLst>
                                      </p:cBhvr>
                                      <p:to>
                                        <p:strVal val="visible"/>
                                      </p:to>
                                    </p:set>
                                    <p:anim calcmode="lin" valueType="num">
                                      <p:cBhvr additive="base">
                                        <p:cTn id="33" dur="500" fill="hold"/>
                                        <p:tgtEl>
                                          <p:spTgt spid="8196"/>
                                        </p:tgtEl>
                                        <p:attrNameLst>
                                          <p:attrName>ppt_x</p:attrName>
                                        </p:attrNameLst>
                                      </p:cBhvr>
                                      <p:tavLst>
                                        <p:tav tm="0">
                                          <p:val>
                                            <p:strVal val="1+#ppt_w/2"/>
                                          </p:val>
                                        </p:tav>
                                        <p:tav tm="100000">
                                          <p:val>
                                            <p:strVal val="#ppt_x"/>
                                          </p:val>
                                        </p:tav>
                                      </p:tavLst>
                                    </p:anim>
                                    <p:anim calcmode="lin" valueType="num">
                                      <p:cBhvr additive="base">
                                        <p:cTn id="34" dur="500" fill="hold"/>
                                        <p:tgtEl>
                                          <p:spTgt spid="81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animBg="1" autoUpdateAnimBg="0"/>
      <p:bldP spid="8196" grpId="0" animBg="1" autoUpdateAnimBg="0"/>
      <p:bldP spid="8197" grpId="0" animBg="1" autoUpdateAnimBg="0"/>
      <p:bldP spid="8198"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32</a:t>
            </a:r>
          </a:p>
        </p:txBody>
      </p:sp>
    </p:spTree>
    <p:extLst>
      <p:ext uri="{BB962C8B-B14F-4D97-AF65-F5344CB8AC3E}">
        <p14:creationId xmlns:p14="http://schemas.microsoft.com/office/powerpoint/2010/main" val="1019636465"/>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Moses Predicts a Hard Heart for Israel (Deut 32)</a:t>
            </a: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5572" name="Text Box 5"/>
          <p:cNvSpPr txBox="1">
            <a:spLocks noChangeArrowheads="1"/>
          </p:cNvSpPr>
          <p:nvPr/>
        </p:nvSpPr>
        <p:spPr bwMode="auto">
          <a:xfrm>
            <a:off x="850265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171</a:t>
            </a:r>
          </a:p>
        </p:txBody>
      </p:sp>
      <p:sp>
        <p:nvSpPr>
          <p:cNvPr id="365573" name="Text Box 6"/>
          <p:cNvSpPr txBox="1">
            <a:spLocks noChangeArrowheads="1"/>
          </p:cNvSpPr>
          <p:nvPr/>
        </p:nvSpPr>
        <p:spPr bwMode="auto">
          <a:xfrm>
            <a:off x="1371740" y="0"/>
            <a:ext cx="1997075" cy="371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en-US" b="1">
                <a:latin typeface="Arial" charset="0"/>
                <a:ea typeface="ＭＳ Ｐゴシック" charset="0"/>
                <a:cs typeface="Arial" charset="0"/>
              </a:rPr>
              <a:t>Settlements v. Allotments</a:t>
            </a:r>
          </a:p>
        </p:txBody>
      </p:sp>
      <p:grpSp>
        <p:nvGrpSpPr>
          <p:cNvPr id="3" name="Group 2">
            <a:extLst>
              <a:ext uri="{FF2B5EF4-FFF2-40B4-BE49-F238E27FC236}">
                <a16:creationId xmlns:a16="http://schemas.microsoft.com/office/drawing/2014/main" id="{888DA6AF-F863-68CF-3DCB-6CC93B094A1E}"/>
              </a:ext>
            </a:extLst>
          </p:cNvPr>
          <p:cNvGrpSpPr/>
          <p:nvPr/>
        </p:nvGrpSpPr>
        <p:grpSpPr>
          <a:xfrm>
            <a:off x="3310528" y="1063625"/>
            <a:ext cx="2649995" cy="1936446"/>
            <a:chOff x="3310528" y="1063625"/>
            <a:chExt cx="2649995" cy="1936446"/>
          </a:xfrm>
        </p:grpSpPr>
        <p:sp>
          <p:nvSpPr>
            <p:cNvPr id="4" name="Left Arrow 3">
              <a:extLst>
                <a:ext uri="{FF2B5EF4-FFF2-40B4-BE49-F238E27FC236}">
                  <a16:creationId xmlns:a16="http://schemas.microsoft.com/office/drawing/2014/main" id="{BA04C41D-6F8F-A4F8-C1D9-C74FD18898D0}"/>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i="1">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3">
              <a:extLst>
                <a:ext uri="{FF2B5EF4-FFF2-40B4-BE49-F238E27FC236}">
                  <a16:creationId xmlns:a16="http://schemas.microsoft.com/office/drawing/2014/main" id="{39BFF76A-F56F-0953-771C-40285AA8EF82}"/>
                </a:ext>
              </a:extLst>
            </p:cNvPr>
            <p:cNvSpPr txBox="1">
              <a:spLocks noChangeArrowheads="1"/>
            </p:cNvSpPr>
            <p:nvPr/>
          </p:nvSpPr>
          <p:spPr bwMode="auto">
            <a:xfrm>
              <a:off x="3640677" y="1063625"/>
              <a:ext cx="2319846" cy="1569650"/>
            </a:xfrm>
            <a:prstGeom prst="rect">
              <a:avLst/>
            </a:prstGeom>
            <a:solidFill>
              <a:schemeClr val="accent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The Conquest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and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settlement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under Joshua</a:t>
              </a:r>
              <a:endParaRPr kumimoji="0" lang="en-US" sz="2400" b="1" i="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2" name="Title 3"/>
          <p:cNvSpPr>
            <a:spLocks noGrp="1"/>
          </p:cNvSpPr>
          <p:nvPr>
            <p:ph type="title" idx="4294967295"/>
          </p:nvPr>
        </p:nvSpPr>
        <p:spPr>
          <a:xfrm>
            <a:off x="0" y="5410200"/>
            <a:ext cx="4572000" cy="1143000"/>
          </a:xfrm>
        </p:spPr>
        <p:txBody>
          <a:bodyPr/>
          <a:lstStyle/>
          <a:p>
            <a:pPr eaLnBrk="1" hangingPunct="1"/>
            <a:r>
              <a:rPr lang="en-US" sz="3600" b="1">
                <a:latin typeface="Arial" charset="0"/>
                <a:ea typeface="ＭＳ Ｐゴシック" charset="0"/>
              </a:rPr>
              <a:t>Israel of 1400 BC is today</a:t>
            </a:r>
            <a:r>
              <a:rPr lang="fr-FR" altLang="ja-JP" sz="3600" b="1">
                <a:latin typeface="Arial" charset="0"/>
                <a:ea typeface="ＭＳ Ｐゴシック" charset="0"/>
              </a:rPr>
              <a:t>'</a:t>
            </a:r>
            <a:r>
              <a:rPr lang="en-US" altLang="ja-JP" sz="3600" b="1">
                <a:latin typeface="Arial" charset="0"/>
                <a:ea typeface="ＭＳ Ｐゴシック" charset="0"/>
              </a:rPr>
              <a:t>s West Bank!</a:t>
            </a:r>
            <a:endParaRPr lang="en-US" sz="3600" b="1">
              <a:latin typeface="Arial" charset="0"/>
              <a:ea typeface="ＭＳ Ｐゴシック" charset="0"/>
            </a:endParaRPr>
          </a:p>
        </p:txBody>
      </p:sp>
      <p:pic>
        <p:nvPicPr>
          <p:cNvPr id="184323" name="Picture 4" descr="8 Modern Israel-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a:ea typeface="ＭＳ Ｐゴシック" pitchFamily="-111" charset="-128"/>
                <a:cs typeface="Arial"/>
              </a:rPr>
              <a:t>Israel allotted by the UN is what they rarely conquered in Bible times!</a:t>
            </a:r>
          </a:p>
        </p:txBody>
      </p:sp>
    </p:spTree>
    <p:extLst>
      <p:ext uri="{BB962C8B-B14F-4D97-AF65-F5344CB8AC3E}">
        <p14:creationId xmlns:p14="http://schemas.microsoft.com/office/powerpoint/2010/main" val="1394986233"/>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4"/>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3997325" y="0"/>
            <a:ext cx="5146675" cy="6858000"/>
          </a:xfrm>
          <a:noFill/>
          <a:extLst>
            <a:ext uri="{909E8E84-426E-40dd-AFC4-6F175D3DCCD1}">
              <a14:hiddenFill xmlns:a14="http://schemas.microsoft.com/office/drawing/2010/main" xmlns="">
                <a:solidFill>
                  <a:srgbClr val="FFFFFF"/>
                </a:solidFill>
              </a14:hiddenFill>
            </a:ext>
          </a:extLst>
        </p:spPr>
      </p:pic>
      <p:sp>
        <p:nvSpPr>
          <p:cNvPr id="15365" name="Rectangle 5"/>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defRPr/>
            </a:pPr>
            <a:r>
              <a:rPr lang="en-US">
                <a:latin typeface="Arial"/>
                <a:ea typeface="ＭＳ Ｐゴシック" charset="0"/>
                <a:cs typeface="Arial"/>
              </a:rPr>
              <a:t>Central Location</a:t>
            </a:r>
          </a:p>
        </p:txBody>
      </p:sp>
      <p:sp>
        <p:nvSpPr>
          <p:cNvPr id="367619" name="Text Box 7"/>
          <p:cNvSpPr txBox="1">
            <a:spLocks noChangeArrowheads="1"/>
          </p:cNvSpPr>
          <p:nvPr/>
        </p:nvSpPr>
        <p:spPr bwMode="auto">
          <a:xfrm>
            <a:off x="381000" y="3105150"/>
            <a:ext cx="3200400" cy="3416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Jerusalem was in Benjamin next to Judah but close to the northern tribes</a:t>
            </a:r>
          </a:p>
        </p:txBody>
      </p:sp>
      <p:sp>
        <p:nvSpPr>
          <p:cNvPr id="367620" name="Text Box 8"/>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Jerusalem</a:t>
            </a:r>
          </a:p>
        </p:txBody>
      </p:sp>
      <p:sp>
        <p:nvSpPr>
          <p:cNvPr id="15369" name="Line 9"/>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lIns="91430" tIns="45715" rIns="91430" bIns="45715"/>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74726899"/>
      </p:ext>
    </p:extLst>
  </p:cSld>
  <p:clrMapOvr>
    <a:masterClrMapping/>
  </p:clrMapOvr>
  <p:transition/>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4" descr="42 Jer OT"/>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3048000" y="0"/>
            <a:ext cx="6103938" cy="6858000"/>
          </a:xfrm>
          <a:noFill/>
          <a:extLst>
            <a:ext uri="{909E8E84-426E-40dd-AFC4-6F175D3DCCD1}">
              <a14:hiddenFill xmlns:a14="http://schemas.microsoft.com/office/drawing/2010/main" xmlns="">
                <a:solidFill>
                  <a:srgbClr val="FFFFFF"/>
                </a:solidFill>
              </a14:hiddenFill>
            </a:ext>
          </a:extLst>
        </p:spPr>
      </p:pic>
      <p:sp>
        <p:nvSpPr>
          <p:cNvPr id="114695" name="Rectangle 7"/>
          <p:cNvSpPr>
            <a:spLocks noGrp="1" noRot="1" noChangeArrowheads="1"/>
          </p:cNvSpPr>
          <p:nvPr>
            <p:ph type="title"/>
          </p:nvPr>
        </p:nvSpPr>
        <p:spPr>
          <a:xfrm>
            <a:off x="0" y="0"/>
            <a:ext cx="7086600" cy="762000"/>
          </a:xfrm>
          <a:solidFill>
            <a:schemeClr val="bg2"/>
          </a:solidFill>
        </p:spPr>
        <p:txBody>
          <a:bodyPr/>
          <a:lstStyle/>
          <a:p>
            <a:pPr eaLnBrk="1" hangingPunct="1">
              <a:defRPr/>
            </a:pPr>
            <a:r>
              <a:rPr lang="en-US" sz="3600">
                <a:latin typeface="Arial" charset="0"/>
                <a:ea typeface="ＭＳ Ｐゴシック" charset="0"/>
                <a:cs typeface="Arial" charset="0"/>
              </a:rPr>
              <a:t>Jerusalem was a Border City</a:t>
            </a:r>
          </a:p>
        </p:txBody>
      </p:sp>
      <p:sp>
        <p:nvSpPr>
          <p:cNvPr id="2" name="Rectangle 7"/>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E5E5FF"/>
                </a:solidFill>
                <a:effectLst>
                  <a:outerShdw blurRad="38100" dist="38100" dir="2700000" algn="tl">
                    <a:srgbClr val="000000"/>
                  </a:outerShdw>
                </a:effectLst>
                <a:uLnTx/>
                <a:uFillTx/>
                <a:latin typeface="Comic Sans MS" charset="0"/>
                <a:ea typeface="ＭＳ Ｐゴシック" charset="0"/>
                <a:cs typeface="Arial" charset="0"/>
              </a:rPr>
              <a:t>Benjamin</a:t>
            </a:r>
          </a:p>
        </p:txBody>
      </p:sp>
      <p:sp>
        <p:nvSpPr>
          <p:cNvPr id="99336" name="Freeform 1032"/>
          <p:cNvSpPr>
            <a:spLocks/>
          </p:cNvSpPr>
          <p:nvPr/>
        </p:nvSpPr>
        <p:spPr bwMode="auto">
          <a:xfrm>
            <a:off x="2971800" y="3583632"/>
            <a:ext cx="5715000" cy="3733800"/>
          </a:xfrm>
          <a:custGeom>
            <a:avLst/>
            <a:gdLst/>
            <a:ahLst/>
            <a:cxnLst>
              <a:cxn ang="0">
                <a:pos x="2855" y="2855"/>
              </a:cxn>
              <a:cxn ang="0">
                <a:pos x="2816" y="2777"/>
              </a:cxn>
              <a:cxn ang="0">
                <a:pos x="2809" y="2758"/>
              </a:cxn>
              <a:cxn ang="0">
                <a:pos x="2790" y="2751"/>
              </a:cxn>
              <a:cxn ang="0">
                <a:pos x="2647" y="2595"/>
              </a:cxn>
              <a:cxn ang="0">
                <a:pos x="2608" y="2543"/>
              </a:cxn>
              <a:cxn ang="0">
                <a:pos x="2588" y="2517"/>
              </a:cxn>
              <a:cxn ang="0">
                <a:pos x="2569" y="2446"/>
              </a:cxn>
              <a:cxn ang="0">
                <a:pos x="2484" y="2329"/>
              </a:cxn>
              <a:cxn ang="0">
                <a:pos x="2458" y="2303"/>
              </a:cxn>
              <a:cxn ang="0">
                <a:pos x="2452" y="2283"/>
              </a:cxn>
              <a:cxn ang="0">
                <a:pos x="2406" y="2257"/>
              </a:cxn>
              <a:cxn ang="0">
                <a:pos x="2289" y="2120"/>
              </a:cxn>
              <a:cxn ang="0">
                <a:pos x="2263" y="2094"/>
              </a:cxn>
              <a:cxn ang="0">
                <a:pos x="2243" y="2055"/>
              </a:cxn>
              <a:cxn ang="0">
                <a:pos x="2100" y="1912"/>
              </a:cxn>
              <a:cxn ang="0">
                <a:pos x="2022" y="1867"/>
              </a:cxn>
              <a:cxn ang="0">
                <a:pos x="1691" y="1815"/>
              </a:cxn>
              <a:cxn ang="0">
                <a:pos x="1209" y="1600"/>
              </a:cxn>
              <a:cxn ang="0">
                <a:pos x="637" y="1581"/>
              </a:cxn>
              <a:cxn ang="0">
                <a:pos x="572" y="1555"/>
              </a:cxn>
              <a:cxn ang="0">
                <a:pos x="442" y="1470"/>
              </a:cxn>
              <a:cxn ang="0">
                <a:pos x="331" y="1386"/>
              </a:cxn>
              <a:cxn ang="0">
                <a:pos x="273" y="1295"/>
              </a:cxn>
              <a:cxn ang="0">
                <a:pos x="253" y="1249"/>
              </a:cxn>
              <a:cxn ang="0">
                <a:pos x="188" y="1145"/>
              </a:cxn>
              <a:cxn ang="0">
                <a:pos x="162" y="1054"/>
              </a:cxn>
              <a:cxn ang="0">
                <a:pos x="136" y="813"/>
              </a:cxn>
              <a:cxn ang="0">
                <a:pos x="97" y="234"/>
              </a:cxn>
              <a:cxn ang="0">
                <a:pos x="58" y="124"/>
              </a:cxn>
              <a:cxn ang="0">
                <a:pos x="13" y="46"/>
              </a:cxn>
              <a:cxn ang="0">
                <a:pos x="6" y="20"/>
              </a:cxn>
              <a:cxn ang="0">
                <a:pos x="0" y="0"/>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FFFF"/>
            </a:solidFill>
            <a:prstDash val="solid"/>
            <a:round/>
            <a:headEnd/>
            <a:tailEnd/>
          </a:ln>
          <a:effectLst>
            <a:glow rad="228600">
              <a:schemeClr val="bg1">
                <a:alpha val="75000"/>
              </a:schemeClr>
            </a:glow>
            <a:outerShdw blurRad="63500" dist="35921" dir="2700000" algn="ctr" rotWithShape="0">
              <a:schemeClr val="bg2">
                <a:alpha val="50000"/>
              </a:schemeClr>
            </a:outerShdw>
          </a:effec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07527" name="Text Box 7"/>
          <p:cNvSpPr txBox="1">
            <a:spLocks noChangeArrowheads="1"/>
          </p:cNvSpPr>
          <p:nvPr/>
        </p:nvSpPr>
        <p:spPr bwMode="auto">
          <a:xfrm>
            <a:off x="381000" y="1905000"/>
            <a:ext cx="2286000" cy="4032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 OT border between Benjamin and Judah ran just south of the city</a:t>
            </a:r>
          </a:p>
        </p:txBody>
      </p:sp>
      <p:sp>
        <p:nvSpPr>
          <p:cNvPr id="3" name="Rectangle 7"/>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Comic Sans MS" charset="0"/>
                <a:ea typeface="ＭＳ Ｐゴシック" charset="0"/>
                <a:cs typeface="Arial" charset="0"/>
              </a:rPr>
              <a:t>Judah</a:t>
            </a:r>
          </a:p>
        </p:txBody>
      </p:sp>
    </p:spTree>
    <p:extLst>
      <p:ext uri="{BB962C8B-B14F-4D97-AF65-F5344CB8AC3E}">
        <p14:creationId xmlns:p14="http://schemas.microsoft.com/office/powerpoint/2010/main" val="18557479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en-US" sz="4000" b="1" dirty="0">
                <a:solidFill>
                  <a:srgbClr val="FFFFFF"/>
                </a:solidFill>
                <a:effectLst>
                  <a:glow rad="127000">
                    <a:schemeClr val="tx1"/>
                  </a:glow>
                </a:effectLst>
                <a:latin typeface="Arial" charset="0"/>
                <a:ea typeface="ＭＳ Ｐゴシック" charset="0"/>
                <a:cs typeface="ＭＳ Ｐゴシック" charset="0"/>
              </a:rPr>
              <a:t>Populations by Tribe</a:t>
            </a: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6371899" y="4001780"/>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Reuben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Gad</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4652708" y="3099759"/>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993310" y="2473206"/>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174095" name="Text Box 2"/>
          <p:cNvSpPr txBox="1">
            <a:spLocks noChangeArrowheads="1"/>
          </p:cNvSpPr>
          <p:nvPr/>
        </p:nvSpPr>
        <p:spPr bwMode="auto">
          <a:xfrm>
            <a:off x="8391525" y="88900"/>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310717" y="3726311"/>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33</a:t>
            </a:r>
          </a:p>
        </p:txBody>
      </p:sp>
    </p:spTree>
    <p:extLst>
      <p:ext uri="{BB962C8B-B14F-4D97-AF65-F5344CB8AC3E}">
        <p14:creationId xmlns:p14="http://schemas.microsoft.com/office/powerpoint/2010/main" val="1381883097"/>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Israel Will Turn Away But Eventually Have a Spiritual Renewal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(Deut 33)</a:t>
            </a:r>
          </a:p>
        </p:txBody>
      </p:sp>
    </p:spTree>
    <p:extLst>
      <p:ext uri="{BB962C8B-B14F-4D97-AF65-F5344CB8AC3E}">
        <p14:creationId xmlns:p14="http://schemas.microsoft.com/office/powerpoint/2010/main" val="252515791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sz="6000" b="1" dirty="0">
                <a:effectLst>
                  <a:glow rad="254000">
                    <a:schemeClr val="tx1"/>
                  </a:glow>
                </a:effectLst>
                <a:latin typeface="Arial" charset="0"/>
                <a:ea typeface="ＭＳ Ｐゴシック" charset="0"/>
                <a:cs typeface="ＭＳ Ｐゴシック" charset="0"/>
              </a:rPr>
              <a:t>God's Presence</a:t>
            </a:r>
            <a:br>
              <a:rPr lang="en-US" sz="4800" b="1" i="1" dirty="0">
                <a:effectLst>
                  <a:glow rad="254000">
                    <a:schemeClr val="tx1"/>
                  </a:glow>
                </a:effectLst>
                <a:latin typeface="Arial" charset="0"/>
                <a:ea typeface="ＭＳ Ｐゴシック" charset="0"/>
                <a:cs typeface="ＭＳ Ｐゴシック" charset="0"/>
              </a:rPr>
            </a:br>
            <a:r>
              <a:rPr lang="en-US" sz="4800" b="1" i="1" dirty="0">
                <a:effectLst>
                  <a:glow rad="254000">
                    <a:schemeClr val="tx1"/>
                  </a:glow>
                </a:effectLst>
                <a:latin typeface="Arial" charset="0"/>
                <a:ea typeface="ＭＳ Ｐゴシック" charset="0"/>
                <a:cs typeface="ＭＳ Ｐゴシック" charset="0"/>
              </a:rPr>
              <a:t>(Deut 33)</a:t>
            </a:r>
            <a:endParaRPr lang="en-US" sz="6000" b="1" i="1" dirty="0">
              <a:effectLst>
                <a:glow rad="254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effectLst>
                  <a:glow rad="254000">
                    <a:schemeClr val="tx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4114268500"/>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B34D0673-F769-4505-29D2-5C23613BE1FF}"/>
            </a:ext>
          </a:extLst>
        </p:cNvPr>
        <p:cNvGrpSpPr/>
        <p:nvPr/>
      </p:nvGrpSpPr>
      <p:grpSpPr>
        <a:xfrm>
          <a:off x="0" y="0"/>
          <a:ext cx="0" cy="0"/>
          <a:chOff x="0" y="0"/>
          <a:chExt cx="0" cy="0"/>
        </a:xfrm>
      </p:grpSpPr>
      <p:sp>
        <p:nvSpPr>
          <p:cNvPr id="8194" name="Text Box 2">
            <a:extLst>
              <a:ext uri="{FF2B5EF4-FFF2-40B4-BE49-F238E27FC236}">
                <a16:creationId xmlns:a16="http://schemas.microsoft.com/office/drawing/2014/main" id="{3F782469-CFCE-F53D-7A6A-F22FF9346E05}"/>
              </a:ext>
            </a:extLst>
          </p:cNvPr>
          <p:cNvSpPr txBox="1">
            <a:spLocks noChangeArrowheads="1"/>
          </p:cNvSpPr>
          <p:nvPr/>
        </p:nvSpPr>
        <p:spPr bwMode="auto">
          <a:xfrm>
            <a:off x="34925" y="896938"/>
            <a:ext cx="9172575" cy="23161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Deuteronomy 6:4-9  "Hear, O Israel: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our God,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is one…." is known as the…?</a:t>
            </a:r>
          </a:p>
        </p:txBody>
      </p:sp>
      <p:sp>
        <p:nvSpPr>
          <p:cNvPr id="8195" name="AutoShape 3">
            <a:extLst>
              <a:ext uri="{FF2B5EF4-FFF2-40B4-BE49-F238E27FC236}">
                <a16:creationId xmlns:a16="http://schemas.microsoft.com/office/drawing/2014/main" id="{A2B6043D-CD43-368A-F093-246D4DEDAB26}"/>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Shema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6" name="AutoShape 4">
            <a:extLst>
              <a:ext uri="{FF2B5EF4-FFF2-40B4-BE49-F238E27FC236}">
                <a16:creationId xmlns:a16="http://schemas.microsoft.com/office/drawing/2014/main" id="{AA589E89-B52D-7603-13BB-6C04001B67E7}"/>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Debarin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7" name="AutoShape 5">
            <a:extLst>
              <a:ext uri="{FF2B5EF4-FFF2-40B4-BE49-F238E27FC236}">
                <a16:creationId xmlns:a16="http://schemas.microsoft.com/office/drawing/2014/main" id="{B0F8FABC-EE79-11B6-3288-D8C0ED6A3575}"/>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Aaronic benediction</a:t>
            </a:r>
          </a:p>
        </p:txBody>
      </p:sp>
      <p:sp>
        <p:nvSpPr>
          <p:cNvPr id="8198" name="AutoShape 6">
            <a:extLst>
              <a:ext uri="{FF2B5EF4-FFF2-40B4-BE49-F238E27FC236}">
                <a16:creationId xmlns:a16="http://schemas.microsoft.com/office/drawing/2014/main" id="{CDF29E25-2A68-1C19-2518-5274BD5927B5}"/>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Mezzuzah</a:t>
            </a:r>
          </a:p>
        </p:txBody>
      </p:sp>
      <p:sp>
        <p:nvSpPr>
          <p:cNvPr id="8199" name="AutoShape 7">
            <a:extLst>
              <a:ext uri="{FF2B5EF4-FFF2-40B4-BE49-F238E27FC236}">
                <a16:creationId xmlns:a16="http://schemas.microsoft.com/office/drawing/2014/main" id="{B9AFEF61-8966-A10A-68F3-1280744519E7}"/>
              </a:ext>
            </a:extLst>
          </p:cNvPr>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5944" name="Title 7">
            <a:extLst>
              <a:ext uri="{FF2B5EF4-FFF2-40B4-BE49-F238E27FC236}">
                <a16:creationId xmlns:a16="http://schemas.microsoft.com/office/drawing/2014/main" id="{9B092C96-A7E8-CD2C-F2B9-C6FB1EE14B80}"/>
              </a:ext>
            </a:extLst>
          </p:cNvPr>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Monotheism</a:t>
            </a:r>
          </a:p>
        </p:txBody>
      </p:sp>
    </p:spTree>
    <p:extLst>
      <p:ext uri="{BB962C8B-B14F-4D97-AF65-F5344CB8AC3E}">
        <p14:creationId xmlns:p14="http://schemas.microsoft.com/office/powerpoint/2010/main" val="2844219989"/>
      </p:ext>
    </p:extLst>
  </p:cSld>
  <p:clrMapOvr>
    <a:masterClrMapping/>
  </p:clrMapOvr>
  <p:transition>
    <p:random/>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34</a:t>
            </a:r>
          </a:p>
        </p:txBody>
      </p:sp>
    </p:spTree>
    <p:extLst>
      <p:ext uri="{BB962C8B-B14F-4D97-AF65-F5344CB8AC3E}">
        <p14:creationId xmlns:p14="http://schemas.microsoft.com/office/powerpoint/2010/main" val="2641087451"/>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The Death of Moses (Deut 34:1, 5)</a:t>
            </a: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kern="0" dirty="0">
                <a:effectLst>
                  <a:glow rad="127000">
                    <a:schemeClr val="tx1"/>
                  </a:glow>
                </a:effectLst>
                <a:latin typeface="Arial" charset="0"/>
                <a:ea typeface="ＭＳ Ｐゴシック" charset="0"/>
                <a:cs typeface="ＭＳ Ｐゴシック" charset="0"/>
              </a:rPr>
              <a:t>"Then Moses went up to Mount Nebo from the plains of Moab and climbed Pisgah Peak, which is across from Jericho. And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showed him the whole land… So Moses, the servant of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died there in the land of Moab, just as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had said."</a:t>
            </a:r>
          </a:p>
        </p:txBody>
      </p:sp>
    </p:spTree>
    <p:extLst>
      <p:ext uri="{BB962C8B-B14F-4D97-AF65-F5344CB8AC3E}">
        <p14:creationId xmlns:p14="http://schemas.microsoft.com/office/powerpoint/2010/main" val="2921715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8346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Geography</a:t>
            </a: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83595"/>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559396"/>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559396"/>
            <a:ext cx="142970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559396"/>
            <a:ext cx="212442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68419183"/>
      </p:ext>
    </p:extLst>
  </p:cSld>
  <p:clrMapOvr>
    <a:masterClrMapping/>
  </p:clrMapOvr>
  <p:transition spd="med">
    <p:randomBar dir="vert"/>
  </p:transition>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2897506" y="356026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Moab</a:t>
            </a: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Edom</a:t>
            </a: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descr="Israel Map Tribes West.png">
            <a:extLst>
              <a:ext uri="{FF2B5EF4-FFF2-40B4-BE49-F238E27FC236}">
                <a16:creationId xmlns:a16="http://schemas.microsoft.com/office/drawing/2014/main" id="{0971F80E-ABB8-A192-559C-AA5918DB0B81}"/>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1" name="Rectangle 1"/>
          <p:cNvSpPr>
            <a:spLocks noChangeArrowheads="1"/>
          </p:cNvSpPr>
          <p:nvPr/>
        </p:nvSpPr>
        <p:spPr bwMode="auto">
          <a:xfrm>
            <a:off x="0" y="0"/>
            <a:ext cx="3995936" cy="6885384"/>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6" name="Rectangle 2">
            <a:extLst>
              <a:ext uri="{FF2B5EF4-FFF2-40B4-BE49-F238E27FC236}">
                <a16:creationId xmlns:a16="http://schemas.microsoft.com/office/drawing/2014/main" id="{36407FA0-8C99-D230-F739-459AC59F68C7}"/>
              </a:ext>
            </a:extLst>
          </p:cNvPr>
          <p:cNvSpPr txBox="1">
            <a:spLocks noChangeArrowheads="1"/>
          </p:cNvSpPr>
          <p:nvPr/>
        </p:nvSpPr>
        <p:spPr bwMode="auto">
          <a:xfrm>
            <a:off x="0" y="0"/>
            <a:ext cx="3995936"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Moses went up to Mount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Nebo</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from the plains of Moab and climbed Pisgah Peak, which is across from Jericho. And the L</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showed him the whole land, from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Gilead</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as far as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Dan</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24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all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Naphtali</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Ephraim</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Manasseh</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all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Judah</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extending to the Mediterranean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Sea</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3 the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Negev</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 Jordan Valley with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Jericho</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city of palms—as far as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Zoar</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1"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Deut 34:1b-3 </a:t>
            </a:r>
            <a:r>
              <a:rPr kumimoji="1"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NLT</a:t>
            </a:r>
            <a:r>
              <a:rPr kumimoji="1"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a:t>
            </a:r>
            <a:endPar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Text Box 9">
            <a:extLst>
              <a:ext uri="{FF2B5EF4-FFF2-40B4-BE49-F238E27FC236}">
                <a16:creationId xmlns:a16="http://schemas.microsoft.com/office/drawing/2014/main" id="{89AAC95F-C6E0-FE90-35BB-5BF520425392}"/>
              </a:ext>
            </a:extLst>
          </p:cNvPr>
          <p:cNvSpPr txBox="1">
            <a:spLocks noChangeArrowheads="1"/>
          </p:cNvSpPr>
          <p:nvPr/>
        </p:nvSpPr>
        <p:spPr bwMode="auto">
          <a:xfrm>
            <a:off x="5004048" y="3183359"/>
            <a:ext cx="1872208"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Ephraim</a:t>
            </a:r>
          </a:p>
        </p:txBody>
      </p:sp>
      <p:sp>
        <p:nvSpPr>
          <p:cNvPr id="11" name="Text Box 10">
            <a:extLst>
              <a:ext uri="{FF2B5EF4-FFF2-40B4-BE49-F238E27FC236}">
                <a16:creationId xmlns:a16="http://schemas.microsoft.com/office/drawing/2014/main" id="{2E915193-EB69-AA72-5FEC-E1FF708C2546}"/>
              </a:ext>
            </a:extLst>
          </p:cNvPr>
          <p:cNvSpPr txBox="1">
            <a:spLocks noChangeArrowheads="1"/>
          </p:cNvSpPr>
          <p:nvPr/>
        </p:nvSpPr>
        <p:spPr bwMode="auto">
          <a:xfrm>
            <a:off x="5247311" y="2276872"/>
            <a:ext cx="191697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Manasseh</a:t>
            </a:r>
          </a:p>
        </p:txBody>
      </p:sp>
      <p:sp>
        <p:nvSpPr>
          <p:cNvPr id="12" name="Text Box 15">
            <a:extLst>
              <a:ext uri="{FF2B5EF4-FFF2-40B4-BE49-F238E27FC236}">
                <a16:creationId xmlns:a16="http://schemas.microsoft.com/office/drawing/2014/main" id="{25698AFD-F82B-A7C0-2FCC-DD67A692634E}"/>
              </a:ext>
            </a:extLst>
          </p:cNvPr>
          <p:cNvSpPr txBox="1">
            <a:spLocks noChangeArrowheads="1"/>
          </p:cNvSpPr>
          <p:nvPr/>
        </p:nvSpPr>
        <p:spPr bwMode="auto">
          <a:xfrm>
            <a:off x="5796136" y="980728"/>
            <a:ext cx="146288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Naphtali</a:t>
            </a:r>
            <a:endPar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p:txBody>
      </p:sp>
      <p:sp>
        <p:nvSpPr>
          <p:cNvPr id="10" name="Rectangle 2"/>
          <p:cNvSpPr txBox="1">
            <a:spLocks noChangeArrowheads="1"/>
          </p:cNvSpPr>
          <p:nvPr/>
        </p:nvSpPr>
        <p:spPr bwMode="auto">
          <a:xfrm rot="17093739">
            <a:off x="3353131" y="3537558"/>
            <a:ext cx="2153479" cy="921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Mediterranean Sea</a:t>
            </a:r>
          </a:p>
        </p:txBody>
      </p:sp>
      <p:sp>
        <p:nvSpPr>
          <p:cNvPr id="14" name="Text Box 6"/>
          <p:cNvSpPr txBox="1">
            <a:spLocks noChangeArrowheads="1"/>
          </p:cNvSpPr>
          <p:nvPr/>
        </p:nvSpPr>
        <p:spPr bwMode="auto">
          <a:xfrm>
            <a:off x="6228184" y="-256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Dan</a:t>
            </a:r>
          </a:p>
        </p:txBody>
      </p:sp>
      <p:sp>
        <p:nvSpPr>
          <p:cNvPr id="15" name="Text Box 7"/>
          <p:cNvSpPr txBox="1">
            <a:spLocks noChangeArrowheads="1"/>
          </p:cNvSpPr>
          <p:nvPr/>
        </p:nvSpPr>
        <p:spPr bwMode="auto">
          <a:xfrm>
            <a:off x="6732240" y="21328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Gilead</a:t>
            </a:r>
          </a:p>
        </p:txBody>
      </p:sp>
      <p:sp>
        <p:nvSpPr>
          <p:cNvPr id="344066" name="Rectangle 2"/>
          <p:cNvSpPr>
            <a:spLocks noGrp="1" noChangeArrowheads="1"/>
          </p:cNvSpPr>
          <p:nvPr>
            <p:ph type="ctrTitle"/>
          </p:nvPr>
        </p:nvSpPr>
        <p:spPr>
          <a:xfrm>
            <a:off x="-108520" y="-1035496"/>
            <a:ext cx="3995936" cy="692696"/>
          </a:xfrm>
        </p:spPr>
        <p:txBody>
          <a:bodyPr/>
          <a:lstStyle/>
          <a:p>
            <a:pPr eaLnBrk="1" hangingPunct="1">
              <a:defRPr/>
            </a:pPr>
            <a:r>
              <a:rPr lang="en-US" sz="2800" b="1" dirty="0">
                <a:effectLst>
                  <a:glow rad="127000">
                    <a:schemeClr val="tx1"/>
                  </a:glow>
                </a:effectLst>
                <a:latin typeface="Arial" charset="0"/>
                <a:ea typeface="ＭＳ Ｐゴシック" charset="0"/>
                <a:cs typeface="ＭＳ Ｐゴシック" charset="0"/>
              </a:rPr>
              <a:t>What Moses Saw</a:t>
            </a:r>
            <a:endParaRPr kumimoji="1" lang="en-US" b="1" dirty="0">
              <a:latin typeface="Arial" panose="020B0604020202020204" pitchFamily="34" charset="0"/>
              <a:ea typeface="ＭＳ Ｐゴシック" charset="0"/>
              <a:cs typeface="Arial" panose="020B0604020202020204" pitchFamily="34" charset="0"/>
            </a:endParaRPr>
          </a:p>
        </p:txBody>
      </p:sp>
      <p:sp>
        <p:nvSpPr>
          <p:cNvPr id="17" name="Text Box 19"/>
          <p:cNvSpPr txBox="1">
            <a:spLocks noChangeArrowheads="1"/>
          </p:cNvSpPr>
          <p:nvPr/>
        </p:nvSpPr>
        <p:spPr bwMode="auto">
          <a:xfrm>
            <a:off x="6588224" y="4149080"/>
            <a:ext cx="1450446"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Nebo</a:t>
            </a:r>
          </a:p>
        </p:txBody>
      </p:sp>
      <p:sp>
        <p:nvSpPr>
          <p:cNvPr id="20" name="Text Box 9">
            <a:extLst>
              <a:ext uri="{FF2B5EF4-FFF2-40B4-BE49-F238E27FC236}">
                <a16:creationId xmlns:a16="http://schemas.microsoft.com/office/drawing/2014/main" id="{0EABCE91-97DB-DEB4-C2DC-5E71EF5576E6}"/>
              </a:ext>
            </a:extLst>
          </p:cNvPr>
          <p:cNvSpPr txBox="1">
            <a:spLocks noChangeArrowheads="1"/>
          </p:cNvSpPr>
          <p:nvPr/>
        </p:nvSpPr>
        <p:spPr bwMode="auto">
          <a:xfrm>
            <a:off x="4355976" y="5877272"/>
            <a:ext cx="2304256"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Negev</a:t>
            </a:r>
          </a:p>
        </p:txBody>
      </p:sp>
      <p:sp>
        <p:nvSpPr>
          <p:cNvPr id="21" name="Text Box 10">
            <a:extLst>
              <a:ext uri="{FF2B5EF4-FFF2-40B4-BE49-F238E27FC236}">
                <a16:creationId xmlns:a16="http://schemas.microsoft.com/office/drawing/2014/main" id="{95226A82-1868-090D-02B9-5AE1B6008EFC}"/>
              </a:ext>
            </a:extLst>
          </p:cNvPr>
          <p:cNvSpPr txBox="1">
            <a:spLocks noChangeArrowheads="1"/>
          </p:cNvSpPr>
          <p:nvPr/>
        </p:nvSpPr>
        <p:spPr bwMode="auto">
          <a:xfrm>
            <a:off x="5007567" y="4340507"/>
            <a:ext cx="158065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Judah</a:t>
            </a:r>
          </a:p>
        </p:txBody>
      </p:sp>
      <p:sp>
        <p:nvSpPr>
          <p:cNvPr id="22" name="Text Box 9">
            <a:extLst>
              <a:ext uri="{FF2B5EF4-FFF2-40B4-BE49-F238E27FC236}">
                <a16:creationId xmlns:a16="http://schemas.microsoft.com/office/drawing/2014/main" id="{940BE9B0-2D0C-1F12-B98C-6D0DC566BCBA}"/>
              </a:ext>
            </a:extLst>
          </p:cNvPr>
          <p:cNvSpPr txBox="1">
            <a:spLocks noChangeArrowheads="1"/>
          </p:cNvSpPr>
          <p:nvPr/>
        </p:nvSpPr>
        <p:spPr bwMode="auto">
          <a:xfrm>
            <a:off x="5940152" y="3645024"/>
            <a:ext cx="156665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Jericho</a:t>
            </a:r>
          </a:p>
        </p:txBody>
      </p:sp>
      <p:sp>
        <p:nvSpPr>
          <p:cNvPr id="23" name="Text Box 9">
            <a:extLst>
              <a:ext uri="{FF2B5EF4-FFF2-40B4-BE49-F238E27FC236}">
                <a16:creationId xmlns:a16="http://schemas.microsoft.com/office/drawing/2014/main" id="{3A117193-E63E-0BC4-07D4-879D724D3465}"/>
              </a:ext>
            </a:extLst>
          </p:cNvPr>
          <p:cNvSpPr txBox="1">
            <a:spLocks noChangeArrowheads="1"/>
          </p:cNvSpPr>
          <p:nvPr/>
        </p:nvSpPr>
        <p:spPr bwMode="auto">
          <a:xfrm>
            <a:off x="6271581" y="5229200"/>
            <a:ext cx="175680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Zoar</a:t>
            </a:r>
          </a:p>
        </p:txBody>
      </p:sp>
      <p:sp>
        <p:nvSpPr>
          <p:cNvPr id="24" name="Up Arrow 23">
            <a:extLst>
              <a:ext uri="{FF2B5EF4-FFF2-40B4-BE49-F238E27FC236}">
                <a16:creationId xmlns:a16="http://schemas.microsoft.com/office/drawing/2014/main" id="{7B1A2864-8864-73AC-CF4E-006EFB876FEC}"/>
              </a:ext>
            </a:extLst>
          </p:cNvPr>
          <p:cNvSpPr/>
          <p:nvPr/>
        </p:nvSpPr>
        <p:spPr bwMode="auto">
          <a:xfrm>
            <a:off x="7236296" y="3068960"/>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5" name="Up Arrow 24">
            <a:extLst>
              <a:ext uri="{FF2B5EF4-FFF2-40B4-BE49-F238E27FC236}">
                <a16:creationId xmlns:a16="http://schemas.microsoft.com/office/drawing/2014/main" id="{899F6A2A-8893-348B-887C-0E892D0604B5}"/>
              </a:ext>
            </a:extLst>
          </p:cNvPr>
          <p:cNvSpPr/>
          <p:nvPr/>
        </p:nvSpPr>
        <p:spPr bwMode="auto">
          <a:xfrm rot="20488270">
            <a:off x="7320363" y="867548"/>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6" name="Up Arrow 25">
            <a:extLst>
              <a:ext uri="{FF2B5EF4-FFF2-40B4-BE49-F238E27FC236}">
                <a16:creationId xmlns:a16="http://schemas.microsoft.com/office/drawing/2014/main" id="{5536ACE8-6877-D12F-51C1-AA47E175BCFB}"/>
              </a:ext>
            </a:extLst>
          </p:cNvPr>
          <p:cNvSpPr/>
          <p:nvPr/>
        </p:nvSpPr>
        <p:spPr bwMode="auto">
          <a:xfrm rot="11005008">
            <a:off x="6605134" y="48474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7" name="Up Arrow 26">
            <a:extLst>
              <a:ext uri="{FF2B5EF4-FFF2-40B4-BE49-F238E27FC236}">
                <a16:creationId xmlns:a16="http://schemas.microsoft.com/office/drawing/2014/main" id="{016BEB3F-DC1F-DEF5-DB97-52E2567328C1}"/>
              </a:ext>
            </a:extLst>
          </p:cNvPr>
          <p:cNvSpPr/>
          <p:nvPr/>
        </p:nvSpPr>
        <p:spPr bwMode="auto">
          <a:xfrm rot="11005008">
            <a:off x="5741039" y="2716991"/>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8" name="Up Arrow 27">
            <a:extLst>
              <a:ext uri="{FF2B5EF4-FFF2-40B4-BE49-F238E27FC236}">
                <a16:creationId xmlns:a16="http://schemas.microsoft.com/office/drawing/2014/main" id="{76D65FC3-67DB-5ACD-3CFF-F96AABB5BB1D}"/>
              </a:ext>
            </a:extLst>
          </p:cNvPr>
          <p:cNvSpPr/>
          <p:nvPr/>
        </p:nvSpPr>
        <p:spPr bwMode="auto">
          <a:xfrm rot="198784">
            <a:off x="6058672" y="264475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9" name="Up Arrow 28">
            <a:extLst>
              <a:ext uri="{FF2B5EF4-FFF2-40B4-BE49-F238E27FC236}">
                <a16:creationId xmlns:a16="http://schemas.microsoft.com/office/drawing/2014/main" id="{3CEB7D5D-0AAC-218F-1BD7-CFC73DA4CCA4}"/>
              </a:ext>
            </a:extLst>
          </p:cNvPr>
          <p:cNvSpPr/>
          <p:nvPr/>
        </p:nvSpPr>
        <p:spPr bwMode="auto">
          <a:xfrm rot="11005008">
            <a:off x="5644787" y="3718020"/>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0" name="Up Arrow 29">
            <a:extLst>
              <a:ext uri="{FF2B5EF4-FFF2-40B4-BE49-F238E27FC236}">
                <a16:creationId xmlns:a16="http://schemas.microsoft.com/office/drawing/2014/main" id="{9819F7A9-8FAF-097E-A14B-18254F7D2A3F}"/>
              </a:ext>
            </a:extLst>
          </p:cNvPr>
          <p:cNvSpPr/>
          <p:nvPr/>
        </p:nvSpPr>
        <p:spPr bwMode="auto">
          <a:xfrm rot="17187310">
            <a:off x="4889029" y="408075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1" name="Up Arrow 30">
            <a:extLst>
              <a:ext uri="{FF2B5EF4-FFF2-40B4-BE49-F238E27FC236}">
                <a16:creationId xmlns:a16="http://schemas.microsoft.com/office/drawing/2014/main" id="{BE334317-3589-C0FE-880F-F56DC9933023}"/>
              </a:ext>
            </a:extLst>
          </p:cNvPr>
          <p:cNvSpPr/>
          <p:nvPr/>
        </p:nvSpPr>
        <p:spPr bwMode="auto">
          <a:xfrm rot="11005008">
            <a:off x="5461908" y="5065557"/>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2" name="Up Arrow 31">
            <a:extLst>
              <a:ext uri="{FF2B5EF4-FFF2-40B4-BE49-F238E27FC236}">
                <a16:creationId xmlns:a16="http://schemas.microsoft.com/office/drawing/2014/main" id="{1220D843-27D2-5A6C-6637-8197C5ECA7F6}"/>
              </a:ext>
            </a:extLst>
          </p:cNvPr>
          <p:cNvSpPr/>
          <p:nvPr/>
        </p:nvSpPr>
        <p:spPr bwMode="auto">
          <a:xfrm>
            <a:off x="6516216" y="4098863"/>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3" name="Up Arrow 32">
            <a:extLst>
              <a:ext uri="{FF2B5EF4-FFF2-40B4-BE49-F238E27FC236}">
                <a16:creationId xmlns:a16="http://schemas.microsoft.com/office/drawing/2014/main" id="{87736BE5-3ADC-4A0B-4A2D-9621DBD8ED80}"/>
              </a:ext>
            </a:extLst>
          </p:cNvPr>
          <p:cNvSpPr/>
          <p:nvPr/>
        </p:nvSpPr>
        <p:spPr bwMode="auto">
          <a:xfrm rot="10800000">
            <a:off x="7016472" y="4653136"/>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879945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down)">
                                      <p:cBhvr>
                                        <p:cTn id="15" dur="500"/>
                                        <p:tgtEl>
                                          <p:spTgt spid="25"/>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up)">
                                      <p:cBhvr>
                                        <p:cTn id="23" dur="500"/>
                                        <p:tgtEl>
                                          <p:spTgt spid="26"/>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ipe(up)">
                                      <p:cBhvr>
                                        <p:cTn id="31" dur="500"/>
                                        <p:tgtEl>
                                          <p:spTgt spid="27"/>
                                        </p:tgtEl>
                                      </p:cBhvr>
                                    </p:animEffec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down)">
                                      <p:cBhvr>
                                        <p:cTn id="39" dur="500"/>
                                        <p:tgtEl>
                                          <p:spTgt spid="28"/>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up)">
                                      <p:cBhvr>
                                        <p:cTn id="47" dur="500"/>
                                        <p:tgtEl>
                                          <p:spTgt spid="29"/>
                                        </p:tgtEl>
                                      </p:cBhvr>
                                    </p:animEffect>
                                  </p:childTnLst>
                                </p:cTn>
                              </p:par>
                            </p:childTnLst>
                          </p:cTn>
                        </p:par>
                        <p:par>
                          <p:cTn id="48" fill="hold">
                            <p:stCondLst>
                              <p:cond delay="500"/>
                            </p:stCondLst>
                            <p:childTnLst>
                              <p:par>
                                <p:cTn id="49" presetID="1" presetClass="entr" presetSubtype="0" fill="hold" grpId="0" nodeType="after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up)">
                                      <p:cBhvr>
                                        <p:cTn id="55" dur="500"/>
                                        <p:tgtEl>
                                          <p:spTgt spid="30"/>
                                        </p:tgtEl>
                                      </p:cBhvr>
                                    </p:animEffect>
                                  </p:childTnLst>
                                </p:cTn>
                              </p:par>
                            </p:childTnLst>
                          </p:cTn>
                        </p:par>
                        <p:par>
                          <p:cTn id="56" fill="hold">
                            <p:stCondLst>
                              <p:cond delay="500"/>
                            </p:stCondLst>
                            <p:childTnLst>
                              <p:par>
                                <p:cTn id="57" presetID="1" presetClass="entr" presetSubtype="0"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up)">
                                      <p:cBhvr>
                                        <p:cTn id="63" dur="500"/>
                                        <p:tgtEl>
                                          <p:spTgt spid="31"/>
                                        </p:tgtEl>
                                      </p:cBhvr>
                                    </p:animEffect>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wipe(down)">
                                      <p:cBhvr>
                                        <p:cTn id="71" dur="500"/>
                                        <p:tgtEl>
                                          <p:spTgt spid="32"/>
                                        </p:tgtEl>
                                      </p:cBhvr>
                                    </p:animEffect>
                                  </p:childTnLst>
                                </p:cTn>
                              </p:par>
                            </p:childTnLst>
                          </p:cTn>
                        </p:par>
                        <p:par>
                          <p:cTn id="72" fill="hold">
                            <p:stCondLst>
                              <p:cond delay="500"/>
                            </p:stCondLst>
                            <p:childTnLst>
                              <p:par>
                                <p:cTn id="73" presetID="1"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up)">
                                      <p:cBhvr>
                                        <p:cTn id="79" dur="500"/>
                                        <p:tgtEl>
                                          <p:spTgt spid="33"/>
                                        </p:tgtEl>
                                      </p:cBhvr>
                                    </p:animEffect>
                                  </p:childTnLst>
                                </p:cTn>
                              </p:par>
                            </p:childTnLst>
                          </p:cTn>
                        </p:par>
                        <p:par>
                          <p:cTn id="80" fill="hold">
                            <p:stCondLst>
                              <p:cond delay="500"/>
                            </p:stCondLst>
                            <p:childTnLst>
                              <p:par>
                                <p:cTn id="81" presetID="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0" grpId="0"/>
      <p:bldP spid="14" grpId="0"/>
      <p:bldP spid="15" grpId="0"/>
      <p:bldP spid="20" grpId="0"/>
      <p:bldP spid="21" grpId="0"/>
      <p:bldP spid="22" grpId="0"/>
      <p:bldP spid="23" grpId="0"/>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Joshua records Moses' death and burial by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on Mount Nebo after seeing the land from afar and Joshua replaces him to show God's faithful provision for covenant continuity (Deuteronomy 34).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charset="0"/>
              <a:cs typeface="Arial"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charset="0"/>
                <a:cs typeface="Arial" charset="0"/>
              </a:rPr>
              <a:t>(Deuteronomy 6:4-5)</a:t>
            </a:r>
          </a:p>
          <a:p>
            <a:pPr algn="ctr" eaLnBrk="1" hangingPunct="1">
              <a:lnSpc>
                <a:spcPct val="110000"/>
              </a:lnSpc>
            </a:pPr>
            <a:r>
              <a:rPr lang="en-US" altLang="ja-JP" sz="4000" b="1" dirty="0">
                <a:solidFill>
                  <a:srgbClr val="FFFF66"/>
                </a:solidFill>
                <a:latin typeface="Arial" charset="0"/>
                <a:cs typeface="Arial" charset="0"/>
              </a:rPr>
              <a:t>"</a:t>
            </a:r>
            <a:r>
              <a:rPr lang="en-US" sz="4000" b="1" dirty="0">
                <a:solidFill>
                  <a:srgbClr val="FFFF66"/>
                </a:solidFill>
                <a:latin typeface="Arial" charset="0"/>
                <a:cs typeface="Arial" charset="0"/>
              </a:rPr>
              <a:t>Hear O Israel: </a:t>
            </a:r>
          </a:p>
          <a:p>
            <a:pPr algn="ctr" eaLnBrk="1" hangingPunct="1">
              <a:lnSpc>
                <a:spcPct val="110000"/>
              </a:lnSpc>
            </a:pPr>
            <a:r>
              <a:rPr lang="en-US" sz="4000" b="1" dirty="0">
                <a:solidFill>
                  <a:srgbClr val="FFFF66"/>
                </a:solidFill>
                <a:latin typeface="Arial" charset="0"/>
                <a:cs typeface="Arial" charset="0"/>
              </a:rPr>
              <a:t>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our God, </a:t>
            </a:r>
          </a:p>
          <a:p>
            <a:pPr algn="ctr" eaLnBrk="1" hangingPunct="1">
              <a:lnSpc>
                <a:spcPct val="110000"/>
              </a:lnSpc>
            </a:pPr>
            <a:r>
              <a:rPr lang="en-US" sz="4000" b="1" dirty="0">
                <a:solidFill>
                  <a:srgbClr val="FFFF66"/>
                </a:solidFill>
                <a:latin typeface="Arial" charset="0"/>
                <a:cs typeface="Arial" charset="0"/>
              </a:rPr>
              <a:t>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is one. </a:t>
            </a:r>
          </a:p>
          <a:p>
            <a:pPr algn="ctr" eaLnBrk="1" hangingPunct="1">
              <a:lnSpc>
                <a:spcPct val="110000"/>
              </a:lnSpc>
            </a:pPr>
            <a:r>
              <a:rPr lang="en-US" sz="4000" b="1" dirty="0">
                <a:solidFill>
                  <a:srgbClr val="FFFF66"/>
                </a:solidFill>
                <a:latin typeface="Arial" charset="0"/>
                <a:cs typeface="Arial" charset="0"/>
              </a:rPr>
              <a:t>Love 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your God </a:t>
            </a:r>
          </a:p>
          <a:p>
            <a:pPr algn="ctr" eaLnBrk="1" hangingPunct="1">
              <a:lnSpc>
                <a:spcPct val="110000"/>
              </a:lnSpc>
            </a:pPr>
            <a:r>
              <a:rPr lang="en-US" sz="4000" b="1" dirty="0">
                <a:solidFill>
                  <a:srgbClr val="FFFF66"/>
                </a:solidFill>
                <a:latin typeface="Arial" charset="0"/>
                <a:cs typeface="Arial" charset="0"/>
              </a:rPr>
              <a:t>with all your heart and </a:t>
            </a:r>
          </a:p>
          <a:p>
            <a:pPr algn="ctr" eaLnBrk="1" hangingPunct="1">
              <a:lnSpc>
                <a:spcPct val="110000"/>
              </a:lnSpc>
            </a:pPr>
            <a:r>
              <a:rPr lang="en-US" sz="4000" b="1" dirty="0">
                <a:solidFill>
                  <a:srgbClr val="FFFF66"/>
                </a:solidFill>
                <a:latin typeface="Arial" charset="0"/>
                <a:cs typeface="Arial" charset="0"/>
              </a:rPr>
              <a:t>with all your soul and </a:t>
            </a:r>
          </a:p>
          <a:p>
            <a:pPr algn="ctr" eaLnBrk="1" hangingPunct="1">
              <a:lnSpc>
                <a:spcPct val="110000"/>
              </a:lnSpc>
            </a:pPr>
            <a:r>
              <a:rPr lang="en-US" sz="4000" b="1" dirty="0">
                <a:solidFill>
                  <a:srgbClr val="FFFF66"/>
                </a:solidFill>
                <a:latin typeface="Arial" charset="0"/>
                <a:cs typeface="Arial" charset="0"/>
              </a:rPr>
              <a:t>with all your strength</a:t>
            </a:r>
            <a:r>
              <a:rPr lang="en-US" altLang="ja-JP" sz="4000" b="1" dirty="0">
                <a:solidFill>
                  <a:srgbClr val="FFFF66"/>
                </a:solidFill>
                <a:latin typeface="Arial" charset="0"/>
                <a:cs typeface="Arial" charset="0"/>
              </a:rPr>
              <a:t>"</a:t>
            </a:r>
            <a:r>
              <a:rPr lang="en-US" sz="4000" b="1" dirty="0">
                <a:solidFill>
                  <a:srgbClr val="FFFF66"/>
                </a:solidFill>
                <a:latin typeface="Arial" charset="0"/>
                <a:cs typeface="Arial" charset="0"/>
              </a:rPr>
              <a:t> </a:t>
            </a: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en-US" sz="5400">
                <a:solidFill>
                  <a:srgbClr val="FFFF66"/>
                </a:solidFill>
                <a:ea typeface="ＭＳ Ｐゴシック" charset="0"/>
              </a:rPr>
              <a:t>A Song</a:t>
            </a:r>
            <a:endParaRPr lang="en-US" sz="4800">
              <a:ea typeface="ＭＳ Ｐゴシック"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278938" cy="1754187"/>
          </a:xfrm>
          <a:prstGeom prst="rect">
            <a:avLst/>
          </a:prstGeom>
          <a:solidFill>
            <a:schemeClr val="accent3"/>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spcBef>
                <a:spcPct val="50000"/>
              </a:spcBef>
              <a:buFontTx/>
              <a:buChar char="•"/>
              <a:defRPr/>
            </a:pPr>
            <a:r>
              <a:rPr lang="en-US" altLang="zh-CN" b="1" dirty="0">
                <a:solidFill>
                  <a:srgbClr val="000000"/>
                </a:solidFill>
                <a:latin typeface="Arial" charset="0"/>
                <a:ea typeface="SimSun" charset="0"/>
                <a:cs typeface="SimSun" charset="0"/>
              </a:rPr>
              <a:t>The Hebrew title is "These Are The Words" (</a:t>
            </a:r>
            <a:r>
              <a:rPr lang="en-US" altLang="zh-CN" sz="3600" b="1" dirty="0">
                <a:solidFill>
                  <a:srgbClr val="000000"/>
                </a:solidFill>
                <a:latin typeface="Bwhebb" charset="0"/>
                <a:ea typeface="SimSun" charset="0"/>
                <a:cs typeface="SimSun" charset="0"/>
              </a:rPr>
              <a:t>~</a:t>
            </a:r>
            <a:r>
              <a:rPr lang="en-US" altLang="zh-CN" sz="3600" b="1" dirty="0" err="1">
                <a:solidFill>
                  <a:srgbClr val="000000"/>
                </a:solidFill>
                <a:latin typeface="Bwhebb" charset="0"/>
                <a:ea typeface="SimSun" charset="0"/>
                <a:cs typeface="SimSun" charset="0"/>
              </a:rPr>
              <a:t>yrib;D</a:t>
            </a:r>
            <a:r>
              <a:rPr lang="en-US" altLang="zh-CN" sz="3600" b="1" dirty="0">
                <a:solidFill>
                  <a:srgbClr val="000000"/>
                </a:solidFill>
                <a:latin typeface="Bwhebb" charset="0"/>
                <a:ea typeface="SimSun" charset="0"/>
                <a:cs typeface="SimSun" charset="0"/>
              </a:rPr>
              <a:t>]</a:t>
            </a:r>
            <a:r>
              <a:rPr lang="en-US" altLang="zh-CN" sz="3600" b="1" dirty="0" err="1">
                <a:solidFill>
                  <a:srgbClr val="000000"/>
                </a:solidFill>
                <a:latin typeface="Bwhebb" charset="0"/>
                <a:ea typeface="SimSun" charset="0"/>
                <a:cs typeface="SimSun" charset="0"/>
              </a:rPr>
              <a:t>hæ</a:t>
            </a:r>
            <a:r>
              <a:rPr lang="en-US" altLang="zh-CN" sz="3600" b="1" dirty="0">
                <a:solidFill>
                  <a:srgbClr val="000000"/>
                </a:solidFill>
                <a:latin typeface="Bwhebb" charset="0"/>
                <a:ea typeface="SimSun" charset="0"/>
                <a:cs typeface="SimSun" charset="0"/>
              </a:rPr>
              <a:t> </a:t>
            </a:r>
            <a:r>
              <a:rPr lang="en-US" altLang="zh-CN" sz="3600" b="1" dirty="0" err="1">
                <a:solidFill>
                  <a:srgbClr val="000000"/>
                </a:solidFill>
                <a:latin typeface="Bwhebb" charset="0"/>
                <a:ea typeface="SimSun" charset="0"/>
                <a:cs typeface="SimSun" charset="0"/>
              </a:rPr>
              <a:t>hL,a</a:t>
            </a:r>
            <a:r>
              <a:rPr lang="en-US" altLang="zh-CN" sz="3600" b="1" dirty="0">
                <a:solidFill>
                  <a:srgbClr val="000000"/>
                </a:solidFill>
                <a:latin typeface="Bwhebb" charset="0"/>
                <a:ea typeface="SimSun" charset="0"/>
                <a:cs typeface="SimSun" charset="0"/>
              </a:rPr>
              <a:t>, </a:t>
            </a:r>
            <a:r>
              <a:rPr lang="fr-FR" altLang="zh-CN" b="1" i="1" dirty="0">
                <a:solidFill>
                  <a:srgbClr val="000000"/>
                </a:solidFill>
                <a:latin typeface="Arial" charset="0"/>
                <a:ea typeface="SimSun" charset="0"/>
                <a:cs typeface="SimSun" charset="0"/>
              </a:rPr>
              <a:t>'</a:t>
            </a:r>
            <a:r>
              <a:rPr lang="en-US" altLang="zh-CN" b="1" i="1" dirty="0" err="1">
                <a:solidFill>
                  <a:srgbClr val="000000"/>
                </a:solidFill>
                <a:latin typeface="Arial" charset="0"/>
                <a:ea typeface="SimSun" charset="0"/>
                <a:cs typeface="SimSun" charset="0"/>
              </a:rPr>
              <a:t>elleh</a:t>
            </a:r>
            <a:r>
              <a:rPr lang="en-US" altLang="zh-CN" b="1" i="1" dirty="0">
                <a:solidFill>
                  <a:srgbClr val="000000"/>
                </a:solidFill>
                <a:latin typeface="Arial" charset="0"/>
                <a:ea typeface="SimSun" charset="0"/>
                <a:cs typeface="SimSun" charset="0"/>
              </a:rPr>
              <a:t> </a:t>
            </a:r>
            <a:r>
              <a:rPr lang="en-US" altLang="zh-CN" b="1" i="1" dirty="0" err="1">
                <a:solidFill>
                  <a:srgbClr val="000000"/>
                </a:solidFill>
                <a:latin typeface="Arial" charset="0"/>
                <a:ea typeface="SimSun" charset="0"/>
                <a:cs typeface="SimSun" charset="0"/>
              </a:rPr>
              <a:t>hadde</a:t>
            </a:r>
            <a:r>
              <a:rPr lang="en-US" altLang="zh-CN" b="1" i="1" u="sng" dirty="0" err="1">
                <a:solidFill>
                  <a:srgbClr val="000000"/>
                </a:solidFill>
                <a:latin typeface="Arial" charset="0"/>
                <a:ea typeface="SimSun" charset="0"/>
                <a:cs typeface="SimSun" charset="0"/>
              </a:rPr>
              <a:t>b</a:t>
            </a:r>
            <a:r>
              <a:rPr lang="en-US" altLang="zh-CN" b="1" i="1" dirty="0" err="1">
                <a:solidFill>
                  <a:srgbClr val="000000"/>
                </a:solidFill>
                <a:latin typeface="Arial" charset="0"/>
                <a:ea typeface="SimSun" charset="0"/>
                <a:cs typeface="SimSun" charset="0"/>
              </a:rPr>
              <a:t>arim</a:t>
            </a:r>
            <a:r>
              <a:rPr lang="en-US" altLang="zh-CN" b="1" dirty="0">
                <a:solidFill>
                  <a:srgbClr val="000000"/>
                </a:solidFill>
                <a:latin typeface="Arial" charset="0"/>
                <a:ea typeface="SimSun" charset="0"/>
                <a:cs typeface="SimSun" charset="0"/>
              </a:rPr>
              <a:t>) from the first two words according to ancient methods of titling.  This is a better title as the book records Moses</a:t>
            </a:r>
            <a:r>
              <a:rPr lang="fr-FR" altLang="zh-CN" b="1" dirty="0">
                <a:solidFill>
                  <a:srgbClr val="000000"/>
                </a:solidFill>
                <a:latin typeface="Arial" charset="0"/>
                <a:ea typeface="SimSun" charset="0"/>
                <a:cs typeface="SimSun" charset="0"/>
              </a:rPr>
              <a:t>'</a:t>
            </a:r>
            <a:r>
              <a:rPr lang="en-US" altLang="zh-CN" b="1" dirty="0">
                <a:solidFill>
                  <a:srgbClr val="000000"/>
                </a:solidFill>
                <a:latin typeface="Arial" charset="0"/>
                <a:ea typeface="SimSun" charset="0"/>
                <a:cs typeface="SimSun" charset="0"/>
              </a:rPr>
              <a:t> sermons to expound the Law (1:5).</a:t>
            </a:r>
            <a:endParaRPr lang="en-US" b="1" dirty="0">
              <a:solidFill>
                <a:srgbClr val="000000"/>
              </a:solidFill>
              <a:latin typeface="Arial" charset="0"/>
              <a:ea typeface="SimSun" charset="0"/>
              <a:cs typeface="SimSun" charset="0"/>
            </a:endParaRP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en-US" altLang="zh-CN" b="1">
                <a:latin typeface="Arial" charset="0"/>
                <a:ea typeface="SimSun" charset="0"/>
                <a:cs typeface="SimSun" charset="0"/>
              </a:rPr>
              <a:t>Name of the Book</a:t>
            </a:r>
            <a:endParaRPr kumimoji="0" lang="en-US">
              <a:latin typeface="Arial" charset="0"/>
              <a:ea typeface="SimSun" charset="0"/>
              <a:cs typeface="SimSun"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477188" name="Text Box 4"/>
          <p:cNvSpPr txBox="1">
            <a:spLocks noChangeArrowheads="1"/>
          </p:cNvSpPr>
          <p:nvPr/>
        </p:nvSpPr>
        <p:spPr bwMode="auto">
          <a:xfrm>
            <a:off x="-26988" y="2106613"/>
            <a:ext cx="9278938" cy="2986087"/>
          </a:xfrm>
          <a:prstGeom prst="rect">
            <a:avLst/>
          </a:prstGeom>
          <a:solidFill>
            <a:schemeClr val="accent3"/>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spcBef>
                <a:spcPct val="50000"/>
              </a:spcBef>
              <a:buFontTx/>
              <a:buChar char="•"/>
              <a:defRPr/>
            </a:pPr>
            <a:r>
              <a:rPr lang="en-US" altLang="zh-CN" b="1" dirty="0">
                <a:solidFill>
                  <a:srgbClr val="000000"/>
                </a:solidFill>
                <a:latin typeface="Arial" charset="0"/>
                <a:ea typeface="SimSun" charset="0"/>
                <a:cs typeface="SimSun" charset="0"/>
              </a:rPr>
              <a:t>Deuteronomy means "second law" (Greek: </a:t>
            </a:r>
            <a:r>
              <a:rPr lang="en-US" altLang="zh-CN" sz="2800" b="1" dirty="0" err="1">
                <a:solidFill>
                  <a:srgbClr val="000000"/>
                </a:solidFill>
                <a:latin typeface="Bwgrkl" charset="0"/>
                <a:ea typeface="SimSun" charset="0"/>
                <a:cs typeface="SimSun" charset="0"/>
              </a:rPr>
              <a:t>deu,teroj</a:t>
            </a:r>
            <a:r>
              <a:rPr lang="en-US" altLang="zh-CN" b="1" dirty="0">
                <a:solidFill>
                  <a:srgbClr val="000000"/>
                </a:solidFill>
                <a:latin typeface="Arial" charset="0"/>
                <a:ea typeface="SimSun" charset="0"/>
                <a:cs typeface="SimSun" charset="0"/>
              </a:rPr>
              <a:t>, </a:t>
            </a:r>
            <a:r>
              <a:rPr lang="en-US" altLang="zh-CN" b="1" i="1" dirty="0">
                <a:solidFill>
                  <a:srgbClr val="000000"/>
                </a:solidFill>
                <a:latin typeface="Arial" charset="0"/>
                <a:ea typeface="SimSun" charset="0"/>
                <a:cs typeface="SimSun" charset="0"/>
              </a:rPr>
              <a:t>second</a:t>
            </a:r>
            <a:r>
              <a:rPr lang="en-US" altLang="zh-CN" b="1" dirty="0">
                <a:solidFill>
                  <a:srgbClr val="000000"/>
                </a:solidFill>
                <a:latin typeface="Arial" charset="0"/>
                <a:ea typeface="SimSun" charset="0"/>
                <a:cs typeface="SimSun" charset="0"/>
              </a:rPr>
              <a:t>, and </a:t>
            </a:r>
            <a:r>
              <a:rPr lang="en-US" altLang="zh-CN" sz="2800" b="1" dirty="0" err="1">
                <a:solidFill>
                  <a:srgbClr val="000000"/>
                </a:solidFill>
                <a:latin typeface="Bwgrkl" charset="0"/>
                <a:ea typeface="SimSun" charset="0"/>
                <a:cs typeface="SimSun" charset="0"/>
              </a:rPr>
              <a:t>no,moj</a:t>
            </a:r>
            <a:r>
              <a:rPr lang="en-US" altLang="zh-CN" b="1" dirty="0">
                <a:solidFill>
                  <a:srgbClr val="000000"/>
                </a:solidFill>
                <a:latin typeface="Arial" charset="0"/>
                <a:ea typeface="SimSun" charset="0"/>
                <a:cs typeface="SimSun" charset="0"/>
              </a:rPr>
              <a:t>, </a:t>
            </a:r>
            <a:r>
              <a:rPr lang="en-US" altLang="zh-CN" b="1" i="1" dirty="0">
                <a:solidFill>
                  <a:srgbClr val="000000"/>
                </a:solidFill>
                <a:latin typeface="Arial" charset="0"/>
                <a:ea typeface="SimSun" charset="0"/>
                <a:cs typeface="SimSun" charset="0"/>
              </a:rPr>
              <a:t>law) – </a:t>
            </a:r>
            <a:r>
              <a:rPr lang="en-US" altLang="zh-CN" b="1" dirty="0">
                <a:solidFill>
                  <a:srgbClr val="000000"/>
                </a:solidFill>
                <a:latin typeface="Arial" charset="0"/>
                <a:ea typeface="SimSun" charset="0"/>
                <a:cs typeface="SimSun" charset="0"/>
              </a:rPr>
              <a:t>the book actually adapts &amp; expands upon the original law given on Mount Sinai.</a:t>
            </a:r>
          </a:p>
          <a:p>
            <a:pPr marL="358775" indent="-358775">
              <a:spcBef>
                <a:spcPct val="50000"/>
              </a:spcBef>
              <a:buFontTx/>
              <a:buChar char="•"/>
              <a:defRPr/>
            </a:pPr>
            <a:r>
              <a:rPr lang="en-US" altLang="zh-CN" b="1" dirty="0">
                <a:solidFill>
                  <a:srgbClr val="000000"/>
                </a:solidFill>
                <a:latin typeface="Arial" charset="0"/>
                <a:ea typeface="SimSun" charset="0"/>
                <a:cs typeface="SimSun" charset="0"/>
              </a:rPr>
              <a:t>This English title stems from the Septuagint mistranslation of Deuteronomy 17:18 as "this repetition of the Law" (correctly rendered "this copy of the Law" in English translations).</a:t>
            </a:r>
            <a:endParaRPr lang="en-US" b="1" dirty="0">
              <a:solidFill>
                <a:srgbClr val="000000"/>
              </a:solidFill>
              <a:latin typeface="Arial" charset="0"/>
              <a:ea typeface="SimSun" charset="0"/>
              <a:cs typeface="SimSun" charset="0"/>
            </a:endParaRPr>
          </a:p>
        </p:txBody>
      </p:sp>
    </p:spTree>
    <p:extLst>
      <p:ext uri="{BB962C8B-B14F-4D97-AF65-F5344CB8AC3E}">
        <p14:creationId xmlns:p14="http://schemas.microsoft.com/office/powerpoint/2010/main" val="525013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7188">
                                            <p:txEl>
                                              <p:pRg st="1" end="1"/>
                                            </p:txEl>
                                          </p:spTgt>
                                        </p:tgtEl>
                                        <p:attrNameLst>
                                          <p:attrName>style.visibility</p:attrName>
                                        </p:attrNameLst>
                                      </p:cBhvr>
                                      <p:to>
                                        <p:strVal val="visible"/>
                                      </p:to>
                                    </p:set>
                                    <p:anim calcmode="lin" valueType="num">
                                      <p:cBhvr additive="base">
                                        <p:cTn id="13" dur="500" fill="hold"/>
                                        <p:tgtEl>
                                          <p:spTgt spid="47718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718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en-US" altLang="zh-CN" b="1">
                <a:latin typeface="Arial" charset="0"/>
                <a:ea typeface="SimSun" charset="0"/>
                <a:cs typeface="SimSun" charset="0"/>
              </a:rPr>
              <a:t>Authorship –</a:t>
            </a:r>
            <a:br>
              <a:rPr kumimoji="0" lang="en-US" altLang="zh-CN" b="1">
                <a:latin typeface="Arial" charset="0"/>
                <a:ea typeface="SimSun" charset="0"/>
                <a:cs typeface="SimSun" charset="0"/>
              </a:rPr>
            </a:br>
            <a:r>
              <a:rPr kumimoji="0" lang="en-US" altLang="zh-CN" sz="3600" b="1">
                <a:latin typeface="Arial" charset="0"/>
                <a:ea typeface="SimSun" charset="0"/>
                <a:cs typeface="SimSun" charset="0"/>
              </a:rPr>
              <a:t>External Evidence</a:t>
            </a:r>
            <a:endParaRPr kumimoji="0" lang="en-US" b="1">
              <a:latin typeface="Arial" charset="0"/>
              <a:ea typeface="SimSun" charset="0"/>
              <a:cs typeface="SimSun"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The ancient Jewish, Samaritan, &amp; Christian testimonies uniformly attribute the authorship of Deuteronomy to Moses.</a:t>
            </a:r>
            <a:r>
              <a:rPr lang="en-US" altLang="zh-CN" sz="1600" b="1" dirty="0">
                <a:solidFill>
                  <a:srgbClr val="000000"/>
                </a:solidFill>
                <a:latin typeface="Arial"/>
                <a:ea typeface="SimSun" charset="0"/>
                <a:cs typeface="Arial"/>
              </a:rPr>
              <a:t>  </a:t>
            </a:r>
          </a:p>
          <a:p>
            <a:pPr eaLnBrk="1" hangingPunct="1">
              <a:lnSpc>
                <a:spcPct val="90000"/>
              </a:lnSpc>
              <a:spcBef>
                <a:spcPct val="20000"/>
              </a:spcBef>
              <a:buClr>
                <a:srgbClr val="000000"/>
              </a:buClr>
              <a:buSzPct val="70000"/>
              <a:buFont typeface="Wingdings" charset="0"/>
              <a:buChar char="§"/>
              <a:defRPr/>
            </a:pPr>
            <a:endParaRPr lang="en-US" altLang="zh-CN" sz="1600" b="1" dirty="0">
              <a:solidFill>
                <a:srgbClr val="000000"/>
              </a:solidFill>
              <a:latin typeface="Arial"/>
              <a:ea typeface="SimSun" charset="0"/>
              <a:cs typeface="Arial"/>
            </a:endParaRPr>
          </a:p>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Other Old Testament passages refer to the entire Pentateuch as Mosaic.</a:t>
            </a:r>
            <a:endParaRPr lang="en-US" altLang="zh-CN" sz="1800" b="1" dirty="0">
              <a:solidFill>
                <a:srgbClr val="000000"/>
              </a:solidFill>
              <a:latin typeface="Arial"/>
              <a:ea typeface="SimSun" charset="0"/>
              <a:cs typeface="Arial"/>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a:ea typeface="SimSun" charset="0"/>
              <a:cs typeface="Arial"/>
            </a:endParaRPr>
          </a:p>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Christ Himself considered the book authoritative in His quotations of Deuteronomy during His temptation.</a:t>
            </a: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Tree>
    <p:extLst>
      <p:ext uri="{BB962C8B-B14F-4D97-AF65-F5344CB8AC3E}">
        <p14:creationId xmlns:p14="http://schemas.microsoft.com/office/powerpoint/2010/main" val="3613422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additive="base">
                                        <p:cTn id="13"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 calcmode="lin" valueType="num">
                                      <p:cBhvr additive="base">
                                        <p:cTn id="19"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600">
                <a:latin typeface="Arial" charset="0"/>
                <a:ea typeface="SimSun" charset="0"/>
                <a:cs typeface="SimSun" charset="0"/>
              </a:rPr>
              <a:t>Internal Evidence</a:t>
            </a:r>
            <a:endParaRPr kumimoji="0" lang="en-US" sz="3600">
              <a:latin typeface="Arial" charset="0"/>
              <a:ea typeface="SimSun" charset="0"/>
              <a:cs typeface="SimSun"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361475" name="Text Box 4"/>
          <p:cNvSpPr txBox="1">
            <a:spLocks noChangeArrowheads="1"/>
          </p:cNvSpPr>
          <p:nvPr/>
        </p:nvSpPr>
        <p:spPr bwMode="auto">
          <a:xfrm>
            <a:off x="228600" y="1038225"/>
            <a:ext cx="8807450" cy="157003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zh-CN" b="1" dirty="0">
                <a:solidFill>
                  <a:srgbClr val="000000"/>
                </a:solidFill>
                <a:latin typeface="Arial" charset="0"/>
                <a:cs typeface="Arial" charset="0"/>
              </a:rPr>
              <a:t>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it cannot be Moses for 4 reasons: </a:t>
            </a:r>
          </a:p>
        </p:txBody>
      </p:sp>
      <p:sp>
        <p:nvSpPr>
          <p:cNvPr id="479237" name="Text Box 5"/>
          <p:cNvSpPr txBox="1">
            <a:spLocks noChangeArrowheads="1"/>
          </p:cNvSpPr>
          <p:nvPr/>
        </p:nvSpPr>
        <p:spPr bwMode="auto">
          <a:xfrm>
            <a:off x="381000" y="5126038"/>
            <a:ext cx="8382000" cy="119697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2.	They claim the book commands a central sanctuary (12:1-14) at Jerusalem to combat the worship at the "high places" in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later history.</a:t>
            </a:r>
          </a:p>
        </p:txBody>
      </p:sp>
      <p:sp>
        <p:nvSpPr>
          <p:cNvPr id="479238" name="Text Box 6"/>
          <p:cNvSpPr txBox="1">
            <a:spLocks noChangeArrowheads="1"/>
          </p:cNvSpPr>
          <p:nvPr/>
        </p:nvSpPr>
        <p:spPr bwMode="auto">
          <a:xfrm>
            <a:off x="381000" y="3068638"/>
            <a:ext cx="8382000" cy="1570037"/>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a:pPr>
            <a:r>
              <a:rPr lang="en-US" altLang="zh-CN" b="1" dirty="0">
                <a:solidFill>
                  <a:srgbClr val="000000"/>
                </a:solidFill>
                <a:latin typeface="Arial" charset="0"/>
                <a:cs typeface="Arial" charset="0"/>
              </a:rPr>
              <a:t>These liberals believe the "book of the Law" found 800 years after Moses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reign was a "pious forgery" of Deuteronomy written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era </a:t>
            </a:r>
            <a:br>
              <a:rPr lang="en-US" altLang="zh-CN" b="1" dirty="0">
                <a:solidFill>
                  <a:srgbClr val="000000"/>
                </a:solidFill>
                <a:latin typeface="Arial" charset="0"/>
                <a:cs typeface="Arial" charset="0"/>
              </a:rPr>
            </a:br>
            <a:r>
              <a:rPr lang="en-US" altLang="zh-CN" b="1" dirty="0">
                <a:solidFill>
                  <a:srgbClr val="000000"/>
                </a:solidFill>
                <a:latin typeface="Arial" charset="0"/>
                <a:cs typeface="Arial" charset="0"/>
              </a:rPr>
              <a:t>(2 Chron. 34:14ff.).</a:t>
            </a:r>
          </a:p>
        </p:txBody>
      </p:sp>
    </p:spTree>
    <p:extLst>
      <p:ext uri="{BB962C8B-B14F-4D97-AF65-F5344CB8AC3E}">
        <p14:creationId xmlns:p14="http://schemas.microsoft.com/office/powerpoint/2010/main" val="24195698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9237"/>
                                        </p:tgtEl>
                                        <p:attrNameLst>
                                          <p:attrName>style.visibility</p:attrName>
                                        </p:attrNameLst>
                                      </p:cBhvr>
                                      <p:to>
                                        <p:strVal val="visible"/>
                                      </p:to>
                                    </p:set>
                                    <p:anim calcmode="lin" valueType="num">
                                      <p:cBhvr additive="base">
                                        <p:cTn id="13" dur="500" fill="hold"/>
                                        <p:tgtEl>
                                          <p:spTgt spid="479237"/>
                                        </p:tgtEl>
                                        <p:attrNameLst>
                                          <p:attrName>ppt_x</p:attrName>
                                        </p:attrNameLst>
                                      </p:cBhvr>
                                      <p:tavLst>
                                        <p:tav tm="0">
                                          <p:val>
                                            <p:strVal val="#ppt_x"/>
                                          </p:val>
                                        </p:tav>
                                        <p:tav tm="100000">
                                          <p:val>
                                            <p:strVal val="#ppt_x"/>
                                          </p:val>
                                        </p:tav>
                                      </p:tavLst>
                                    </p:anim>
                                    <p:anim calcmode="lin" valueType="num">
                                      <p:cBhvr additive="base">
                                        <p:cTn id="14"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839200" cy="30511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Deuteronomy 29:29  </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The secret things belong to the L</a:t>
            </a:r>
            <a:r>
              <a:rPr kumimoji="0" lang="en-US" sz="3600" b="0" i="0" u="none" strike="noStrike" kern="1200" cap="none" spc="0" normalizeH="0" baseline="0" noProof="0" dirty="0">
                <a:ln>
                  <a:noFill/>
                </a:ln>
                <a:solidFill>
                  <a:srgbClr val="FFFF66"/>
                </a:solidFill>
                <a:effectLst/>
                <a:uLnTx/>
                <a:uFillTx/>
                <a:latin typeface="Arial"/>
                <a:ea typeface="ＭＳ Ｐゴシック"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 our God, but the things revealed belong to _____ forever…</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endPar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us who learn them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All of the above</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u</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 &amp; our children</a:t>
            </a: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us &amp; those near to us</a:t>
            </a:r>
          </a:p>
        </p:txBody>
      </p:sp>
      <p:sp>
        <p:nvSpPr>
          <p:cNvPr id="296968" name="Title 7"/>
          <p:cNvSpPr>
            <a:spLocks noGrp="1"/>
          </p:cNvSpPr>
          <p:nvPr>
            <p:ph type="title" idx="4294967295"/>
          </p:nvPr>
        </p:nvSpPr>
        <p:spPr>
          <a:xfrm>
            <a:off x="914400" y="-819150"/>
            <a:ext cx="7772400" cy="914400"/>
          </a:xfrm>
        </p:spPr>
        <p:txBody>
          <a:bodyPr/>
          <a:lstStyle/>
          <a:p>
            <a:r>
              <a:rPr lang="en-US">
                <a:latin typeface="Arial" charset="0"/>
                <a:ea typeface="ＭＳ Ｐゴシック" charset="0"/>
              </a:rPr>
              <a:t>Secret Things</a:t>
            </a:r>
          </a:p>
        </p:txBody>
      </p:sp>
    </p:spTree>
    <p:extLst>
      <p:ext uri="{BB962C8B-B14F-4D97-AF65-F5344CB8AC3E}">
        <p14:creationId xmlns:p14="http://schemas.microsoft.com/office/powerpoint/2010/main" val="30511067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fade">
                                      <p:cBhvr>
                                        <p:cTn id="7" dur="1000"/>
                                        <p:tgtEl>
                                          <p:spTgt spid="11266"/>
                                        </p:tgtEl>
                                      </p:cBhvr>
                                    </p:animEffect>
                                    <p:anim calcmode="lin" valueType="num">
                                      <p:cBhvr>
                                        <p:cTn id="8" dur="1000" fill="hold"/>
                                        <p:tgtEl>
                                          <p:spTgt spid="11266"/>
                                        </p:tgtEl>
                                        <p:attrNameLst>
                                          <p:attrName>ppt_x</p:attrName>
                                        </p:attrNameLst>
                                      </p:cBhvr>
                                      <p:tavLst>
                                        <p:tav tm="0">
                                          <p:val>
                                            <p:strVal val="#ppt_x"/>
                                          </p:val>
                                        </p:tav>
                                        <p:tav tm="100000">
                                          <p:val>
                                            <p:strVal val="#ppt_x"/>
                                          </p:val>
                                        </p:tav>
                                      </p:tavLst>
                                    </p:anim>
                                    <p:anim calcmode="lin" valueType="num">
                                      <p:cBhvr>
                                        <p:cTn id="9" dur="900" decel="100000" fill="hold"/>
                                        <p:tgtEl>
                                          <p:spTgt spid="1126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266"/>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1267"/>
                                        </p:tgtEl>
                                        <p:attrNameLst>
                                          <p:attrName>style.visibility</p:attrName>
                                        </p:attrNameLst>
                                      </p:cBhvr>
                                      <p:to>
                                        <p:strVal val="visible"/>
                                      </p:to>
                                    </p:set>
                                    <p:anim calcmode="lin" valueType="num">
                                      <p:cBhvr additive="base">
                                        <p:cTn id="15" dur="500" fill="hold"/>
                                        <p:tgtEl>
                                          <p:spTgt spid="11267"/>
                                        </p:tgtEl>
                                        <p:attrNameLst>
                                          <p:attrName>ppt_x</p:attrName>
                                        </p:attrNameLst>
                                      </p:cBhvr>
                                      <p:tavLst>
                                        <p:tav tm="0">
                                          <p:val>
                                            <p:strVal val="0-#ppt_w/2"/>
                                          </p:val>
                                        </p:tav>
                                        <p:tav tm="100000">
                                          <p:val>
                                            <p:strVal val="#ppt_x"/>
                                          </p:val>
                                        </p:tav>
                                      </p:tavLst>
                                    </p:anim>
                                    <p:anim calcmode="lin" valueType="num">
                                      <p:cBhvr additive="base">
                                        <p:cTn id="16" dur="500" fill="hold"/>
                                        <p:tgtEl>
                                          <p:spTgt spid="11267"/>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1270"/>
                                        </p:tgtEl>
                                        <p:attrNameLst>
                                          <p:attrName>style.visibility</p:attrName>
                                        </p:attrNameLst>
                                      </p:cBhvr>
                                      <p:to>
                                        <p:strVal val="visible"/>
                                      </p:to>
                                    </p:set>
                                    <p:anim calcmode="lin" valueType="num">
                                      <p:cBhvr additive="base">
                                        <p:cTn id="21" dur="500" fill="hold"/>
                                        <p:tgtEl>
                                          <p:spTgt spid="11270"/>
                                        </p:tgtEl>
                                        <p:attrNameLst>
                                          <p:attrName>ppt_x</p:attrName>
                                        </p:attrNameLst>
                                      </p:cBhvr>
                                      <p:tavLst>
                                        <p:tav tm="0">
                                          <p:val>
                                            <p:strVal val="0-#ppt_w/2"/>
                                          </p:val>
                                        </p:tav>
                                        <p:tav tm="100000">
                                          <p:val>
                                            <p:strVal val="#ppt_x"/>
                                          </p:val>
                                        </p:tav>
                                      </p:tavLst>
                                    </p:anim>
                                    <p:anim calcmode="lin" valueType="num">
                                      <p:cBhvr additive="base">
                                        <p:cTn id="22" dur="500" fill="hold"/>
                                        <p:tgtEl>
                                          <p:spTgt spid="11270"/>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269"/>
                                        </p:tgtEl>
                                        <p:attrNameLst>
                                          <p:attrName>style.visibility</p:attrName>
                                        </p:attrNameLst>
                                      </p:cBhvr>
                                      <p:to>
                                        <p:strVal val="visible"/>
                                      </p:to>
                                    </p:set>
                                    <p:anim calcmode="lin" valueType="num">
                                      <p:cBhvr additive="base">
                                        <p:cTn id="27" dur="500" fill="hold"/>
                                        <p:tgtEl>
                                          <p:spTgt spid="11269"/>
                                        </p:tgtEl>
                                        <p:attrNameLst>
                                          <p:attrName>ppt_x</p:attrName>
                                        </p:attrNameLst>
                                      </p:cBhvr>
                                      <p:tavLst>
                                        <p:tav tm="0">
                                          <p:val>
                                            <p:strVal val="1+#ppt_w/2"/>
                                          </p:val>
                                        </p:tav>
                                        <p:tav tm="100000">
                                          <p:val>
                                            <p:strVal val="#ppt_x"/>
                                          </p:val>
                                        </p:tav>
                                      </p:tavLst>
                                    </p:anim>
                                    <p:anim calcmode="lin" valueType="num">
                                      <p:cBhvr additive="base">
                                        <p:cTn id="28" dur="500" fill="hold"/>
                                        <p:tgtEl>
                                          <p:spTgt spid="11269"/>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1268"/>
                                        </p:tgtEl>
                                        <p:attrNameLst>
                                          <p:attrName>style.visibility</p:attrName>
                                        </p:attrNameLst>
                                      </p:cBhvr>
                                      <p:to>
                                        <p:strVal val="visible"/>
                                      </p:to>
                                    </p:set>
                                    <p:anim calcmode="lin" valueType="num">
                                      <p:cBhvr additive="base">
                                        <p:cTn id="33" dur="500" fill="hold"/>
                                        <p:tgtEl>
                                          <p:spTgt spid="11268"/>
                                        </p:tgtEl>
                                        <p:attrNameLst>
                                          <p:attrName>ppt_x</p:attrName>
                                        </p:attrNameLst>
                                      </p:cBhvr>
                                      <p:tavLst>
                                        <p:tav tm="0">
                                          <p:val>
                                            <p:strVal val="1+#ppt_w/2"/>
                                          </p:val>
                                        </p:tav>
                                        <p:tav tm="100000">
                                          <p:val>
                                            <p:strVal val="#ppt_x"/>
                                          </p:val>
                                        </p:tav>
                                      </p:tavLst>
                                    </p:anim>
                                    <p:anim calcmode="lin" valueType="num">
                                      <p:cBhvr additive="base">
                                        <p:cTn id="34" dur="500" fill="hold"/>
                                        <p:tgtEl>
                                          <p:spTgt spid="112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utoUpdateAnimBg="0"/>
      <p:bldP spid="11267" grpId="0" animBg="1" autoUpdateAnimBg="0"/>
      <p:bldP spid="11268" grpId="0" animBg="1" autoUpdateAnimBg="0"/>
      <p:bldP spid="11269" grpId="0" animBg="1" autoUpdateAnimBg="0"/>
      <p:bldP spid="11270"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B23F7A-458C-D2EC-BF4D-A7F0C1E6BEF8}"/>
            </a:ext>
          </a:extLst>
        </p:cNvPr>
        <p:cNvGrpSpPr/>
        <p:nvPr/>
      </p:nvGrpSpPr>
      <p:grpSpPr>
        <a:xfrm>
          <a:off x="0" y="0"/>
          <a:ext cx="0" cy="0"/>
          <a:chOff x="0" y="0"/>
          <a:chExt cx="0" cy="0"/>
        </a:xfrm>
      </p:grpSpPr>
      <p:sp>
        <p:nvSpPr>
          <p:cNvPr id="361473" name="Rectangle 2">
            <a:extLst>
              <a:ext uri="{FF2B5EF4-FFF2-40B4-BE49-F238E27FC236}">
                <a16:creationId xmlns:a16="http://schemas.microsoft.com/office/drawing/2014/main" id="{1D780B39-84CB-7856-3E3F-BC6ED811F6D7}"/>
              </a:ext>
            </a:extLst>
          </p:cNvPr>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600">
                <a:latin typeface="Arial" charset="0"/>
                <a:ea typeface="SimSun" charset="0"/>
                <a:cs typeface="SimSun" charset="0"/>
              </a:rPr>
              <a:t>Internal Evidence</a:t>
            </a:r>
            <a:endParaRPr kumimoji="0" lang="en-US" sz="3600">
              <a:latin typeface="Arial" charset="0"/>
              <a:ea typeface="SimSun" charset="0"/>
              <a:cs typeface="SimSun" charset="0"/>
            </a:endParaRPr>
          </a:p>
        </p:txBody>
      </p:sp>
      <p:sp>
        <p:nvSpPr>
          <p:cNvPr id="361474" name="Text Box 3">
            <a:extLst>
              <a:ext uri="{FF2B5EF4-FFF2-40B4-BE49-F238E27FC236}">
                <a16:creationId xmlns:a16="http://schemas.microsoft.com/office/drawing/2014/main" id="{5708D6A5-15EA-D6F8-E6F4-E33E3F4B9077}"/>
              </a:ext>
            </a:extLst>
          </p:cNvPr>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361475" name="Text Box 4">
            <a:extLst>
              <a:ext uri="{FF2B5EF4-FFF2-40B4-BE49-F238E27FC236}">
                <a16:creationId xmlns:a16="http://schemas.microsoft.com/office/drawing/2014/main" id="{BC4DDAC9-CE75-CA4C-05DE-66254392F614}"/>
              </a:ext>
            </a:extLst>
          </p:cNvPr>
          <p:cNvSpPr txBox="1">
            <a:spLocks noChangeArrowheads="1"/>
          </p:cNvSpPr>
          <p:nvPr/>
        </p:nvSpPr>
        <p:spPr bwMode="auto">
          <a:xfrm>
            <a:off x="228600" y="1038225"/>
            <a:ext cx="8807450" cy="157003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zh-CN" b="1" dirty="0">
                <a:solidFill>
                  <a:srgbClr val="000000"/>
                </a:solidFill>
                <a:latin typeface="Arial" charset="0"/>
                <a:cs typeface="Arial" charset="0"/>
              </a:rPr>
              <a:t>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it cannot be Moses for 4 reasons: </a:t>
            </a:r>
          </a:p>
        </p:txBody>
      </p:sp>
      <p:sp>
        <p:nvSpPr>
          <p:cNvPr id="479237" name="Text Box 5">
            <a:extLst>
              <a:ext uri="{FF2B5EF4-FFF2-40B4-BE49-F238E27FC236}">
                <a16:creationId xmlns:a16="http://schemas.microsoft.com/office/drawing/2014/main" id="{5E92AD39-ED46-7FA2-12D1-E3510D0ED077}"/>
              </a:ext>
            </a:extLst>
          </p:cNvPr>
          <p:cNvSpPr txBox="1">
            <a:spLocks noChangeArrowheads="1"/>
          </p:cNvSpPr>
          <p:nvPr/>
        </p:nvSpPr>
        <p:spPr bwMode="auto">
          <a:xfrm>
            <a:off x="381000" y="5126038"/>
            <a:ext cx="8382000" cy="119697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2.	They claim the book commands a central sanctuary (12:1-14) at Jerusalem to combat the worship at the "high places" in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later history.</a:t>
            </a:r>
          </a:p>
        </p:txBody>
      </p:sp>
      <p:sp>
        <p:nvSpPr>
          <p:cNvPr id="479238" name="Text Box 6">
            <a:extLst>
              <a:ext uri="{FF2B5EF4-FFF2-40B4-BE49-F238E27FC236}">
                <a16:creationId xmlns:a16="http://schemas.microsoft.com/office/drawing/2014/main" id="{A94E7F6F-9EB7-D156-D201-40ACF4C65EC7}"/>
              </a:ext>
            </a:extLst>
          </p:cNvPr>
          <p:cNvSpPr txBox="1">
            <a:spLocks noChangeArrowheads="1"/>
          </p:cNvSpPr>
          <p:nvPr/>
        </p:nvSpPr>
        <p:spPr bwMode="auto">
          <a:xfrm>
            <a:off x="381000" y="3068638"/>
            <a:ext cx="8382000" cy="1570037"/>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a:pPr>
            <a:r>
              <a:rPr lang="en-US" altLang="zh-CN" b="1" dirty="0">
                <a:solidFill>
                  <a:srgbClr val="000000"/>
                </a:solidFill>
                <a:latin typeface="Arial" charset="0"/>
                <a:cs typeface="Arial" charset="0"/>
              </a:rPr>
              <a:t>These liberals believe the "book of the Law" found 800 years after Moses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reign was a "pious forgery" of Deuteronomy written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era </a:t>
            </a:r>
            <a:br>
              <a:rPr lang="en-US" altLang="zh-CN" b="1" dirty="0">
                <a:solidFill>
                  <a:srgbClr val="000000"/>
                </a:solidFill>
                <a:latin typeface="Arial" charset="0"/>
                <a:cs typeface="Arial" charset="0"/>
              </a:rPr>
            </a:br>
            <a:r>
              <a:rPr lang="en-US" altLang="zh-CN" b="1" dirty="0">
                <a:solidFill>
                  <a:srgbClr val="000000"/>
                </a:solidFill>
                <a:latin typeface="Arial" charset="0"/>
                <a:cs typeface="Arial" charset="0"/>
              </a:rPr>
              <a:t>(2 Chron. 34:14ff.).</a:t>
            </a:r>
          </a:p>
        </p:txBody>
      </p:sp>
      <p:sp>
        <p:nvSpPr>
          <p:cNvPr id="479240" name="Text Box 8">
            <a:extLst>
              <a:ext uri="{FF2B5EF4-FFF2-40B4-BE49-F238E27FC236}">
                <a16:creationId xmlns:a16="http://schemas.microsoft.com/office/drawing/2014/main" id="{C9D7B183-A225-DADC-10FA-EF7308160614}"/>
              </a:ext>
            </a:extLst>
          </p:cNvPr>
          <p:cNvSpPr txBox="1">
            <a:spLocks noChangeArrowheads="1"/>
          </p:cNvSpPr>
          <p:nvPr/>
        </p:nvSpPr>
        <p:spPr bwMode="auto">
          <a:xfrm rot="300000">
            <a:off x="304800" y="4365625"/>
            <a:ext cx="8382000" cy="1939925"/>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The book does not claim that Jerusalem is this central sanctuary, but rather cites Mount Ebal (27:1-8).  This would be a significant oversight for a forger seeking to motivate Israel to replace the high places for true worship in Jerusalem. </a:t>
            </a:r>
          </a:p>
        </p:txBody>
      </p:sp>
      <p:sp>
        <p:nvSpPr>
          <p:cNvPr id="479239" name="Text Box 7">
            <a:extLst>
              <a:ext uri="{FF2B5EF4-FFF2-40B4-BE49-F238E27FC236}">
                <a16:creationId xmlns:a16="http://schemas.microsoft.com/office/drawing/2014/main" id="{DA0CB3F5-3683-180E-6FE6-61C7504A43D0}"/>
              </a:ext>
            </a:extLst>
          </p:cNvPr>
          <p:cNvSpPr txBox="1">
            <a:spLocks noChangeArrowheads="1"/>
          </p:cNvSpPr>
          <p:nvPr/>
        </p:nvSpPr>
        <p:spPr bwMode="auto">
          <a:xfrm rot="300000">
            <a:off x="519113" y="2711450"/>
            <a:ext cx="8382000" cy="156210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dirty="0">
                <a:solidFill>
                  <a:srgbClr val="FFFFFF"/>
                </a:solidFill>
                <a:latin typeface="Arial" charset="0"/>
                <a:cs typeface="Arial" charset="0"/>
              </a:rPr>
              <a:t>No one knows the identity of the "book of the Law" &amp; the production of "pious frauds" is virtually unknown in the Near East as well as unethical.  The structure of the book also fits the time of Moses, not Josiah.</a:t>
            </a:r>
          </a:p>
        </p:txBody>
      </p:sp>
    </p:spTree>
    <p:extLst>
      <p:ext uri="{BB962C8B-B14F-4D97-AF65-F5344CB8AC3E}">
        <p14:creationId xmlns:p14="http://schemas.microsoft.com/office/powerpoint/2010/main" val="1937966662"/>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185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startAt="3"/>
            </a:pPr>
            <a:r>
              <a:rPr lang="en-US" altLang="zh-CN" b="1">
                <a:solidFill>
                  <a:srgbClr val="000000"/>
                </a:solidFill>
                <a:latin typeface="Arial" charset="0"/>
                <a:cs typeface="Arial" charset="0"/>
              </a:rPr>
              <a:t>Some material is post-Mosaic (2:10-12, 20-23; 3:13b-14; ch. 34).</a:t>
            </a: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Internal Evidence</a:t>
            </a:r>
            <a:endParaRPr kumimoji="0" lang="en-US" sz="3200">
              <a:latin typeface="Arial" charset="0"/>
              <a:ea typeface="SimSun" charset="0"/>
              <a:cs typeface="SimSun"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480261" name="Text Box 5"/>
          <p:cNvSpPr txBox="1">
            <a:spLocks noChangeArrowheads="1"/>
          </p:cNvSpPr>
          <p:nvPr/>
        </p:nvSpPr>
        <p:spPr bwMode="auto">
          <a:xfrm>
            <a:off x="381000" y="4975225"/>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4.	It contains accurate predictions concerning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exile and </a:t>
            </a:r>
            <a:r>
              <a:rPr lang="en-US" altLang="zh-CN" b="1" dirty="0" err="1">
                <a:solidFill>
                  <a:srgbClr val="000000"/>
                </a:solidFill>
                <a:latin typeface="Arial" charset="0"/>
                <a:cs typeface="Arial" charset="0"/>
              </a:rPr>
              <a:t>regathering</a:t>
            </a:r>
            <a:r>
              <a:rPr lang="en-US" altLang="zh-CN" b="1" dirty="0">
                <a:solidFill>
                  <a:srgbClr val="000000"/>
                </a:solidFill>
                <a:latin typeface="Arial" charset="0"/>
                <a:cs typeface="Arial" charset="0"/>
              </a:rPr>
              <a:t> (4:25-31; 28:20-68; 29:22-28; 30:1-10; 32:23-43).</a:t>
            </a:r>
          </a:p>
        </p:txBody>
      </p:sp>
      <p:sp>
        <p:nvSpPr>
          <p:cNvPr id="2" name="Text Box 4">
            <a:extLst>
              <a:ext uri="{FF2B5EF4-FFF2-40B4-BE49-F238E27FC236}">
                <a16:creationId xmlns:a16="http://schemas.microsoft.com/office/drawing/2014/main" id="{13254ADE-153D-D312-13B4-2718B2F97286}"/>
              </a:ext>
            </a:extLst>
          </p:cNvPr>
          <p:cNvSpPr txBox="1">
            <a:spLocks noChangeArrowheads="1"/>
          </p:cNvSpPr>
          <p:nvPr/>
        </p:nvSpPr>
        <p:spPr bwMode="auto">
          <a:xfrm>
            <a:off x="228600" y="1038225"/>
            <a:ext cx="8807450" cy="157003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zh-CN" b="1" dirty="0">
                <a:solidFill>
                  <a:srgbClr val="000000"/>
                </a:solidFill>
                <a:latin typeface="Arial" charset="0"/>
                <a:cs typeface="Arial" charset="0"/>
              </a:rPr>
              <a:t>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it cannot be Moses for 4 reasons: </a:t>
            </a:r>
          </a:p>
        </p:txBody>
      </p:sp>
    </p:spTree>
    <p:extLst>
      <p:ext uri="{BB962C8B-B14F-4D97-AF65-F5344CB8AC3E}">
        <p14:creationId xmlns:p14="http://schemas.microsoft.com/office/powerpoint/2010/main" val="2178712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80261"/>
                                        </p:tgtEl>
                                        <p:attrNameLst>
                                          <p:attrName>style.visibility</p:attrName>
                                        </p:attrNameLst>
                                      </p:cBhvr>
                                      <p:to>
                                        <p:strVal val="visible"/>
                                      </p:to>
                                    </p:set>
                                    <p:anim calcmode="lin" valueType="num">
                                      <p:cBhvr additive="base">
                                        <p:cTn id="13" dur="500" fill="hold"/>
                                        <p:tgtEl>
                                          <p:spTgt spid="480261"/>
                                        </p:tgtEl>
                                        <p:attrNameLst>
                                          <p:attrName>ppt_x</p:attrName>
                                        </p:attrNameLst>
                                      </p:cBhvr>
                                      <p:tavLst>
                                        <p:tav tm="0">
                                          <p:val>
                                            <p:strVal val="0-#ppt_w/2"/>
                                          </p:val>
                                        </p:tav>
                                        <p:tav tm="100000">
                                          <p:val>
                                            <p:strVal val="#ppt_x"/>
                                          </p:val>
                                        </p:tav>
                                      </p:tavLst>
                                    </p:anim>
                                    <p:anim calcmode="lin" valueType="num">
                                      <p:cBhvr additive="base">
                                        <p:cTn id="14"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D24242-F2F7-7616-5349-E53C012315DD}"/>
            </a:ext>
          </a:extLst>
        </p:cNvPr>
        <p:cNvGrpSpPr/>
        <p:nvPr/>
      </p:nvGrpSpPr>
      <p:grpSpPr>
        <a:xfrm>
          <a:off x="0" y="0"/>
          <a:ext cx="0" cy="0"/>
          <a:chOff x="0" y="0"/>
          <a:chExt cx="0" cy="0"/>
        </a:xfrm>
      </p:grpSpPr>
      <p:sp>
        <p:nvSpPr>
          <p:cNvPr id="480262" name="Text Box 6">
            <a:extLst>
              <a:ext uri="{FF2B5EF4-FFF2-40B4-BE49-F238E27FC236}">
                <a16:creationId xmlns:a16="http://schemas.microsoft.com/office/drawing/2014/main" id="{418D3B0D-F81B-36EC-B822-8F1EBA8DA820}"/>
              </a:ext>
            </a:extLst>
          </p:cNvPr>
          <p:cNvSpPr txBox="1">
            <a:spLocks noChangeArrowheads="1"/>
          </p:cNvSpPr>
          <p:nvPr/>
        </p:nvSpPr>
        <p:spPr bwMode="auto">
          <a:xfrm>
            <a:off x="381000" y="3222625"/>
            <a:ext cx="8382000" cy="83185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startAt="3"/>
            </a:pPr>
            <a:r>
              <a:rPr lang="en-US" altLang="zh-CN" b="1">
                <a:solidFill>
                  <a:srgbClr val="000000"/>
                </a:solidFill>
                <a:latin typeface="Arial" charset="0"/>
                <a:cs typeface="Arial" charset="0"/>
              </a:rPr>
              <a:t>Some material is post-Mosaic (2:10-12, 20-23; 3:13b-14; ch. 34).</a:t>
            </a:r>
          </a:p>
        </p:txBody>
      </p:sp>
      <p:sp>
        <p:nvSpPr>
          <p:cNvPr id="362498" name="Rectangle 2">
            <a:extLst>
              <a:ext uri="{FF2B5EF4-FFF2-40B4-BE49-F238E27FC236}">
                <a16:creationId xmlns:a16="http://schemas.microsoft.com/office/drawing/2014/main" id="{086C899A-F31C-8C2D-9608-78FE1DCA8AC1}"/>
              </a:ext>
            </a:extLst>
          </p:cNvPr>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Internal Evidence</a:t>
            </a:r>
            <a:endParaRPr kumimoji="0" lang="en-US" sz="3200">
              <a:latin typeface="Arial" charset="0"/>
              <a:ea typeface="SimSun" charset="0"/>
              <a:cs typeface="SimSun" charset="0"/>
            </a:endParaRPr>
          </a:p>
        </p:txBody>
      </p:sp>
      <p:sp>
        <p:nvSpPr>
          <p:cNvPr id="362499" name="Text Box 3">
            <a:extLst>
              <a:ext uri="{FF2B5EF4-FFF2-40B4-BE49-F238E27FC236}">
                <a16:creationId xmlns:a16="http://schemas.microsoft.com/office/drawing/2014/main" id="{1F1E79B9-78A3-5734-9D27-06D59CF2AD58}"/>
              </a:ext>
            </a:extLst>
          </p:cNvPr>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480261" name="Text Box 5">
            <a:extLst>
              <a:ext uri="{FF2B5EF4-FFF2-40B4-BE49-F238E27FC236}">
                <a16:creationId xmlns:a16="http://schemas.microsoft.com/office/drawing/2014/main" id="{B4956C8C-5BF7-0058-588D-C3AF37E5BDD5}"/>
              </a:ext>
            </a:extLst>
          </p:cNvPr>
          <p:cNvSpPr txBox="1">
            <a:spLocks noChangeArrowheads="1"/>
          </p:cNvSpPr>
          <p:nvPr/>
        </p:nvSpPr>
        <p:spPr bwMode="auto">
          <a:xfrm>
            <a:off x="381000" y="4975225"/>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4.	It contains accurate predictions concerning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exile and </a:t>
            </a:r>
            <a:r>
              <a:rPr lang="en-US" altLang="zh-CN" b="1" dirty="0" err="1">
                <a:solidFill>
                  <a:srgbClr val="000000"/>
                </a:solidFill>
                <a:latin typeface="Arial" charset="0"/>
                <a:cs typeface="Arial" charset="0"/>
              </a:rPr>
              <a:t>regathering</a:t>
            </a:r>
            <a:r>
              <a:rPr lang="en-US" altLang="zh-CN" b="1" dirty="0">
                <a:solidFill>
                  <a:srgbClr val="000000"/>
                </a:solidFill>
                <a:latin typeface="Arial" charset="0"/>
                <a:cs typeface="Arial" charset="0"/>
              </a:rPr>
              <a:t> (4:25-31; 28:20-68; 29:22-28; 30:1-10; 32:23-43).</a:t>
            </a:r>
          </a:p>
        </p:txBody>
      </p:sp>
      <p:sp>
        <p:nvSpPr>
          <p:cNvPr id="480263" name="Text Box 7">
            <a:extLst>
              <a:ext uri="{FF2B5EF4-FFF2-40B4-BE49-F238E27FC236}">
                <a16:creationId xmlns:a16="http://schemas.microsoft.com/office/drawing/2014/main" id="{AC368DBF-B4D7-798A-5D7D-EE4C81FC9361}"/>
              </a:ext>
            </a:extLst>
          </p:cNvPr>
          <p:cNvSpPr txBox="1">
            <a:spLocks noChangeArrowheads="1"/>
          </p:cNvSpPr>
          <p:nvPr/>
        </p:nvSpPr>
        <p:spPr bwMode="auto">
          <a:xfrm rot="300000">
            <a:off x="457200" y="3124200"/>
            <a:ext cx="8382000" cy="156210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It is true that these are later additions but this does not provide convincing evidence that Moses did not record the bulk of the book.  Neither is inspired editorial activity incompatible with the doctrine of inspiration. </a:t>
            </a:r>
          </a:p>
        </p:txBody>
      </p:sp>
      <p:sp>
        <p:nvSpPr>
          <p:cNvPr id="480264" name="Text Box 8">
            <a:extLst>
              <a:ext uri="{FF2B5EF4-FFF2-40B4-BE49-F238E27FC236}">
                <a16:creationId xmlns:a16="http://schemas.microsoft.com/office/drawing/2014/main" id="{B948A7B6-8138-154D-0BD6-C4B53081B290}"/>
              </a:ext>
            </a:extLst>
          </p:cNvPr>
          <p:cNvSpPr txBox="1">
            <a:spLocks noChangeArrowheads="1"/>
          </p:cNvSpPr>
          <p:nvPr/>
        </p:nvSpPr>
        <p:spPr bwMode="auto">
          <a:xfrm rot="300000">
            <a:off x="412750" y="5187950"/>
            <a:ext cx="8382000" cy="83185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Liberals reveal their anti-supernatural bias here, which supposes that even God cannot know the future!</a:t>
            </a:r>
          </a:p>
        </p:txBody>
      </p:sp>
      <p:sp>
        <p:nvSpPr>
          <p:cNvPr id="2" name="Text Box 4">
            <a:extLst>
              <a:ext uri="{FF2B5EF4-FFF2-40B4-BE49-F238E27FC236}">
                <a16:creationId xmlns:a16="http://schemas.microsoft.com/office/drawing/2014/main" id="{8FADFD6A-0377-B83E-BCC0-760C0889DCF5}"/>
              </a:ext>
            </a:extLst>
          </p:cNvPr>
          <p:cNvSpPr txBox="1">
            <a:spLocks noChangeArrowheads="1"/>
          </p:cNvSpPr>
          <p:nvPr/>
        </p:nvSpPr>
        <p:spPr bwMode="auto">
          <a:xfrm>
            <a:off x="228600" y="1038225"/>
            <a:ext cx="8807450" cy="157003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zh-CN" b="1" dirty="0">
                <a:solidFill>
                  <a:srgbClr val="000000"/>
                </a:solidFill>
                <a:latin typeface="Arial" charset="0"/>
                <a:cs typeface="Arial" charset="0"/>
              </a:rPr>
              <a:t>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it cannot be Moses for 4 reasons: </a:t>
            </a:r>
          </a:p>
        </p:txBody>
      </p:sp>
    </p:spTree>
    <p:extLst>
      <p:ext uri="{BB962C8B-B14F-4D97-AF65-F5344CB8AC3E}">
        <p14:creationId xmlns:p14="http://schemas.microsoft.com/office/powerpoint/2010/main" val="2630070855"/>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C70E4F-3BB9-6F83-0419-B6711DED6A76}"/>
            </a:ext>
          </a:extLst>
        </p:cNvPr>
        <p:cNvGrpSpPr/>
        <p:nvPr/>
      </p:nvGrpSpPr>
      <p:grpSpPr>
        <a:xfrm>
          <a:off x="0" y="0"/>
          <a:ext cx="0" cy="0"/>
          <a:chOff x="0" y="0"/>
          <a:chExt cx="0" cy="0"/>
        </a:xfrm>
      </p:grpSpPr>
      <p:sp>
        <p:nvSpPr>
          <p:cNvPr id="480262" name="Text Box 6">
            <a:extLst>
              <a:ext uri="{FF2B5EF4-FFF2-40B4-BE49-F238E27FC236}">
                <a16:creationId xmlns:a16="http://schemas.microsoft.com/office/drawing/2014/main" id="{AC09F953-D60F-FA55-890F-0526FC62F782}"/>
              </a:ext>
            </a:extLst>
          </p:cNvPr>
          <p:cNvSpPr txBox="1">
            <a:spLocks noChangeArrowheads="1"/>
          </p:cNvSpPr>
          <p:nvPr/>
        </p:nvSpPr>
        <p:spPr bwMode="auto">
          <a:xfrm>
            <a:off x="381000" y="3222625"/>
            <a:ext cx="8382000" cy="83185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startAt="3"/>
            </a:pPr>
            <a:r>
              <a:rPr lang="en-US" altLang="zh-CN" b="1">
                <a:solidFill>
                  <a:srgbClr val="000000"/>
                </a:solidFill>
                <a:latin typeface="Arial" charset="0"/>
                <a:cs typeface="Arial" charset="0"/>
              </a:rPr>
              <a:t>Some material is post-Mosaic (2:10-12, 20-23; 3:13b-14; ch. 34).</a:t>
            </a:r>
          </a:p>
        </p:txBody>
      </p:sp>
      <p:sp>
        <p:nvSpPr>
          <p:cNvPr id="362498" name="Rectangle 2">
            <a:extLst>
              <a:ext uri="{FF2B5EF4-FFF2-40B4-BE49-F238E27FC236}">
                <a16:creationId xmlns:a16="http://schemas.microsoft.com/office/drawing/2014/main" id="{C711C293-EEBF-C707-9FD3-AA54E8775056}"/>
              </a:ext>
            </a:extLst>
          </p:cNvPr>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Internal Evidence</a:t>
            </a:r>
            <a:endParaRPr kumimoji="0" lang="en-US" sz="3200">
              <a:latin typeface="Arial" charset="0"/>
              <a:ea typeface="SimSun" charset="0"/>
              <a:cs typeface="SimSun" charset="0"/>
            </a:endParaRPr>
          </a:p>
        </p:txBody>
      </p:sp>
      <p:sp>
        <p:nvSpPr>
          <p:cNvPr id="362499" name="Text Box 3">
            <a:extLst>
              <a:ext uri="{FF2B5EF4-FFF2-40B4-BE49-F238E27FC236}">
                <a16:creationId xmlns:a16="http://schemas.microsoft.com/office/drawing/2014/main" id="{1A2CFAED-1F94-F84C-C5E5-EBFADE68190F}"/>
              </a:ext>
            </a:extLst>
          </p:cNvPr>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480261" name="Text Box 5">
            <a:extLst>
              <a:ext uri="{FF2B5EF4-FFF2-40B4-BE49-F238E27FC236}">
                <a16:creationId xmlns:a16="http://schemas.microsoft.com/office/drawing/2014/main" id="{DF125E8D-4185-D85C-BA83-FD5C2757946C}"/>
              </a:ext>
            </a:extLst>
          </p:cNvPr>
          <p:cNvSpPr txBox="1">
            <a:spLocks noChangeArrowheads="1"/>
          </p:cNvSpPr>
          <p:nvPr/>
        </p:nvSpPr>
        <p:spPr bwMode="auto">
          <a:xfrm>
            <a:off x="381000" y="4975225"/>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4.	It contains accurate predictions concerning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exile and </a:t>
            </a:r>
            <a:r>
              <a:rPr lang="en-US" altLang="zh-CN" b="1" dirty="0" err="1">
                <a:solidFill>
                  <a:srgbClr val="000000"/>
                </a:solidFill>
                <a:latin typeface="Arial" charset="0"/>
                <a:cs typeface="Arial" charset="0"/>
              </a:rPr>
              <a:t>regathering</a:t>
            </a:r>
            <a:r>
              <a:rPr lang="en-US" altLang="zh-CN" b="1" dirty="0">
                <a:solidFill>
                  <a:srgbClr val="000000"/>
                </a:solidFill>
                <a:latin typeface="Arial" charset="0"/>
                <a:cs typeface="Arial" charset="0"/>
              </a:rPr>
              <a:t> (4:25-31; 28:20-68; 29:22-28; 30:1-10; 32:23-43).</a:t>
            </a:r>
          </a:p>
        </p:txBody>
      </p:sp>
      <p:sp>
        <p:nvSpPr>
          <p:cNvPr id="480263" name="Text Box 7">
            <a:extLst>
              <a:ext uri="{FF2B5EF4-FFF2-40B4-BE49-F238E27FC236}">
                <a16:creationId xmlns:a16="http://schemas.microsoft.com/office/drawing/2014/main" id="{29BB7C7A-74DA-8F5E-0703-FAD8802F5313}"/>
              </a:ext>
            </a:extLst>
          </p:cNvPr>
          <p:cNvSpPr txBox="1">
            <a:spLocks noChangeArrowheads="1"/>
          </p:cNvSpPr>
          <p:nvPr/>
        </p:nvSpPr>
        <p:spPr bwMode="auto">
          <a:xfrm rot="300000">
            <a:off x="457200" y="3124200"/>
            <a:ext cx="8382000" cy="156210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It is true that these are later additions but this does not provide convincing evidence that Moses did not record the bulk of the book.  Neither is inspired editorial activity incompatible with the doctrine of inspiration. </a:t>
            </a:r>
          </a:p>
        </p:txBody>
      </p:sp>
      <p:sp>
        <p:nvSpPr>
          <p:cNvPr id="480264" name="Text Box 8">
            <a:extLst>
              <a:ext uri="{FF2B5EF4-FFF2-40B4-BE49-F238E27FC236}">
                <a16:creationId xmlns:a16="http://schemas.microsoft.com/office/drawing/2014/main" id="{B21DB985-E9CC-80D0-33E0-2263619454C4}"/>
              </a:ext>
            </a:extLst>
          </p:cNvPr>
          <p:cNvSpPr txBox="1">
            <a:spLocks noChangeArrowheads="1"/>
          </p:cNvSpPr>
          <p:nvPr/>
        </p:nvSpPr>
        <p:spPr bwMode="auto">
          <a:xfrm rot="300000">
            <a:off x="412750" y="5187950"/>
            <a:ext cx="8382000" cy="83185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Liberals reveal their anti-supernatural bias here, which supposes that even God cannot know the future!</a:t>
            </a:r>
          </a:p>
        </p:txBody>
      </p:sp>
      <p:sp>
        <p:nvSpPr>
          <p:cNvPr id="2" name="Text Box 4">
            <a:extLst>
              <a:ext uri="{FF2B5EF4-FFF2-40B4-BE49-F238E27FC236}">
                <a16:creationId xmlns:a16="http://schemas.microsoft.com/office/drawing/2014/main" id="{60F887BB-EFDC-1162-40A3-47FF651537D2}"/>
              </a:ext>
            </a:extLst>
          </p:cNvPr>
          <p:cNvSpPr txBox="1">
            <a:spLocks noChangeArrowheads="1"/>
          </p:cNvSpPr>
          <p:nvPr/>
        </p:nvSpPr>
        <p:spPr bwMode="auto">
          <a:xfrm>
            <a:off x="228600" y="1038225"/>
            <a:ext cx="8807450" cy="157003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zh-CN" b="1" dirty="0">
                <a:solidFill>
                  <a:srgbClr val="000000"/>
                </a:solidFill>
                <a:latin typeface="Arial" charset="0"/>
                <a:cs typeface="Arial" charset="0"/>
              </a:rPr>
              <a:t>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it cannot be Moses for 4 reasons: </a:t>
            </a:r>
          </a:p>
        </p:txBody>
      </p:sp>
      <p:sp>
        <p:nvSpPr>
          <p:cNvPr id="480265" name="Text Box 9">
            <a:extLst>
              <a:ext uri="{FF2B5EF4-FFF2-40B4-BE49-F238E27FC236}">
                <a16:creationId xmlns:a16="http://schemas.microsoft.com/office/drawing/2014/main" id="{D3B058A9-1AD0-89E6-916F-5A08F08A9443}"/>
              </a:ext>
            </a:extLst>
          </p:cNvPr>
          <p:cNvSpPr txBox="1">
            <a:spLocks noChangeArrowheads="1"/>
          </p:cNvSpPr>
          <p:nvPr/>
        </p:nvSpPr>
        <p:spPr bwMode="auto">
          <a:xfrm>
            <a:off x="611188" y="1844675"/>
            <a:ext cx="8001000" cy="397033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2800" b="1">
                <a:solidFill>
                  <a:srgbClr val="FFFFFF"/>
                </a:solidFill>
                <a:latin typeface="Arial" charset="0"/>
                <a:cs typeface="Arial" charset="0"/>
              </a:rPr>
              <a:t>These four arguments are also unconvincing since the book explicitly claims Mosaic authorship over 40 times. The book also views Canaan from the outside, assumes the hearers remember the wilderness, describes Israel as living in tents, indicates firsthand knowledge of geographical and historical details, &amp; follows the suzerain treaty form of the 15th and 14th centuries.</a:t>
            </a:r>
            <a:endParaRPr lang="en-US" sz="2800" b="1">
              <a:solidFill>
                <a:srgbClr val="FFFFFF"/>
              </a:solidFill>
              <a:latin typeface="Arial" charset="0"/>
              <a:cs typeface="Arial" charset="0"/>
            </a:endParaRPr>
          </a:p>
        </p:txBody>
      </p:sp>
    </p:spTree>
    <p:extLst>
      <p:ext uri="{BB962C8B-B14F-4D97-AF65-F5344CB8AC3E}">
        <p14:creationId xmlns:p14="http://schemas.microsoft.com/office/powerpoint/2010/main" val="3460779343"/>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b="1">
                <a:latin typeface="Arial" charset="0"/>
                <a:ea typeface="SimSun" charset="0"/>
                <a:cs typeface="SimSun" charset="0"/>
              </a:rPr>
              <a:t>Circumstances</a:t>
            </a:r>
            <a:endParaRPr kumimoji="0" lang="en-US" sz="3200" b="1">
              <a:latin typeface="Arial" charset="0"/>
              <a:ea typeface="SimSun" charset="0"/>
              <a:cs typeface="SimSun"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149</a:t>
            </a:r>
          </a:p>
        </p:txBody>
      </p:sp>
      <p:sp>
        <p:nvSpPr>
          <p:cNvPr id="481284" name="Text Box 4"/>
          <p:cNvSpPr txBox="1">
            <a:spLocks noChangeArrowheads="1"/>
          </p:cNvSpPr>
          <p:nvPr/>
        </p:nvSpPr>
        <p:spPr bwMode="auto">
          <a:xfrm rot="600000">
            <a:off x="404813" y="1871663"/>
            <a:ext cx="4343400" cy="286226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u="sng">
                <a:solidFill>
                  <a:srgbClr val="000000"/>
                </a:solidFill>
                <a:latin typeface="Arial" charset="0"/>
                <a:cs typeface="Arial" charset="0"/>
              </a:rPr>
              <a:t>Date</a:t>
            </a:r>
            <a:endParaRPr lang="en-US" altLang="zh-CN" b="1">
              <a:solidFill>
                <a:srgbClr val="000000"/>
              </a:solidFill>
              <a:latin typeface="Arial" charset="0"/>
              <a:cs typeface="Arial" charset="0"/>
            </a:endParaRPr>
          </a:p>
          <a:p>
            <a:pPr algn="ctr">
              <a:spcBef>
                <a:spcPct val="50000"/>
              </a:spcBef>
            </a:pPr>
            <a:r>
              <a:rPr lang="en-US" altLang="zh-CN" b="1">
                <a:solidFill>
                  <a:srgbClr val="000000"/>
                </a:solidFill>
                <a:latin typeface="Arial" charset="0"/>
                <a:cs typeface="Arial" charset="0"/>
              </a:rPr>
              <a:t>Moses died before Israel entered the Promised Land (Deut. 34) in 1405 BC.  The Book of Deuteronomy records his last words to the nation in this strategic year.</a:t>
            </a:r>
            <a:endParaRPr lang="en-US" b="1">
              <a:solidFill>
                <a:srgbClr val="000000"/>
              </a:solidFill>
              <a:latin typeface="Arial" charset="0"/>
              <a:cs typeface="Arial" charset="0"/>
            </a:endParaRPr>
          </a:p>
        </p:txBody>
      </p:sp>
      <p:sp>
        <p:nvSpPr>
          <p:cNvPr id="481285" name="Text Box 5"/>
          <p:cNvSpPr txBox="1">
            <a:spLocks noChangeArrowheads="1"/>
          </p:cNvSpPr>
          <p:nvPr/>
        </p:nvSpPr>
        <p:spPr bwMode="auto">
          <a:xfrm rot="-600000">
            <a:off x="4695825" y="1698625"/>
            <a:ext cx="4038600" cy="3230563"/>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u="sng">
                <a:solidFill>
                  <a:srgbClr val="FFFFFF"/>
                </a:solidFill>
                <a:latin typeface="Arial" charset="0"/>
                <a:cs typeface="Arial" charset="0"/>
              </a:rPr>
              <a:t>Recipients</a:t>
            </a:r>
            <a:endParaRPr lang="en-US" altLang="zh-CN" b="1">
              <a:solidFill>
                <a:srgbClr val="FFFFFF"/>
              </a:solidFill>
              <a:latin typeface="Arial" charset="0"/>
              <a:cs typeface="Arial" charset="0"/>
            </a:endParaRPr>
          </a:p>
          <a:p>
            <a:pPr algn="ctr">
              <a:spcBef>
                <a:spcPct val="50000"/>
              </a:spcBef>
            </a:pPr>
            <a:r>
              <a:rPr lang="en-US" altLang="zh-CN" b="1">
                <a:solidFill>
                  <a:srgbClr val="FFFFFF"/>
                </a:solidFill>
                <a:latin typeface="Arial" charset="0"/>
                <a:cs typeface="Arial" charset="0"/>
              </a:rPr>
              <a:t>The original readers comprised the new generation of Jews in Moab with Moses who heard him preach the sermons recorded in Deuteronomy.</a:t>
            </a:r>
            <a:endParaRPr lang="en-US" b="1">
              <a:solidFill>
                <a:srgbClr val="FFFFFF"/>
              </a:solidFill>
              <a:latin typeface="Arial" charset="0"/>
              <a:cs typeface="Arial" charset="0"/>
            </a:endParaRPr>
          </a:p>
        </p:txBody>
      </p:sp>
      <p:sp>
        <p:nvSpPr>
          <p:cNvPr id="481286" name="Text Box 6"/>
          <p:cNvSpPr txBox="1">
            <a:spLocks noChangeArrowheads="1"/>
          </p:cNvSpPr>
          <p:nvPr/>
        </p:nvSpPr>
        <p:spPr bwMode="auto">
          <a:xfrm>
            <a:off x="92075" y="1700213"/>
            <a:ext cx="8991600" cy="4156075"/>
          </a:xfrm>
          <a:prstGeom prst="rect">
            <a:avLst/>
          </a:prstGeom>
          <a:solidFill>
            <a:schemeClr val="tx2"/>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2200" b="1" u="sng" dirty="0">
                <a:solidFill>
                  <a:srgbClr val="000000"/>
                </a:solidFill>
                <a:latin typeface="Arial" charset="0"/>
                <a:cs typeface="Arial" charset="0"/>
              </a:rPr>
              <a:t>Occasion</a:t>
            </a:r>
            <a:endParaRPr lang="en-US" altLang="zh-CN" sz="2200" b="1" dirty="0">
              <a:solidFill>
                <a:srgbClr val="000000"/>
              </a:solidFill>
              <a:latin typeface="Arial" charset="0"/>
              <a:cs typeface="Arial" charset="0"/>
            </a:endParaRPr>
          </a:p>
          <a:p>
            <a:pPr algn="ctr">
              <a:spcBef>
                <a:spcPct val="50000"/>
              </a:spcBef>
            </a:pPr>
            <a:r>
              <a:rPr lang="en-US" altLang="zh-CN" sz="2200" b="1" dirty="0">
                <a:solidFill>
                  <a:srgbClr val="000000"/>
                </a:solidFill>
                <a:latin typeface="Arial" charset="0"/>
                <a:cs typeface="Arial" charset="0"/>
              </a:rPr>
              <a:t>The nation had been elected by God (Genesis), redeemed from Egypt with a completed tabernacle (Exodus), instructed for a month in holy living (Leviticus), and prepared for possession of the land through forty years in the wilderness (Numbers).  </a:t>
            </a:r>
          </a:p>
          <a:p>
            <a:pPr algn="ctr">
              <a:spcBef>
                <a:spcPct val="50000"/>
              </a:spcBef>
            </a:pPr>
            <a:r>
              <a:rPr lang="en-US" altLang="zh-CN" sz="2200" b="1" dirty="0">
                <a:solidFill>
                  <a:srgbClr val="000000"/>
                </a:solidFill>
                <a:latin typeface="Arial" charset="0"/>
                <a:cs typeface="Arial" charset="0"/>
              </a:rPr>
              <a:t>At this point the new generation was poised for subduing the land, having arrived at the plains of Moab just across from the Jordan River.  Seeing his imminent death and the strategic time in the nation</a:t>
            </a:r>
            <a:r>
              <a:rPr lang="fr-FR" altLang="zh-CN" sz="2200" b="1" dirty="0">
                <a:solidFill>
                  <a:srgbClr val="000000"/>
                </a:solidFill>
                <a:latin typeface="Arial" charset="0"/>
                <a:cs typeface="Arial" charset="0"/>
              </a:rPr>
              <a:t>'</a:t>
            </a:r>
            <a:r>
              <a:rPr lang="en-US" altLang="zh-CN" sz="2200" b="1" dirty="0">
                <a:solidFill>
                  <a:srgbClr val="000000"/>
                </a:solidFill>
                <a:latin typeface="Arial" charset="0"/>
                <a:cs typeface="Arial" charset="0"/>
              </a:rPr>
              <a:t>s history, Moses preached several significant sermons, then wrote them down to encourage Israel to love, believe, and obey God in order to receive His blessings.</a:t>
            </a:r>
            <a:endParaRPr lang="en-US" sz="2200" b="1" dirty="0">
              <a:solidFill>
                <a:srgbClr val="000000"/>
              </a:solidFill>
              <a:latin typeface="Arial" charset="0"/>
              <a:cs typeface="Arial" charset="0"/>
            </a:endParaRPr>
          </a:p>
        </p:txBody>
      </p:sp>
    </p:spTree>
    <p:extLst>
      <p:ext uri="{BB962C8B-B14F-4D97-AF65-F5344CB8AC3E}">
        <p14:creationId xmlns:p14="http://schemas.microsoft.com/office/powerpoint/2010/main" val="374478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55.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Argument</a:t>
            </a: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a:t>
            </a:r>
          </a:p>
        </p:txBody>
      </p:sp>
      <p:sp>
        <p:nvSpPr>
          <p:cNvPr id="333828" name="Text Box 4"/>
          <p:cNvSpPr txBox="1">
            <a:spLocks noChangeArrowheads="1"/>
          </p:cNvSpPr>
          <p:nvPr/>
        </p:nvSpPr>
        <p:spPr bwMode="auto">
          <a:xfrm>
            <a:off x="228600" y="1204913"/>
            <a:ext cx="8686800" cy="526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 typeface="Wingdings" charset="0"/>
              <a:buChar char="§"/>
            </a:pPr>
            <a:r>
              <a:rPr lang="en-US" altLang="zh-CN" sz="2800" b="1">
                <a:solidFill>
                  <a:srgbClr val="000000"/>
                </a:solidFill>
                <a:latin typeface="Arial" charset="0"/>
                <a:cs typeface="Arial" charset="0"/>
              </a:rPr>
              <a:t>Deuteronomy follows the suzerain-vassal treaty format common in its time.  </a:t>
            </a:r>
          </a:p>
          <a:p>
            <a:pPr>
              <a:spcBef>
                <a:spcPct val="50000"/>
              </a:spcBef>
              <a:buFont typeface="Wingdings" charset="0"/>
              <a:buChar char="§"/>
            </a:pPr>
            <a:r>
              <a:rPr lang="en-US" altLang="zh-CN" sz="2800" b="1">
                <a:solidFill>
                  <a:srgbClr val="000000"/>
                </a:solidFill>
                <a:latin typeface="Arial" charset="0"/>
                <a:cs typeface="Arial" charset="0"/>
              </a:rPr>
              <a:t>In this book, the L</a:t>
            </a:r>
            <a:r>
              <a:rPr lang="en-US" altLang="zh-CN" b="1">
                <a:solidFill>
                  <a:srgbClr val="000000"/>
                </a:solidFill>
                <a:latin typeface="Arial" charset="0"/>
                <a:cs typeface="Arial" charset="0"/>
              </a:rPr>
              <a:t>ORD</a:t>
            </a:r>
            <a:r>
              <a:rPr lang="en-US" altLang="zh-CN" sz="2800" b="1">
                <a:solidFill>
                  <a:srgbClr val="000000"/>
                </a:solidFill>
                <a:latin typeface="Arial" charset="0"/>
                <a:cs typeface="Arial" charset="0"/>
              </a:rPr>
              <a:t> (the suzerain) uses Moses as His covenant mediator to guide the new generation of Israel (the vassal) into a renewal of the Mosaic Covenant made with the former generation which died in the desert.  </a:t>
            </a:r>
          </a:p>
          <a:p>
            <a:pPr>
              <a:spcBef>
                <a:spcPct val="50000"/>
              </a:spcBef>
              <a:buFont typeface="Wingdings" charset="0"/>
              <a:buChar char="§"/>
            </a:pPr>
            <a:r>
              <a:rPr lang="en-US" altLang="zh-CN" sz="2800" b="1">
                <a:solidFill>
                  <a:srgbClr val="000000"/>
                </a:solidFill>
                <a:latin typeface="Arial" charset="0"/>
                <a:cs typeface="Arial" charset="0"/>
              </a:rPr>
              <a:t>After the introduction (1:1-4), this covenant renewal is accomplished by reminding Israel of what the L</a:t>
            </a:r>
            <a:r>
              <a:rPr lang="en-US" altLang="zh-CN" b="1">
                <a:solidFill>
                  <a:srgbClr val="000000"/>
                </a:solidFill>
                <a:latin typeface="Arial" charset="0"/>
                <a:cs typeface="Arial" charset="0"/>
              </a:rPr>
              <a:t>ORD</a:t>
            </a:r>
            <a:r>
              <a:rPr lang="en-US" altLang="zh-CN" sz="2800" b="1">
                <a:solidFill>
                  <a:srgbClr val="000000"/>
                </a:solidFill>
                <a:latin typeface="Arial" charset="0"/>
                <a:cs typeface="Arial" charset="0"/>
              </a:rPr>
              <a:t> had already done for the nation (1:5–4:43). </a:t>
            </a:r>
          </a:p>
        </p:txBody>
      </p:sp>
    </p:spTree>
    <p:extLst>
      <p:ext uri="{BB962C8B-B14F-4D97-AF65-F5344CB8AC3E}">
        <p14:creationId xmlns:p14="http://schemas.microsoft.com/office/powerpoint/2010/main" val="34065293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3828">
                                            <p:txEl>
                                              <p:pRg st="2" end="2"/>
                                            </p:txEl>
                                          </p:spTgt>
                                        </p:tgtEl>
                                        <p:attrNameLst>
                                          <p:attrName>style.visibility</p:attrName>
                                        </p:attrNameLst>
                                      </p:cBhvr>
                                      <p:to>
                                        <p:strVal val="visible"/>
                                      </p:to>
                                    </p:set>
                                    <p:anim calcmode="lin" valueType="num">
                                      <p:cBhvr additive="base">
                                        <p:cTn id="19" dur="500" fill="hold"/>
                                        <p:tgtEl>
                                          <p:spTgt spid="33382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3382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build="p" autoUpdateAnimBg="0"/>
    </p:bldLst>
  </p:timing>
</p:sld>
</file>

<file path=ppt/slides/slide356.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Argument</a:t>
            </a: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a:t>
            </a:r>
          </a:p>
        </p:txBody>
      </p:sp>
      <p:sp>
        <p:nvSpPr>
          <p:cNvPr id="334852" name="Text Box 4"/>
          <p:cNvSpPr txBox="1">
            <a:spLocks noChangeArrowheads="1"/>
          </p:cNvSpPr>
          <p:nvPr/>
        </p:nvSpPr>
        <p:spPr bwMode="auto">
          <a:xfrm>
            <a:off x="228600" y="1336675"/>
            <a:ext cx="8686800" cy="4186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 typeface="Wingdings" charset="0"/>
              <a:buChar char="§"/>
            </a:pPr>
            <a:r>
              <a:rPr lang="en-US" altLang="zh-CN" sz="2800" b="1" dirty="0">
                <a:solidFill>
                  <a:srgbClr val="000000"/>
                </a:solidFill>
                <a:latin typeface="Arial" charset="0"/>
                <a:cs typeface="Arial" charset="0"/>
              </a:rPr>
              <a:t>Moses then expounds upon the stipulations to which Israel as the vassal must agree for the renewal to be instituted (4:44–26:19), and the results of both obeying or defaulting upon the covenant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27–28).  </a:t>
            </a:r>
          </a:p>
          <a:p>
            <a:pPr>
              <a:spcBef>
                <a:spcPct val="50000"/>
              </a:spcBef>
              <a:buFont typeface="Wingdings" charset="0"/>
              <a:buChar char="§"/>
            </a:pPr>
            <a:r>
              <a:rPr lang="en-US" altLang="zh-CN" sz="2800" b="1" dirty="0">
                <a:solidFill>
                  <a:srgbClr val="000000"/>
                </a:solidFill>
                <a:latin typeface="Arial" charset="0"/>
                <a:cs typeface="Arial" charset="0"/>
              </a:rPr>
              <a:t>The final appeal for obedience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29–30) is followed by the transition from Moses to Joshua as the covenant mediator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31–34) since the final chapter records Moses</a:t>
            </a:r>
            <a:r>
              <a:rPr lang="fr-FR" altLang="zh-CN" sz="2800" b="1" dirty="0">
                <a:solidFill>
                  <a:srgbClr val="000000"/>
                </a:solidFill>
                <a:latin typeface="Arial" charset="0"/>
                <a:cs typeface="Arial" charset="0"/>
              </a:rPr>
              <a:t>'</a:t>
            </a:r>
            <a:r>
              <a:rPr lang="en-US" altLang="zh-CN" sz="2800" b="1" dirty="0">
                <a:solidFill>
                  <a:srgbClr val="000000"/>
                </a:solidFill>
                <a:latin typeface="Arial" charset="0"/>
                <a:cs typeface="Arial" charset="0"/>
              </a:rPr>
              <a:t> death.  </a:t>
            </a:r>
            <a:endParaRPr lang="en-US" sz="2800" b="1" dirty="0">
              <a:solidFill>
                <a:srgbClr val="000000"/>
              </a:solidFill>
              <a:latin typeface="Arial" charset="0"/>
              <a:cs typeface="Arial" charset="0"/>
            </a:endParaRPr>
          </a:p>
        </p:txBody>
      </p:sp>
    </p:spTree>
    <p:extLst>
      <p:ext uri="{BB962C8B-B14F-4D97-AF65-F5344CB8AC3E}">
        <p14:creationId xmlns:p14="http://schemas.microsoft.com/office/powerpoint/2010/main" val="2265403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4852">
                                            <p:txEl>
                                              <p:pRg st="1" end="1"/>
                                            </p:txEl>
                                          </p:spTgt>
                                        </p:tgtEl>
                                        <p:attrNameLst>
                                          <p:attrName>style.visibility</p:attrName>
                                        </p:attrNameLst>
                                      </p:cBhvr>
                                      <p:to>
                                        <p:strVal val="visible"/>
                                      </p:to>
                                    </p:set>
                                    <p:anim calcmode="lin" valueType="num">
                                      <p:cBhvr additive="base">
                                        <p:cTn id="13" dur="500" fill="hold"/>
                                        <p:tgtEl>
                                          <p:spTgt spid="33485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485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Synthesis</a:t>
            </a: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150-151</a:t>
            </a: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1:5–4:43	</a:t>
            </a:r>
          </a:p>
          <a:p>
            <a:pPr algn="ctr" eaLnBrk="1" hangingPunct="1"/>
            <a:r>
              <a:rPr lang="en-US" altLang="zh-CN" b="1">
                <a:solidFill>
                  <a:srgbClr val="FFFFFF"/>
                </a:solidFill>
                <a:latin typeface="Arial" charset="0"/>
                <a:cs typeface="Arial" charset="0"/>
              </a:rPr>
              <a:t>#1: Historical Prologue </a:t>
            </a: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1:1-4	</a:t>
            </a:r>
            <a:br>
              <a:rPr lang="en-US" altLang="zh-CN" b="1">
                <a:solidFill>
                  <a:srgbClr val="FFFFFF"/>
                </a:solidFill>
                <a:latin typeface="Arial" charset="0"/>
                <a:cs typeface="Arial" charset="0"/>
              </a:rPr>
            </a:br>
            <a:r>
              <a:rPr lang="en-US" altLang="zh-CN" b="1">
                <a:solidFill>
                  <a:srgbClr val="FFFFFF"/>
                </a:solidFill>
                <a:latin typeface="Arial" charset="0"/>
                <a:cs typeface="Arial" charset="0"/>
              </a:rPr>
              <a:t>Preamble: Setting / Mediator</a:t>
            </a: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a:solidFill>
                  <a:srgbClr val="000000"/>
                </a:solidFill>
                <a:latin typeface="Arial" charset="0"/>
                <a:cs typeface="Arial" charset="0"/>
              </a:rPr>
              <a:t>Renewal of the covenant</a:t>
            </a: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4:44–26:19</a:t>
            </a:r>
          </a:p>
          <a:p>
            <a:pPr algn="ctr" eaLnBrk="1" hangingPunct="1"/>
            <a:r>
              <a:rPr lang="en-US" altLang="zh-CN" b="1">
                <a:solidFill>
                  <a:srgbClr val="FFFFFF"/>
                </a:solidFill>
                <a:latin typeface="Arial" charset="0"/>
                <a:cs typeface="Arial" charset="0"/>
              </a:rPr>
              <a:t>#2: Stipulations </a:t>
            </a: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Synthesis</a:t>
            </a: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150-151</a:t>
            </a: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29–30	#4: Covenant Summary</a:t>
            </a:r>
          </a:p>
        </p:txBody>
      </p:sp>
      <p:sp>
        <p:nvSpPr>
          <p:cNvPr id="336901" name="Text Box 5"/>
          <p:cNvSpPr txBox="1">
            <a:spLocks noChangeArrowheads="1"/>
          </p:cNvSpPr>
          <p:nvPr/>
        </p:nvSpPr>
        <p:spPr bwMode="auto">
          <a:xfrm>
            <a:off x="190500" y="2368550"/>
            <a:ext cx="44577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27–28	#3: Blessings and Curses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a:solidFill>
                  <a:srgbClr val="000000"/>
                </a:solidFill>
                <a:latin typeface="Arial" charset="0"/>
                <a:cs typeface="Arial" charset="0"/>
              </a:rPr>
              <a:t>Renewal of the covenant</a:t>
            </a:r>
          </a:p>
        </p:txBody>
      </p:sp>
      <p:sp>
        <p:nvSpPr>
          <p:cNvPr id="336903" name="Text Box 7"/>
          <p:cNvSpPr txBox="1">
            <a:spLocks noChangeArrowheads="1"/>
          </p:cNvSpPr>
          <p:nvPr/>
        </p:nvSpPr>
        <p:spPr bwMode="auto">
          <a:xfrm>
            <a:off x="4419600" y="5486400"/>
            <a:ext cx="4419600" cy="4619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31–34	Leadership Transition </a:t>
            </a:r>
          </a:p>
        </p:txBody>
      </p:sp>
    </p:spTree>
    <p:extLst>
      <p:ext uri="{BB962C8B-B14F-4D97-AF65-F5344CB8AC3E}">
        <p14:creationId xmlns:p14="http://schemas.microsoft.com/office/powerpoint/2010/main" val="3397604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5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en-US" sz="3200" b="1">
                <a:solidFill>
                  <a:schemeClr val="tx1"/>
                </a:solidFill>
                <a:latin typeface="Arial" charset="0"/>
                <a:ea typeface="ＭＳ Ｐゴシック" charset="0"/>
              </a:rPr>
              <a:t>Outline</a:t>
            </a: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151-155</a:t>
            </a:r>
          </a:p>
        </p:txBody>
      </p:sp>
      <p:sp>
        <p:nvSpPr>
          <p:cNvPr id="337924" name="Text Box 4"/>
          <p:cNvSpPr txBox="1">
            <a:spLocks noChangeArrowheads="1"/>
          </p:cNvSpPr>
          <p:nvPr/>
        </p:nvSpPr>
        <p:spPr bwMode="auto">
          <a:xfrm>
            <a:off x="381000" y="990600"/>
            <a:ext cx="8534400" cy="192722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	(1:1-4) </a:t>
            </a:r>
            <a:r>
              <a:rPr lang="en-US" altLang="zh-CN" b="1" u="sng" dirty="0">
                <a:solidFill>
                  <a:srgbClr val="000000"/>
                </a:solidFill>
                <a:latin typeface="Arial" charset="0"/>
                <a:cs typeface="Arial" charset="0"/>
              </a:rPr>
              <a:t>Preamble</a:t>
            </a:r>
            <a:r>
              <a:rPr lang="en-US" altLang="zh-CN" b="1" dirty="0">
                <a:solidFill>
                  <a:srgbClr val="000000"/>
                </a:solidFill>
                <a:latin typeface="Arial" charset="0"/>
                <a:cs typeface="Arial" charset="0"/>
              </a:rPr>
              <a:t>: The historical setting of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sermons is the desert east of Canaan after the new generation has conquered the Transjordan and before it possesses Canaan, which provides the context for the Palestinian Covenant.</a:t>
            </a:r>
          </a:p>
        </p:txBody>
      </p:sp>
      <p:sp>
        <p:nvSpPr>
          <p:cNvPr id="337925" name="Text Box 5"/>
          <p:cNvSpPr txBox="1">
            <a:spLocks noChangeArrowheads="1"/>
          </p:cNvSpPr>
          <p:nvPr/>
        </p:nvSpPr>
        <p:spPr bwMode="auto">
          <a:xfrm>
            <a:off x="381000" y="3048000"/>
            <a:ext cx="8534400" cy="192722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II.	(1:5–4:43) </a:t>
            </a:r>
            <a:r>
              <a:rPr lang="en-US" altLang="zh-CN" b="1" u="sng" dirty="0">
                <a:solidFill>
                  <a:srgbClr val="000000"/>
                </a:solidFill>
                <a:latin typeface="Arial" charset="0"/>
                <a:cs typeface="Arial" charset="0"/>
              </a:rPr>
              <a:t>Historical Prologue</a:t>
            </a:r>
            <a:r>
              <a:rPr lang="en-US" altLang="zh-CN" b="1" dirty="0">
                <a:solidFill>
                  <a:srgbClr val="000000"/>
                </a:solidFill>
                <a:latin typeface="Arial" charset="0"/>
                <a:cs typeface="Arial" charset="0"/>
              </a:rPr>
              <a:t>: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first sermon provides an historical review of God</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deliverance and provision when the people obeyed and judgment when they rebelled to exhort them to obey the Law and resist idolatry.</a:t>
            </a:r>
          </a:p>
        </p:txBody>
      </p:sp>
      <p:sp>
        <p:nvSpPr>
          <p:cNvPr id="337926" name="Text Box 6"/>
          <p:cNvSpPr txBox="1">
            <a:spLocks noChangeArrowheads="1"/>
          </p:cNvSpPr>
          <p:nvPr/>
        </p:nvSpPr>
        <p:spPr bwMode="auto">
          <a:xfrm>
            <a:off x="381000" y="5143500"/>
            <a:ext cx="8534400" cy="1570038"/>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III.(4:44–26:19) </a:t>
            </a:r>
            <a:r>
              <a:rPr lang="en-US" altLang="zh-CN" b="1" u="sng" dirty="0">
                <a:solidFill>
                  <a:srgbClr val="000000"/>
                </a:solidFill>
                <a:latin typeface="Arial" charset="0"/>
                <a:cs typeface="Arial" charset="0"/>
              </a:rPr>
              <a:t>Stipulations</a:t>
            </a:r>
            <a:r>
              <a:rPr lang="en-US" altLang="zh-CN" b="1" dirty="0">
                <a:solidFill>
                  <a:srgbClr val="000000"/>
                </a:solidFill>
                <a:latin typeface="Arial" charset="0"/>
                <a:cs typeface="Arial" charset="0"/>
              </a:rPr>
              <a:t>: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second sermon delineates the general covenant obligations and specific laws that God expects of the nation to help Israel show total allegiance to the L</a:t>
            </a:r>
            <a:r>
              <a:rPr lang="en-US" altLang="zh-CN" sz="2000" b="1" dirty="0">
                <a:solidFill>
                  <a:srgbClr val="000000"/>
                </a:solidFill>
                <a:latin typeface="Arial" charset="0"/>
                <a:cs typeface="Arial" charset="0"/>
              </a:rPr>
              <a:t>ORD</a:t>
            </a:r>
            <a:r>
              <a:rPr lang="en-US" altLang="zh-CN" b="1" dirty="0">
                <a:solidFill>
                  <a:srgbClr val="000000"/>
                </a:solidFill>
                <a:latin typeface="Arial" charset="0"/>
                <a:cs typeface="Arial" charset="0"/>
              </a:rPr>
              <a:t> as King.</a:t>
            </a:r>
          </a:p>
        </p:txBody>
      </p:sp>
    </p:spTree>
    <p:extLst>
      <p:ext uri="{BB962C8B-B14F-4D97-AF65-F5344CB8AC3E}">
        <p14:creationId xmlns:p14="http://schemas.microsoft.com/office/powerpoint/2010/main" val="12607987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236C91B4-0081-B7BD-29A0-E0FF4A462E6E}"/>
            </a:ext>
          </a:extLst>
        </p:cNvPr>
        <p:cNvGrpSpPr/>
        <p:nvPr/>
      </p:nvGrpSpPr>
      <p:grpSpPr>
        <a:xfrm>
          <a:off x="0" y="0"/>
          <a:ext cx="0" cy="0"/>
          <a:chOff x="0" y="0"/>
          <a:chExt cx="0" cy="0"/>
        </a:xfrm>
      </p:grpSpPr>
      <p:sp>
        <p:nvSpPr>
          <p:cNvPr id="11266" name="Text Box 2">
            <a:extLst>
              <a:ext uri="{FF2B5EF4-FFF2-40B4-BE49-F238E27FC236}">
                <a16:creationId xmlns:a16="http://schemas.microsoft.com/office/drawing/2014/main" id="{2671A281-A87A-DF70-E71B-00AFAB136619}"/>
              </a:ext>
            </a:extLst>
          </p:cNvPr>
          <p:cNvSpPr txBox="1">
            <a:spLocks noChangeArrowheads="1"/>
          </p:cNvSpPr>
          <p:nvPr/>
        </p:nvSpPr>
        <p:spPr bwMode="auto">
          <a:xfrm>
            <a:off x="304800" y="609600"/>
            <a:ext cx="8839200" cy="30511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Deuteronomy 29:29  </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The secret things belong to the L</a:t>
            </a:r>
            <a:r>
              <a:rPr kumimoji="0" lang="en-US" sz="3600" b="0" i="0" u="none" strike="noStrike" kern="1200" cap="none" spc="0" normalizeH="0" baseline="0" noProof="0" dirty="0">
                <a:ln>
                  <a:noFill/>
                </a:ln>
                <a:solidFill>
                  <a:srgbClr val="FFFF66"/>
                </a:solidFill>
                <a:effectLst/>
                <a:uLnTx/>
                <a:uFillTx/>
                <a:latin typeface="Arial"/>
                <a:ea typeface="ＭＳ Ｐゴシック"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 our God, but the things revealed belong to _____ forever…</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endPar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endParaRPr>
          </a:p>
        </p:txBody>
      </p:sp>
      <p:sp>
        <p:nvSpPr>
          <p:cNvPr id="11267" name="AutoShape 3">
            <a:extLst>
              <a:ext uri="{FF2B5EF4-FFF2-40B4-BE49-F238E27FC236}">
                <a16:creationId xmlns:a16="http://schemas.microsoft.com/office/drawing/2014/main" id="{E585DC65-7595-D97A-CA05-52AE2AF50491}"/>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us who learn them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8" name="AutoShape 4">
            <a:extLst>
              <a:ext uri="{FF2B5EF4-FFF2-40B4-BE49-F238E27FC236}">
                <a16:creationId xmlns:a16="http://schemas.microsoft.com/office/drawing/2014/main" id="{A3BC6BC2-B493-62E7-A5D1-65D6C9276BC0}"/>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All of the above</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9" name="AutoShape 5">
            <a:extLst>
              <a:ext uri="{FF2B5EF4-FFF2-40B4-BE49-F238E27FC236}">
                <a16:creationId xmlns:a16="http://schemas.microsoft.com/office/drawing/2014/main" id="{590B11A0-1A75-D919-4ED7-567E399727CE}"/>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u</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 &amp; our children</a:t>
            </a:r>
          </a:p>
        </p:txBody>
      </p:sp>
      <p:sp>
        <p:nvSpPr>
          <p:cNvPr id="11270" name="AutoShape 6">
            <a:extLst>
              <a:ext uri="{FF2B5EF4-FFF2-40B4-BE49-F238E27FC236}">
                <a16:creationId xmlns:a16="http://schemas.microsoft.com/office/drawing/2014/main" id="{378A162A-206C-11B2-C3D7-107A4DE15BD1}"/>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us &amp; those near to us</a:t>
            </a:r>
          </a:p>
        </p:txBody>
      </p:sp>
      <p:sp>
        <p:nvSpPr>
          <p:cNvPr id="11271" name="AutoShape 7">
            <a:extLst>
              <a:ext uri="{FF2B5EF4-FFF2-40B4-BE49-F238E27FC236}">
                <a16:creationId xmlns:a16="http://schemas.microsoft.com/office/drawing/2014/main" id="{40346F54-FDDA-CA75-DDBB-6775E30B7B9A}"/>
              </a:ext>
            </a:extLst>
          </p:cNvPr>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6968" name="Title 7">
            <a:extLst>
              <a:ext uri="{FF2B5EF4-FFF2-40B4-BE49-F238E27FC236}">
                <a16:creationId xmlns:a16="http://schemas.microsoft.com/office/drawing/2014/main" id="{06B4E0B8-7C45-19DD-1455-D1C9B626AB05}"/>
              </a:ext>
            </a:extLst>
          </p:cNvPr>
          <p:cNvSpPr>
            <a:spLocks noGrp="1"/>
          </p:cNvSpPr>
          <p:nvPr>
            <p:ph type="title" idx="4294967295"/>
          </p:nvPr>
        </p:nvSpPr>
        <p:spPr>
          <a:xfrm>
            <a:off x="914400" y="-819150"/>
            <a:ext cx="7772400" cy="914400"/>
          </a:xfrm>
        </p:spPr>
        <p:txBody>
          <a:bodyPr/>
          <a:lstStyle/>
          <a:p>
            <a:r>
              <a:rPr lang="en-US">
                <a:latin typeface="Arial" charset="0"/>
                <a:ea typeface="ＭＳ Ｐゴシック" charset="0"/>
              </a:rPr>
              <a:t>Secret Things</a:t>
            </a:r>
          </a:p>
        </p:txBody>
      </p:sp>
    </p:spTree>
    <p:extLst>
      <p:ext uri="{BB962C8B-B14F-4D97-AF65-F5344CB8AC3E}">
        <p14:creationId xmlns:p14="http://schemas.microsoft.com/office/powerpoint/2010/main" val="2411228896"/>
      </p:ext>
    </p:extLst>
  </p:cSld>
  <p:clrMapOvr>
    <a:masterClrMapping/>
  </p:clrMapOvr>
  <p:transition>
    <p:random/>
  </p:transition>
</p:sld>
</file>

<file path=ppt/slides/slide36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en-US" sz="3200" b="1">
                <a:solidFill>
                  <a:schemeClr val="tx1"/>
                </a:solidFill>
                <a:latin typeface="Arial" charset="0"/>
                <a:ea typeface="ＭＳ Ｐゴシック" charset="0"/>
              </a:rPr>
              <a:t>Outline</a:t>
            </a: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151-155</a:t>
            </a:r>
          </a:p>
        </p:txBody>
      </p:sp>
      <p:sp>
        <p:nvSpPr>
          <p:cNvPr id="338948" name="Text Box 4"/>
          <p:cNvSpPr txBox="1">
            <a:spLocks noChangeArrowheads="1"/>
          </p:cNvSpPr>
          <p:nvPr/>
        </p:nvSpPr>
        <p:spPr bwMode="auto">
          <a:xfrm>
            <a:off x="381000" y="1120775"/>
            <a:ext cx="8382000" cy="156210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IV. (Chaps. 27–28)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third sermon commands renewal of the covenant and pronounces </a:t>
            </a:r>
            <a:r>
              <a:rPr lang="en-US" altLang="zh-CN" b="1" u="sng" dirty="0">
                <a:solidFill>
                  <a:srgbClr val="000000"/>
                </a:solidFill>
                <a:latin typeface="Arial" charset="0"/>
                <a:cs typeface="Arial" charset="0"/>
              </a:rPr>
              <a:t>blessings for obedience and curses for disobedience</a:t>
            </a:r>
            <a:r>
              <a:rPr lang="en-US" altLang="zh-CN" b="1" dirty="0">
                <a:solidFill>
                  <a:srgbClr val="000000"/>
                </a:solidFill>
                <a:latin typeface="Arial" charset="0"/>
                <a:cs typeface="Arial" charset="0"/>
              </a:rPr>
              <a:t> to motivate obedience to the covenant.</a:t>
            </a:r>
          </a:p>
        </p:txBody>
      </p:sp>
      <p:sp>
        <p:nvSpPr>
          <p:cNvPr id="338949" name="Text Box 5"/>
          <p:cNvSpPr txBox="1">
            <a:spLocks noChangeArrowheads="1"/>
          </p:cNvSpPr>
          <p:nvPr/>
        </p:nvSpPr>
        <p:spPr bwMode="auto">
          <a:xfrm>
            <a:off x="381000" y="3105150"/>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V. (Chaps. 29–30)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fourth sermon appeals for </a:t>
            </a:r>
            <a:r>
              <a:rPr lang="en-US" altLang="zh-CN" b="1" u="sng" dirty="0">
                <a:solidFill>
                  <a:srgbClr val="000000"/>
                </a:solidFill>
                <a:latin typeface="Arial" charset="0"/>
                <a:cs typeface="Arial" charset="0"/>
              </a:rPr>
              <a:t>covenant obedience</a:t>
            </a:r>
            <a:r>
              <a:rPr lang="en-US" altLang="zh-CN" b="1" dirty="0">
                <a:solidFill>
                  <a:srgbClr val="000000"/>
                </a:solidFill>
                <a:latin typeface="Arial" charset="0"/>
                <a:cs typeface="Arial" charset="0"/>
              </a:rPr>
              <a:t> and assures ultimate blessing to motivate Israel to obey the covenant.</a:t>
            </a:r>
          </a:p>
        </p:txBody>
      </p:sp>
      <p:sp>
        <p:nvSpPr>
          <p:cNvPr id="338950" name="Text Box 6"/>
          <p:cNvSpPr txBox="1">
            <a:spLocks noChangeArrowheads="1"/>
          </p:cNvSpPr>
          <p:nvPr/>
        </p:nvSpPr>
        <p:spPr bwMode="auto">
          <a:xfrm>
            <a:off x="381000" y="4724400"/>
            <a:ext cx="8382000" cy="1938338"/>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VI. (Chaps. 31–34) The </a:t>
            </a:r>
            <a:r>
              <a:rPr lang="en-US" altLang="zh-CN" b="1" u="sng" dirty="0">
                <a:solidFill>
                  <a:srgbClr val="000000"/>
                </a:solidFill>
                <a:latin typeface="Arial" charset="0"/>
                <a:cs typeface="Arial" charset="0"/>
              </a:rPr>
              <a:t>transition</a:t>
            </a:r>
            <a:r>
              <a:rPr lang="en-US" altLang="zh-CN" b="1" dirty="0">
                <a:solidFill>
                  <a:srgbClr val="000000"/>
                </a:solidFill>
                <a:latin typeface="Arial" charset="0"/>
                <a:cs typeface="Arial" charset="0"/>
              </a:rPr>
              <a:t> from Moses to Joshua as the covenant mediator instructs Israel in God</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faithful provision for the continuity of the covenant while warnings of apostasy assert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need to obey the covenant.</a:t>
            </a:r>
          </a:p>
        </p:txBody>
      </p:sp>
    </p:spTree>
    <p:extLst>
      <p:ext uri="{BB962C8B-B14F-4D97-AF65-F5344CB8AC3E}">
        <p14:creationId xmlns:p14="http://schemas.microsoft.com/office/powerpoint/2010/main" val="26592940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eaLnBrk="1" hangingPunct="1"/>
            <a:r>
              <a:rPr lang="en-US" altLang="zh-CN" b="1">
                <a:solidFill>
                  <a:schemeClr val="tx1"/>
                </a:solidFill>
                <a:latin typeface="Arial" charset="0"/>
                <a:ea typeface="ＭＳ Ｐゴシック" charset="0"/>
                <a:cs typeface="Arial" charset="0"/>
              </a:rPr>
              <a:t>Key OT Texts about the Land</a:t>
            </a:r>
            <a:endParaRPr lang="en-US" sz="2000" b="1">
              <a:solidFill>
                <a:schemeClr val="tx1"/>
              </a:solidFill>
              <a:latin typeface="Arial" charset="0"/>
              <a:ea typeface="ＭＳ Ｐゴシック" charset="0"/>
              <a:cs typeface="Arial"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158</a:t>
            </a:r>
            <a:endParaRPr lang="en-US">
              <a:solidFill>
                <a:srgbClr val="003366"/>
              </a:solidFill>
              <a:latin typeface="Arial" charset="0"/>
              <a:cs typeface="Arial"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Genesis</a:t>
                  </a: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12:7; 13:14-17; 15:7-21; 17:1-8; 24:7; 28:13-15</a:t>
                  </a: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Jeremiah</a:t>
                  </a: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000" b="1">
                      <a:solidFill>
                        <a:srgbClr val="000000"/>
                      </a:solidFill>
                      <a:latin typeface="Arial Narrow" charset="0"/>
                      <a:ea typeface="SimSun" charset="0"/>
                      <a:cs typeface="SimSun" charset="0"/>
                    </a:rPr>
                    <a:t>12:14-17; 16:14-15, 18; 18:16; 23:5-8; 30:18-21; 31:10-14, 21-40; 32:37-41; 33:10-13</a:t>
                  </a: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Exodus</a:t>
                  </a: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12:25; 13:5, 11; 32:13; 33:1</a:t>
                  </a: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Ezekiel</a:t>
                  </a: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11:17-21; 17:22-24; 34:11-31; 37:1-14</a:t>
                  </a: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Numbers</a:t>
                  </a: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11:12; 14:15-16, 23; 32:8</a:t>
                  </a: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Hosea</a:t>
                  </a: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13:9–14:9</a:t>
                  </a: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Deuteronomy</a:t>
                  </a: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000" b="1">
                      <a:solidFill>
                        <a:srgbClr val="000000"/>
                      </a:solidFill>
                      <a:latin typeface="Arial Narrow" charset="0"/>
                      <a:ea typeface="SimSun" charset="0"/>
                      <a:cs typeface="SimSun" charset="0"/>
                    </a:rPr>
                    <a:t>1:8; 6:10; 9:28; 12:20; 19:8; 27:3; 30:5</a:t>
                  </a: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Micah</a:t>
                  </a: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2:12</a:t>
                  </a: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Joshua</a:t>
                  </a: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23:5</a:t>
                  </a: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Zephaniah</a:t>
                  </a: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2:19-20</a:t>
                  </a: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Isaiah</a:t>
                  </a: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5:25-26; 11:11-12; 66:19-20</a:t>
                  </a: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Zechariah</a:t>
                  </a: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12:10-11</a:t>
                  </a: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sp>
        <p:nvSpPr>
          <p:cNvPr id="372741" name="TextBox 78"/>
          <p:cNvSpPr txBox="1">
            <a:spLocks noChangeArrowheads="1"/>
          </p:cNvSpPr>
          <p:nvPr/>
        </p:nvSpPr>
        <p:spPr bwMode="auto">
          <a:xfrm>
            <a:off x="457200" y="908050"/>
            <a:ext cx="77724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1800" b="1">
                <a:solidFill>
                  <a:srgbClr val="000000"/>
                </a:solidFill>
                <a:latin typeface="Arial" charset="0"/>
                <a:cs typeface="Arial" charset="0"/>
              </a:rPr>
              <a:t>David Larsen, </a:t>
            </a:r>
            <a:r>
              <a:rPr lang="en-US" altLang="zh-CN" sz="1800" b="1" i="1">
                <a:solidFill>
                  <a:srgbClr val="000000"/>
                </a:solidFill>
                <a:latin typeface="Arial" charset="0"/>
                <a:cs typeface="Arial" charset="0"/>
              </a:rPr>
              <a:t>Israel, Gentiles and the Church</a:t>
            </a:r>
            <a:r>
              <a:rPr lang="en-US" altLang="zh-CN" sz="1800" b="1">
                <a:solidFill>
                  <a:srgbClr val="000000"/>
                </a:solidFill>
                <a:latin typeface="Arial" charset="0"/>
                <a:cs typeface="Arial" charset="0"/>
              </a:rPr>
              <a:t>, 26 </a:t>
            </a:r>
            <a:br>
              <a:rPr lang="en-US" altLang="zh-CN" sz="1800" b="1">
                <a:solidFill>
                  <a:srgbClr val="000000"/>
                </a:solidFill>
                <a:latin typeface="Arial" charset="0"/>
                <a:cs typeface="Arial" charset="0"/>
              </a:rPr>
            </a:br>
            <a:r>
              <a:rPr lang="en-US" altLang="zh-CN" sz="1800" b="1">
                <a:solidFill>
                  <a:srgbClr val="000000"/>
                </a:solidFill>
                <a:latin typeface="Arial" charset="0"/>
                <a:cs typeface="Arial" charset="0"/>
              </a:rPr>
              <a:t>(adapted in Jeremiah texts)</a:t>
            </a:r>
            <a:endParaRPr lang="en-US" sz="1800">
              <a:solidFill>
                <a:srgbClr val="000000"/>
              </a:solidFill>
              <a:latin typeface="Arial" charset="0"/>
              <a:cs typeface="Arial" charset="0"/>
            </a:endParaRPr>
          </a:p>
        </p:txBody>
      </p:sp>
    </p:spTree>
    <p:extLst>
      <p:ext uri="{BB962C8B-B14F-4D97-AF65-F5344CB8AC3E}">
        <p14:creationId xmlns:p14="http://schemas.microsoft.com/office/powerpoint/2010/main" val="232084549"/>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en-US" sz="3600" b="1" dirty="0">
                <a:solidFill>
                  <a:srgbClr val="FFFFFF"/>
                </a:solidFill>
                <a:effectLst>
                  <a:glow rad="101600">
                    <a:srgbClr val="000000"/>
                  </a:glow>
                </a:effectLst>
                <a:ea typeface="ＭＳ Ｐゴシック" charset="0"/>
              </a:rPr>
              <a:t>(After all, </a:t>
            </a:r>
            <a:r>
              <a:rPr lang="en-US" sz="3600" b="1" dirty="0" err="1">
                <a:solidFill>
                  <a:srgbClr val="FFFFFF"/>
                </a:solidFill>
                <a:effectLst>
                  <a:glow rad="101600">
                    <a:srgbClr val="000000"/>
                  </a:glow>
                </a:effectLst>
                <a:ea typeface="ＭＳ Ｐゴシック" charset="0"/>
              </a:rPr>
              <a:t>aren</a:t>
            </a:r>
            <a:r>
              <a:rPr lang="fr-FR" sz="3600" b="1" dirty="0">
                <a:solidFill>
                  <a:srgbClr val="FFFFFF"/>
                </a:solidFill>
                <a:effectLst>
                  <a:glow rad="101600">
                    <a:srgbClr val="000000"/>
                  </a:glow>
                </a:effectLst>
                <a:ea typeface="ＭＳ Ｐゴシック" charset="0"/>
              </a:rPr>
              <a:t>'</a:t>
            </a:r>
            <a:r>
              <a:rPr lang="en-US" sz="3600" b="1" dirty="0">
                <a:solidFill>
                  <a:srgbClr val="FFFFFF"/>
                </a:solidFill>
                <a:effectLst>
                  <a:glow rad="101600">
                    <a:srgbClr val="000000"/>
                  </a:glow>
                </a:effectLst>
                <a:ea typeface="ＭＳ Ｐゴシック" charset="0"/>
              </a:rPr>
              <a:t>t most psalms  "Lament Psalms"?)</a:t>
            </a: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000" b="1">
                  <a:solidFill>
                    <a:srgbClr val="000000"/>
                  </a:solidFill>
                  <a:latin typeface="Arial" charset="0"/>
                  <a:cs typeface="Arial"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CC"/>
                      </a:solidFill>
                      <a:latin typeface="Arial Narrow" charset="0"/>
                    </a:rPr>
                    <a:t>SCRIPTURE</a:t>
                  </a: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ISRAEL</a:t>
                  </a:r>
                  <a:r>
                    <a:rPr lang="fr-FR" altLang="ja-JP"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S COMPLAINT</a:t>
                  </a: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MOSES</a:t>
                  </a:r>
                  <a:r>
                    <a:rPr lang="fr-FR" altLang="ja-JP"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 RESPONSE</a:t>
                  </a: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GOD</a:t>
                  </a:r>
                  <a:r>
                    <a:rPr lang="fr-FR"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S RESPONSE</a:t>
                  </a: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en-US" sz="2000" b="1">
                      <a:solidFill>
                        <a:srgbClr val="000000"/>
                      </a:solidFill>
                      <a:latin typeface="Arial Narrow" charset="0"/>
                    </a:rPr>
                    <a:t>Exod. 14:11</a:t>
                  </a: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Pharaoh</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army</a:t>
                  </a: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Encouraged Israel </a:t>
                  </a:r>
                </a:p>
                <a:p>
                  <a:pPr algn="ctr" eaLnBrk="0" hangingPunct="0"/>
                  <a:r>
                    <a:rPr lang="en-US" sz="2000" b="1">
                      <a:solidFill>
                        <a:srgbClr val="000000"/>
                      </a:solidFill>
                      <a:latin typeface="Arial Narrow" charset="0"/>
                      <a:cs typeface="Times New Roman" charset="0"/>
                    </a:rPr>
                    <a:t>to trust God</a:t>
                  </a: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Delivered Israel</a:t>
                  </a: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15:24</a:t>
                  </a: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Bitter water</a:t>
                  </a: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Cried out to God</a:t>
                  </a: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"Healed</a:t>
                  </a:r>
                  <a:r>
                    <a:rPr lang="en-US"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the water</a:t>
                  </a: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16:2</a:t>
                  </a: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Lack of food</a:t>
                  </a: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Israel</a:t>
                  </a: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Supplied manna</a:t>
                  </a: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17:2</a:t>
                  </a: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Lack of water</a:t>
                  </a: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Prayed to the Lord</a:t>
                  </a: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Water from the rock</a:t>
                  </a: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11:1</a:t>
                  </a: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God providing food</a:t>
                  </a: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Anger &amp; prayer</a:t>
                  </a: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14:2</a:t>
                  </a: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Moses</a:t>
                  </a:r>
                  <a:r>
                    <a:rPr lang="fr-FR"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leadership</a:t>
                  </a: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Pled with Israel, prayed to God</a:t>
                  </a: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162</a:t>
                  </a: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Moses</a:t>
                  </a:r>
                  <a:r>
                    <a:rPr lang="fr-FR"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leadership</a:t>
                  </a: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&amp; prayed</a:t>
                  </a: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16:41</a:t>
                  </a: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Moses</a:t>
                  </a: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Prayed</a:t>
                  </a: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20:2</a:t>
                  </a: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Moses &amp; lack of water</a:t>
                  </a: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Israel</a:t>
                  </a:r>
                </a:p>
                <a:p>
                  <a:pPr algn="ctr" eaLnBrk="0" hangingPunct="0"/>
                  <a:r>
                    <a:rPr lang="en-US" sz="2000" b="1">
                      <a:solidFill>
                        <a:srgbClr val="000000"/>
                      </a:solidFill>
                      <a:latin typeface="Arial Narrow" charset="0"/>
                      <a:cs typeface="Times New Roman" charset="0"/>
                    </a:rPr>
                    <a:t>Struck rock</a:t>
                  </a: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Supplied water</a:t>
                  </a: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21:4</a:t>
                  </a: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 Moses &amp; manna</a:t>
                  </a: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No response</a:t>
                  </a: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latin typeface="Arial" charset="0"/>
                <a:cs typeface="Arial" charset="0"/>
              </a:rPr>
              <a:t>157a</a:t>
            </a:r>
          </a:p>
        </p:txBody>
      </p:sp>
    </p:spTree>
    <p:extLst>
      <p:ext uri="{BB962C8B-B14F-4D97-AF65-F5344CB8AC3E}">
        <p14:creationId xmlns:p14="http://schemas.microsoft.com/office/powerpoint/2010/main" val="1959191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en-US" altLang="zh-CN" sz="6000" b="1">
                <a:solidFill>
                  <a:srgbClr val="000000"/>
                </a:solidFill>
                <a:latin typeface="Arial" charset="0"/>
                <a:ea typeface="SimSun" charset="0"/>
                <a:cs typeface="SimSun" charset="0"/>
              </a:rPr>
              <a:t>Application</a:t>
            </a:r>
            <a:endParaRPr kumimoji="0" lang="en-US" sz="6000" b="1">
              <a:solidFill>
                <a:srgbClr val="000000"/>
              </a:solidFill>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147</a:t>
            </a:r>
          </a:p>
        </p:txBody>
      </p:sp>
      <p:sp>
        <p:nvSpPr>
          <p:cNvPr id="476164" name="Text Box 4"/>
          <p:cNvSpPr txBox="1">
            <a:spLocks noChangeArrowheads="1"/>
          </p:cNvSpPr>
          <p:nvPr/>
        </p:nvSpPr>
        <p:spPr bwMode="auto">
          <a:xfrm>
            <a:off x="395288" y="2428875"/>
            <a:ext cx="8458200" cy="280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Tx/>
              <a:buChar char="•"/>
            </a:pPr>
            <a:r>
              <a:rPr lang="en-US" altLang="zh-CN" sz="3200" b="1" dirty="0">
                <a:solidFill>
                  <a:srgbClr val="000000"/>
                </a:solidFill>
                <a:latin typeface="Arial" charset="0"/>
                <a:cs typeface="Arial" charset="0"/>
              </a:rPr>
              <a:t>True obedience is based on love—</a:t>
            </a:r>
            <a:br>
              <a:rPr lang="en-US" altLang="zh-CN" sz="3200" b="1" dirty="0">
                <a:solidFill>
                  <a:srgbClr val="000000"/>
                </a:solidFill>
                <a:latin typeface="Arial" charset="0"/>
                <a:cs typeface="Arial" charset="0"/>
              </a:rPr>
            </a:br>
            <a:r>
              <a:rPr lang="en-US" altLang="zh-CN" sz="3200" b="1" dirty="0">
                <a:solidFill>
                  <a:srgbClr val="000000"/>
                </a:solidFill>
                <a:latin typeface="Arial" charset="0"/>
                <a:cs typeface="Arial" charset="0"/>
              </a:rPr>
              <a:t>not legalism.</a:t>
            </a:r>
          </a:p>
          <a:p>
            <a:pPr>
              <a:spcBef>
                <a:spcPct val="50000"/>
              </a:spcBef>
              <a:buFontTx/>
              <a:buChar char="•"/>
            </a:pPr>
            <a:r>
              <a:rPr lang="en-US" altLang="zh-CN" sz="3200" b="1" dirty="0">
                <a:solidFill>
                  <a:srgbClr val="000000"/>
                </a:solidFill>
                <a:latin typeface="Arial" charset="0"/>
                <a:cs typeface="Arial" charset="0"/>
              </a:rPr>
              <a:t>God</a:t>
            </a:r>
            <a:r>
              <a:rPr lang="fr-FR" altLang="zh-CN" sz="3200" b="1" dirty="0">
                <a:solidFill>
                  <a:srgbClr val="000000"/>
                </a:solidFill>
                <a:latin typeface="Arial" charset="0"/>
                <a:cs typeface="Arial" charset="0"/>
              </a:rPr>
              <a:t>'</a:t>
            </a:r>
            <a:r>
              <a:rPr lang="en-US" altLang="zh-CN" sz="3200" b="1" dirty="0">
                <a:solidFill>
                  <a:srgbClr val="000000"/>
                </a:solidFill>
                <a:latin typeface="Arial" charset="0"/>
                <a:cs typeface="Arial" charset="0"/>
              </a:rPr>
              <a:t>s general rule is that blessing results from obedience but problems result from disobedience.</a:t>
            </a:r>
          </a:p>
        </p:txBody>
      </p:sp>
    </p:spTree>
    <p:extLst>
      <p:ext uri="{BB962C8B-B14F-4D97-AF65-F5344CB8AC3E}">
        <p14:creationId xmlns:p14="http://schemas.microsoft.com/office/powerpoint/2010/main" val="24958670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Future Hope</a:t>
            </a:r>
          </a:p>
        </p:txBody>
      </p:sp>
    </p:spTree>
    <p:extLst>
      <p:ext uri="{BB962C8B-B14F-4D97-AF65-F5344CB8AC3E}">
        <p14:creationId xmlns:p14="http://schemas.microsoft.com/office/powerpoint/2010/main" val="1818978566"/>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306830475"/>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5400" b="1" i="1" dirty="0">
                <a:solidFill>
                  <a:srgbClr val="FFFFFF"/>
                </a:solidFill>
                <a:effectLst>
                  <a:glow rad="127000">
                    <a:srgbClr val="000000"/>
                  </a:glow>
                </a:effectLst>
                <a:latin typeface="Arial" charset="0"/>
                <a:ea typeface="ＭＳ Ｐゴシック" charset="0"/>
                <a:cs typeface="ＭＳ Ｐゴシック" charset="0"/>
              </a:rPr>
              <a:t>Show Jesus you </a:t>
            </a:r>
            <a:r>
              <a:rPr lang="en-US" sz="5400" b="1" i="1" dirty="0">
                <a:solidFill>
                  <a:srgbClr val="FFFF00"/>
                </a:solidFill>
                <a:effectLst>
                  <a:glow rad="127000">
                    <a:srgbClr val="000000"/>
                  </a:glow>
                </a:effectLst>
                <a:latin typeface="Arial" charset="0"/>
                <a:ea typeface="ＭＳ Ｐゴシック" charset="0"/>
                <a:cs typeface="ＭＳ Ｐゴシック" charset="0"/>
              </a:rPr>
              <a:t>love </a:t>
            </a:r>
            <a:r>
              <a:rPr lang="en-US" sz="5400" b="1" i="1" dirty="0">
                <a:solidFill>
                  <a:srgbClr val="FFFFFF"/>
                </a:solidFill>
                <a:effectLst>
                  <a:glow rad="127000">
                    <a:srgbClr val="000000"/>
                  </a:glow>
                </a:effectLst>
                <a:latin typeface="Arial" charset="0"/>
                <a:ea typeface="ＭＳ Ｐゴシック" charset="0"/>
                <a:cs typeface="ＭＳ Ｐゴシック" charset="0"/>
              </a:rPr>
              <a:t>him</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by serving him with thanks.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91662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3543028279"/>
      </p:ext>
    </p:extLst>
  </p:cSld>
  <p:clrMapOvr>
    <a:masterClrMapping/>
  </p:clrMapOvr>
  <p:transition/>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Tree>
    <p:extLst>
      <p:ext uri="{BB962C8B-B14F-4D97-AF65-F5344CB8AC3E}">
        <p14:creationId xmlns:p14="http://schemas.microsoft.com/office/powerpoint/2010/main" val="2569548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152400" y="838200"/>
            <a:ext cx="8839200" cy="2784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uLnTx/>
                <a:uFillTx/>
                <a:latin typeface="Arial"/>
                <a:ea typeface="Times New Roman" pitchFamily="-111" charset="0"/>
                <a:cs typeface="Arial"/>
              </a:rPr>
              <a:t>Who did Moses appoint to succeed him?</a:t>
            </a:r>
            <a:r>
              <a:rPr kumimoji="0" lang="en-US" sz="5400" b="0" i="0" u="none" strike="noStrike" kern="1200" cap="none" spc="0" normalizeH="0" baseline="0" noProof="0">
                <a:ln>
                  <a:noFill/>
                </a:ln>
                <a:solidFill>
                  <a:srgbClr val="FFFF66"/>
                </a:solidFill>
                <a:effectLst/>
                <a:uLnTx/>
                <a:uFillTx/>
                <a:latin typeface="Arial"/>
                <a:ea typeface="Times New Roman" pitchFamily="-111" charset="0"/>
                <a:cs typeface="Arial"/>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31:1</a:t>
            </a: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Miriam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Caleb</a:t>
            </a: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p>
        </p:txBody>
      </p:sp>
      <p:sp>
        <p:nvSpPr>
          <p:cNvPr id="297992"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Successor to Moses</a:t>
            </a:r>
          </a:p>
        </p:txBody>
      </p:sp>
    </p:spTree>
    <p:extLst>
      <p:ext uri="{BB962C8B-B14F-4D97-AF65-F5344CB8AC3E}">
        <p14:creationId xmlns:p14="http://schemas.microsoft.com/office/powerpoint/2010/main" val="142278737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9219"/>
                                        </p:tgtEl>
                                        <p:attrNameLst>
                                          <p:attrName>style.visibility</p:attrName>
                                        </p:attrNameLst>
                                      </p:cBhvr>
                                      <p:to>
                                        <p:strVal val="visible"/>
                                      </p:to>
                                    </p:set>
                                    <p:anim calcmode="lin" valueType="num">
                                      <p:cBhvr additive="base">
                                        <p:cTn id="12" dur="500" fill="hold"/>
                                        <p:tgtEl>
                                          <p:spTgt spid="9219"/>
                                        </p:tgtEl>
                                        <p:attrNameLst>
                                          <p:attrName>ppt_x</p:attrName>
                                        </p:attrNameLst>
                                      </p:cBhvr>
                                      <p:tavLst>
                                        <p:tav tm="0">
                                          <p:val>
                                            <p:strVal val="0-#ppt_w/2"/>
                                          </p:val>
                                        </p:tav>
                                        <p:tav tm="100000">
                                          <p:val>
                                            <p:strVal val="#ppt_x"/>
                                          </p:val>
                                        </p:tav>
                                      </p:tavLst>
                                    </p:anim>
                                    <p:anim calcmode="lin" valueType="num">
                                      <p:cBhvr additive="base">
                                        <p:cTn id="13" dur="500" fill="hold"/>
                                        <p:tgtEl>
                                          <p:spTgt spid="9219"/>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222"/>
                                        </p:tgtEl>
                                        <p:attrNameLst>
                                          <p:attrName>style.visibility</p:attrName>
                                        </p:attrNameLst>
                                      </p:cBhvr>
                                      <p:to>
                                        <p:strVal val="visible"/>
                                      </p:to>
                                    </p:set>
                                    <p:anim calcmode="lin" valueType="num">
                                      <p:cBhvr additive="base">
                                        <p:cTn id="18" dur="500" fill="hold"/>
                                        <p:tgtEl>
                                          <p:spTgt spid="9222"/>
                                        </p:tgtEl>
                                        <p:attrNameLst>
                                          <p:attrName>ppt_x</p:attrName>
                                        </p:attrNameLst>
                                      </p:cBhvr>
                                      <p:tavLst>
                                        <p:tav tm="0">
                                          <p:val>
                                            <p:strVal val="0-#ppt_w/2"/>
                                          </p:val>
                                        </p:tav>
                                        <p:tav tm="100000">
                                          <p:val>
                                            <p:strVal val="#ppt_x"/>
                                          </p:val>
                                        </p:tav>
                                      </p:tavLst>
                                    </p:anim>
                                    <p:anim calcmode="lin" valueType="num">
                                      <p:cBhvr additive="base">
                                        <p:cTn id="19" dur="500" fill="hold"/>
                                        <p:tgtEl>
                                          <p:spTgt spid="9222"/>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9221"/>
                                        </p:tgtEl>
                                        <p:attrNameLst>
                                          <p:attrName>style.visibility</p:attrName>
                                        </p:attrNameLst>
                                      </p:cBhvr>
                                      <p:to>
                                        <p:strVal val="visible"/>
                                      </p:to>
                                    </p:set>
                                    <p:anim calcmode="lin" valueType="num">
                                      <p:cBhvr additive="base">
                                        <p:cTn id="24" dur="500" fill="hold"/>
                                        <p:tgtEl>
                                          <p:spTgt spid="9221"/>
                                        </p:tgtEl>
                                        <p:attrNameLst>
                                          <p:attrName>ppt_x</p:attrName>
                                        </p:attrNameLst>
                                      </p:cBhvr>
                                      <p:tavLst>
                                        <p:tav tm="0">
                                          <p:val>
                                            <p:strVal val="1+#ppt_w/2"/>
                                          </p:val>
                                        </p:tav>
                                        <p:tav tm="100000">
                                          <p:val>
                                            <p:strVal val="#ppt_x"/>
                                          </p:val>
                                        </p:tav>
                                      </p:tavLst>
                                    </p:anim>
                                    <p:anim calcmode="lin" valueType="num">
                                      <p:cBhvr additive="base">
                                        <p:cTn id="25" dur="500" fill="hold"/>
                                        <p:tgtEl>
                                          <p:spTgt spid="9221"/>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9220"/>
                                        </p:tgtEl>
                                        <p:attrNameLst>
                                          <p:attrName>style.visibility</p:attrName>
                                        </p:attrNameLst>
                                      </p:cBhvr>
                                      <p:to>
                                        <p:strVal val="visible"/>
                                      </p:to>
                                    </p:set>
                                    <p:anim calcmode="lin" valueType="num">
                                      <p:cBhvr additive="base">
                                        <p:cTn id="30" dur="500" fill="hold"/>
                                        <p:tgtEl>
                                          <p:spTgt spid="9220"/>
                                        </p:tgtEl>
                                        <p:attrNameLst>
                                          <p:attrName>ppt_x</p:attrName>
                                        </p:attrNameLst>
                                      </p:cBhvr>
                                      <p:tavLst>
                                        <p:tav tm="0">
                                          <p:val>
                                            <p:strVal val="1+#ppt_w/2"/>
                                          </p:val>
                                        </p:tav>
                                        <p:tav tm="100000">
                                          <p:val>
                                            <p:strVal val="#ppt_x"/>
                                          </p:val>
                                        </p:tav>
                                      </p:tavLst>
                                    </p:anim>
                                    <p:anim calcmode="lin" valueType="num">
                                      <p:cBhvr additive="base">
                                        <p:cTn id="31" dur="500" fill="hold"/>
                                        <p:tgtEl>
                                          <p:spTgt spid="92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utoUpdateAnimBg="0"/>
      <p:bldP spid="9219" grpId="0" animBg="1" autoUpdateAnimBg="0"/>
      <p:bldP spid="9220" grpId="0" animBg="1" autoUpdateAnimBg="0"/>
      <p:bldP spid="9221" grpId="0" animBg="1" autoUpdateAnimBg="0"/>
      <p:bldP spid="9222" grpId="0" animBg="1"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758726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7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"Hear, O Israel: The L</a:t>
            </a:r>
            <a:r>
              <a:rPr lang="en-US" sz="3600" b="1" dirty="0">
                <a:solidFill>
                  <a:srgbClr val="FFFFFF"/>
                </a:solidFill>
                <a:effectLst>
                  <a:glow rad="127000">
                    <a:srgbClr val="000000"/>
                  </a:glow>
                </a:effectLst>
                <a:latin typeface="Arial" charset="0"/>
                <a:ea typeface="ＭＳ Ｐゴシック" charset="0"/>
                <a:cs typeface="ＭＳ Ｐゴシック" charset="0"/>
              </a:rPr>
              <a:t>ORD</a:t>
            </a:r>
            <a:r>
              <a:rPr lang="en-US" sz="4000" b="1" dirty="0">
                <a:solidFill>
                  <a:srgbClr val="FFFFFF"/>
                </a:solidFill>
                <a:effectLst>
                  <a:glow rad="127000">
                    <a:srgbClr val="000000"/>
                  </a:glow>
                </a:effectLst>
                <a:latin typeface="Arial" charset="0"/>
                <a:ea typeface="ＭＳ Ｐゴシック" charset="0"/>
                <a:cs typeface="ＭＳ Ｐゴシック" charset="0"/>
              </a:rPr>
              <a:t> our God, the L</a:t>
            </a:r>
            <a:r>
              <a:rPr lang="en-US" sz="3600" b="1" dirty="0">
                <a:solidFill>
                  <a:srgbClr val="FFFFFF"/>
                </a:solidFill>
                <a:effectLst>
                  <a:glow rad="127000">
                    <a:srgbClr val="000000"/>
                  </a:glow>
                </a:effectLst>
                <a:latin typeface="Arial" charset="0"/>
                <a:ea typeface="ＭＳ Ｐゴシック" charset="0"/>
                <a:cs typeface="ＭＳ Ｐゴシック" charset="0"/>
              </a:rPr>
              <a:t>ORD</a:t>
            </a:r>
            <a:r>
              <a:rPr lang="en-US" sz="4000" b="1" dirty="0">
                <a:solidFill>
                  <a:srgbClr val="FFFFFF"/>
                </a:solidFill>
                <a:effectLst>
                  <a:glow rad="127000">
                    <a:srgbClr val="000000"/>
                  </a:glow>
                </a:effectLst>
                <a:latin typeface="Arial" charset="0"/>
                <a:ea typeface="ＭＳ Ｐゴシック" charset="0"/>
                <a:cs typeface="ＭＳ Ｐゴシック" charset="0"/>
              </a:rPr>
              <a:t> is one.  Love the LORD your God with all your heart and with all your soul and with all your strength" (Deut. 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147</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063458988"/>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Spiritual Renewal</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Past</a:t>
            </a: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Present</a:t>
            </a: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Future</a:t>
            </a:r>
          </a:p>
        </p:txBody>
      </p:sp>
    </p:spTree>
    <p:extLst>
      <p:ext uri="{BB962C8B-B14F-4D97-AF65-F5344CB8AC3E}">
        <p14:creationId xmlns:p14="http://schemas.microsoft.com/office/powerpoint/2010/main" val="1580527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7904081"/>
      </p:ext>
    </p:extLst>
  </p:cSld>
  <p:clrMapOvr>
    <a:masterClrMapping/>
  </p:clrMapOvr>
  <p:transition/>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727600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7B5540AA-97C0-843F-CFFF-B0F18AD72741}"/>
            </a:ext>
          </a:extLst>
        </p:cNvPr>
        <p:cNvGrpSpPr/>
        <p:nvPr/>
      </p:nvGrpSpPr>
      <p:grpSpPr>
        <a:xfrm>
          <a:off x="0" y="0"/>
          <a:ext cx="0" cy="0"/>
          <a:chOff x="0" y="0"/>
          <a:chExt cx="0" cy="0"/>
        </a:xfrm>
      </p:grpSpPr>
      <p:sp>
        <p:nvSpPr>
          <p:cNvPr id="9218" name="Text Box 2">
            <a:extLst>
              <a:ext uri="{FF2B5EF4-FFF2-40B4-BE49-F238E27FC236}">
                <a16:creationId xmlns:a16="http://schemas.microsoft.com/office/drawing/2014/main" id="{44B75AB3-B446-7870-1AD4-CAC51954DD52}"/>
              </a:ext>
            </a:extLst>
          </p:cNvPr>
          <p:cNvSpPr txBox="1">
            <a:spLocks noChangeArrowheads="1"/>
          </p:cNvSpPr>
          <p:nvPr/>
        </p:nvSpPr>
        <p:spPr bwMode="auto">
          <a:xfrm>
            <a:off x="152400" y="838200"/>
            <a:ext cx="8839200" cy="2784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uLnTx/>
                <a:uFillTx/>
                <a:latin typeface="Arial"/>
                <a:ea typeface="Times New Roman" pitchFamily="-111" charset="0"/>
                <a:cs typeface="Arial"/>
              </a:rPr>
              <a:t>Who did Moses appoint to succeed him?</a:t>
            </a:r>
            <a:r>
              <a:rPr kumimoji="0" lang="en-US" sz="5400" b="0" i="0" u="none" strike="noStrike" kern="1200" cap="none" spc="0" normalizeH="0" baseline="0" noProof="0">
                <a:ln>
                  <a:noFill/>
                </a:ln>
                <a:solidFill>
                  <a:srgbClr val="FFFF66"/>
                </a:solidFill>
                <a:effectLst/>
                <a:uLnTx/>
                <a:uFillTx/>
                <a:latin typeface="Arial"/>
                <a:ea typeface="Times New Roman" pitchFamily="-111" charset="0"/>
                <a:cs typeface="Arial"/>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31:1</a:t>
            </a:r>
          </a:p>
        </p:txBody>
      </p:sp>
      <p:sp>
        <p:nvSpPr>
          <p:cNvPr id="9219" name="AutoShape 3">
            <a:extLst>
              <a:ext uri="{FF2B5EF4-FFF2-40B4-BE49-F238E27FC236}">
                <a16:creationId xmlns:a16="http://schemas.microsoft.com/office/drawing/2014/main" id="{D638D038-599B-9B22-C1CB-66B496DDB664}"/>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0" name="AutoShape 4">
            <a:extLst>
              <a:ext uri="{FF2B5EF4-FFF2-40B4-BE49-F238E27FC236}">
                <a16:creationId xmlns:a16="http://schemas.microsoft.com/office/drawing/2014/main" id="{2D7D002D-0F40-1E3E-A080-FE574A3FF86A}"/>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Miriam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1" name="AutoShape 5">
            <a:extLst>
              <a:ext uri="{FF2B5EF4-FFF2-40B4-BE49-F238E27FC236}">
                <a16:creationId xmlns:a16="http://schemas.microsoft.com/office/drawing/2014/main" id="{4CABD50C-DAC4-1F0B-9108-594D958D44C6}"/>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Caleb</a:t>
            </a:r>
          </a:p>
        </p:txBody>
      </p:sp>
      <p:sp>
        <p:nvSpPr>
          <p:cNvPr id="9222" name="AutoShape 6">
            <a:extLst>
              <a:ext uri="{FF2B5EF4-FFF2-40B4-BE49-F238E27FC236}">
                <a16:creationId xmlns:a16="http://schemas.microsoft.com/office/drawing/2014/main" id="{BEFDC75F-1E52-016E-6C8D-3164516C99D5}"/>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p>
        </p:txBody>
      </p:sp>
      <p:sp>
        <p:nvSpPr>
          <p:cNvPr id="9223" name="AutoShape 7">
            <a:extLst>
              <a:ext uri="{FF2B5EF4-FFF2-40B4-BE49-F238E27FC236}">
                <a16:creationId xmlns:a16="http://schemas.microsoft.com/office/drawing/2014/main" id="{70386544-A640-E647-FCEA-B67CD8EA33A4}"/>
              </a:ext>
            </a:extLst>
          </p:cNvPr>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7992" name="Title 7">
            <a:extLst>
              <a:ext uri="{FF2B5EF4-FFF2-40B4-BE49-F238E27FC236}">
                <a16:creationId xmlns:a16="http://schemas.microsoft.com/office/drawing/2014/main" id="{5A91D393-D609-6F2C-9BFD-8F9B62A42549}"/>
              </a:ext>
            </a:extLst>
          </p:cNvPr>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Successor to Moses</a:t>
            </a:r>
          </a:p>
        </p:txBody>
      </p:sp>
    </p:spTree>
    <p:extLst>
      <p:ext uri="{BB962C8B-B14F-4D97-AF65-F5344CB8AC3E}">
        <p14:creationId xmlns:p14="http://schemas.microsoft.com/office/powerpoint/2010/main" val="848859636"/>
      </p:ext>
    </p:extLst>
  </p:cSld>
  <p:clrMapOvr>
    <a:masterClrMapping/>
  </p:clrMapOvr>
  <p:transition>
    <p:random/>
  </p:transition>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780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600" b="0" i="0" u="none" strike="noStrike" kern="1200" cap="none" spc="0" normalizeH="0" baseline="0" noProof="0">
                <a:ln>
                  <a:noFill/>
                </a:ln>
                <a:solidFill>
                  <a:srgbClr val="FFFF66"/>
                </a:solidFill>
                <a:effectLst/>
                <a:uLnTx/>
                <a:uFillTx/>
                <a:latin typeface="Arial"/>
                <a:ea typeface="Times New Roman" pitchFamily="-111" charset="0"/>
                <a:cs typeface="Arial"/>
              </a:rPr>
              <a:t>Where did Moses die?</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32:49-50; 34:1, 5</a:t>
            </a: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Sinai</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Mt. Nebo</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Faber</a:t>
            </a: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Horeb</a:t>
            </a:r>
          </a:p>
        </p:txBody>
      </p:sp>
      <p:sp>
        <p:nvSpPr>
          <p:cNvPr id="299016"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Where Moses Died</a:t>
            </a:r>
          </a:p>
        </p:txBody>
      </p:sp>
    </p:spTree>
    <p:extLst>
      <p:ext uri="{BB962C8B-B14F-4D97-AF65-F5344CB8AC3E}">
        <p14:creationId xmlns:p14="http://schemas.microsoft.com/office/powerpoint/2010/main" val="266239300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0242"/>
                                        </p:tgtEl>
                                        <p:attrNameLst>
                                          <p:attrName>style.visibility</p:attrName>
                                        </p:attrNameLst>
                                      </p:cBhvr>
                                      <p:to>
                                        <p:strVal val="visible"/>
                                      </p:to>
                                    </p:set>
                                    <p:animScale>
                                      <p:cBhvr>
                                        <p:cTn id="7" dur="1000" decel="50000" fill="hold">
                                          <p:stCondLst>
                                            <p:cond delay="0"/>
                                          </p:stCondLst>
                                        </p:cTn>
                                        <p:tgtEl>
                                          <p:spTgt spid="102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0242"/>
                                        </p:tgtEl>
                                        <p:attrNameLst>
                                          <p:attrName>ppt_x</p:attrName>
                                          <p:attrName>ppt_y</p:attrName>
                                        </p:attrNameLst>
                                      </p:cBhvr>
                                    </p:animMotion>
                                    <p:animEffect transition="in" filter="fade">
                                      <p:cBhvr>
                                        <p:cTn id="9" dur="1000"/>
                                        <p:tgtEl>
                                          <p:spTgt spid="1024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10243"/>
                                        </p:tgtEl>
                                        <p:attrNameLst>
                                          <p:attrName>style.visibility</p:attrName>
                                        </p:attrNameLst>
                                      </p:cBhvr>
                                      <p:to>
                                        <p:strVal val="visible"/>
                                      </p:to>
                                    </p:set>
                                    <p:anim calcmode="lin" valueType="num">
                                      <p:cBhvr additive="base">
                                        <p:cTn id="14" dur="500" fill="hold"/>
                                        <p:tgtEl>
                                          <p:spTgt spid="10243"/>
                                        </p:tgtEl>
                                        <p:attrNameLst>
                                          <p:attrName>ppt_x</p:attrName>
                                        </p:attrNameLst>
                                      </p:cBhvr>
                                      <p:tavLst>
                                        <p:tav tm="0">
                                          <p:val>
                                            <p:strVal val="0-#ppt_w/2"/>
                                          </p:val>
                                        </p:tav>
                                        <p:tav tm="100000">
                                          <p:val>
                                            <p:strVal val="#ppt_x"/>
                                          </p:val>
                                        </p:tav>
                                      </p:tavLst>
                                    </p:anim>
                                    <p:anim calcmode="lin" valueType="num">
                                      <p:cBhvr additive="base">
                                        <p:cTn id="15" dur="500" fill="hold"/>
                                        <p:tgtEl>
                                          <p:spTgt spid="10243"/>
                                        </p:tgtEl>
                                        <p:attrNameLst>
                                          <p:attrName>ppt_y</p:attrName>
                                        </p:attrNameLst>
                                      </p:cBhvr>
                                      <p:tavLst>
                                        <p:tav tm="0">
                                          <p:val>
                                            <p:strVal val="#ppt_y"/>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0246"/>
                                        </p:tgtEl>
                                        <p:attrNameLst>
                                          <p:attrName>style.visibility</p:attrName>
                                        </p:attrNameLst>
                                      </p:cBhvr>
                                      <p:to>
                                        <p:strVal val="visible"/>
                                      </p:to>
                                    </p:set>
                                    <p:anim calcmode="lin" valueType="num">
                                      <p:cBhvr additive="base">
                                        <p:cTn id="20" dur="500" fill="hold"/>
                                        <p:tgtEl>
                                          <p:spTgt spid="10246"/>
                                        </p:tgtEl>
                                        <p:attrNameLst>
                                          <p:attrName>ppt_x</p:attrName>
                                        </p:attrNameLst>
                                      </p:cBhvr>
                                      <p:tavLst>
                                        <p:tav tm="0">
                                          <p:val>
                                            <p:strVal val="0-#ppt_w/2"/>
                                          </p:val>
                                        </p:tav>
                                        <p:tav tm="100000">
                                          <p:val>
                                            <p:strVal val="#ppt_x"/>
                                          </p:val>
                                        </p:tav>
                                      </p:tavLst>
                                    </p:anim>
                                    <p:anim calcmode="lin" valueType="num">
                                      <p:cBhvr additive="base">
                                        <p:cTn id="21" dur="500" fill="hold"/>
                                        <p:tgtEl>
                                          <p:spTgt spid="10246"/>
                                        </p:tgtEl>
                                        <p:attrNameLst>
                                          <p:attrName>ppt_y</p:attrName>
                                        </p:attrNameLst>
                                      </p:cBhvr>
                                      <p:tavLst>
                                        <p:tav tm="0">
                                          <p:val>
                                            <p:strVal val="#ppt_y"/>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10245"/>
                                        </p:tgtEl>
                                        <p:attrNameLst>
                                          <p:attrName>style.visibility</p:attrName>
                                        </p:attrNameLst>
                                      </p:cBhvr>
                                      <p:to>
                                        <p:strVal val="visible"/>
                                      </p:to>
                                    </p:set>
                                    <p:anim calcmode="lin" valueType="num">
                                      <p:cBhvr additive="base">
                                        <p:cTn id="26" dur="500" fill="hold"/>
                                        <p:tgtEl>
                                          <p:spTgt spid="10245"/>
                                        </p:tgtEl>
                                        <p:attrNameLst>
                                          <p:attrName>ppt_x</p:attrName>
                                        </p:attrNameLst>
                                      </p:cBhvr>
                                      <p:tavLst>
                                        <p:tav tm="0">
                                          <p:val>
                                            <p:strVal val="1+#ppt_w/2"/>
                                          </p:val>
                                        </p:tav>
                                        <p:tav tm="100000">
                                          <p:val>
                                            <p:strVal val="#ppt_x"/>
                                          </p:val>
                                        </p:tav>
                                      </p:tavLst>
                                    </p:anim>
                                    <p:anim calcmode="lin" valueType="num">
                                      <p:cBhvr additive="base">
                                        <p:cTn id="27" dur="500" fill="hold"/>
                                        <p:tgtEl>
                                          <p:spTgt spid="10245"/>
                                        </p:tgtEl>
                                        <p:attrNameLst>
                                          <p:attrName>ppt_y</p:attrName>
                                        </p:attrNameLst>
                                      </p:cBhvr>
                                      <p:tavLst>
                                        <p:tav tm="0">
                                          <p:val>
                                            <p:strVal val="#ppt_y"/>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10244"/>
                                        </p:tgtEl>
                                        <p:attrNameLst>
                                          <p:attrName>style.visibility</p:attrName>
                                        </p:attrNameLst>
                                      </p:cBhvr>
                                      <p:to>
                                        <p:strVal val="visible"/>
                                      </p:to>
                                    </p:set>
                                    <p:anim calcmode="lin" valueType="num">
                                      <p:cBhvr additive="base">
                                        <p:cTn id="32" dur="500" fill="hold"/>
                                        <p:tgtEl>
                                          <p:spTgt spid="10244"/>
                                        </p:tgtEl>
                                        <p:attrNameLst>
                                          <p:attrName>ppt_x</p:attrName>
                                        </p:attrNameLst>
                                      </p:cBhvr>
                                      <p:tavLst>
                                        <p:tav tm="0">
                                          <p:val>
                                            <p:strVal val="1+#ppt_w/2"/>
                                          </p:val>
                                        </p:tav>
                                        <p:tav tm="100000">
                                          <p:val>
                                            <p:strVal val="#ppt_x"/>
                                          </p:val>
                                        </p:tav>
                                      </p:tavLst>
                                    </p:anim>
                                    <p:anim calcmode="lin" valueType="num">
                                      <p:cBhvr additive="base">
                                        <p:cTn id="33" dur="500" fill="hold"/>
                                        <p:tgtEl>
                                          <p:spTgt spid="102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utoUpdateAnimBg="0"/>
      <p:bldP spid="10243" grpId="0" animBg="1" autoUpdateAnimBg="0"/>
      <p:bldP spid="10244" grpId="0" animBg="1" autoUpdateAnimBg="0"/>
      <p:bldP spid="10245" grpId="0" animBg="1" autoUpdateAnimBg="0"/>
      <p:bldP spid="10246"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Hear, O Israel: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is one.  Love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your God with all your heart and with all your soul and with all your strength</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147</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5349321A-D45E-008D-CDCE-8AE5600AB34F}"/>
            </a:ext>
          </a:extLst>
        </p:cNvPr>
        <p:cNvGrpSpPr/>
        <p:nvPr/>
      </p:nvGrpSpPr>
      <p:grpSpPr>
        <a:xfrm>
          <a:off x="0" y="0"/>
          <a:ext cx="0" cy="0"/>
          <a:chOff x="0" y="0"/>
          <a:chExt cx="0" cy="0"/>
        </a:xfrm>
      </p:grpSpPr>
      <p:sp>
        <p:nvSpPr>
          <p:cNvPr id="10242" name="Text Box 2">
            <a:extLst>
              <a:ext uri="{FF2B5EF4-FFF2-40B4-BE49-F238E27FC236}">
                <a16:creationId xmlns:a16="http://schemas.microsoft.com/office/drawing/2014/main" id="{54B32490-EC74-B05C-10BE-E957FCBD0F11}"/>
              </a:ext>
            </a:extLst>
          </p:cNvPr>
          <p:cNvSpPr txBox="1">
            <a:spLocks noChangeArrowheads="1"/>
          </p:cNvSpPr>
          <p:nvPr/>
        </p:nvSpPr>
        <p:spPr bwMode="auto">
          <a:xfrm>
            <a:off x="152400" y="1524000"/>
            <a:ext cx="8839200" cy="18780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600" b="0" i="0" u="none" strike="noStrike" kern="1200" cap="none" spc="0" normalizeH="0" baseline="0" noProof="0">
                <a:ln>
                  <a:noFill/>
                </a:ln>
                <a:solidFill>
                  <a:srgbClr val="FFFF66"/>
                </a:solidFill>
                <a:effectLst/>
                <a:uLnTx/>
                <a:uFillTx/>
                <a:latin typeface="Arial"/>
                <a:ea typeface="Times New Roman" pitchFamily="-111" charset="0"/>
                <a:cs typeface="Arial"/>
              </a:rPr>
              <a:t>Where did Moses die?</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32:49-50; 34:1, 5</a:t>
            </a:r>
          </a:p>
        </p:txBody>
      </p:sp>
      <p:sp>
        <p:nvSpPr>
          <p:cNvPr id="10243" name="AutoShape 3">
            <a:extLst>
              <a:ext uri="{FF2B5EF4-FFF2-40B4-BE49-F238E27FC236}">
                <a16:creationId xmlns:a16="http://schemas.microsoft.com/office/drawing/2014/main" id="{32306759-248C-E9CF-858C-2B83EB14D8C9}"/>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Sinai</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4" name="AutoShape 4">
            <a:extLst>
              <a:ext uri="{FF2B5EF4-FFF2-40B4-BE49-F238E27FC236}">
                <a16:creationId xmlns:a16="http://schemas.microsoft.com/office/drawing/2014/main" id="{72E5D71D-A7AA-8818-27E0-EC3186217CEF}"/>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Mt. Nebo</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5" name="AutoShape 5">
            <a:extLst>
              <a:ext uri="{FF2B5EF4-FFF2-40B4-BE49-F238E27FC236}">
                <a16:creationId xmlns:a16="http://schemas.microsoft.com/office/drawing/2014/main" id="{B916AA74-2279-A487-F695-D150CC816804}"/>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Faber</a:t>
            </a:r>
          </a:p>
        </p:txBody>
      </p:sp>
      <p:sp>
        <p:nvSpPr>
          <p:cNvPr id="10246" name="AutoShape 6">
            <a:extLst>
              <a:ext uri="{FF2B5EF4-FFF2-40B4-BE49-F238E27FC236}">
                <a16:creationId xmlns:a16="http://schemas.microsoft.com/office/drawing/2014/main" id="{93573879-1ED5-B865-8157-70FA07BB373D}"/>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Horeb</a:t>
            </a:r>
          </a:p>
        </p:txBody>
      </p:sp>
      <p:sp>
        <p:nvSpPr>
          <p:cNvPr id="10247" name="AutoShape 7">
            <a:extLst>
              <a:ext uri="{FF2B5EF4-FFF2-40B4-BE49-F238E27FC236}">
                <a16:creationId xmlns:a16="http://schemas.microsoft.com/office/drawing/2014/main" id="{0B27A7EB-9296-3DB0-5545-0A96741EC54C}"/>
              </a:ext>
            </a:extLst>
          </p:cNvPr>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9016" name="Title 7">
            <a:extLst>
              <a:ext uri="{FF2B5EF4-FFF2-40B4-BE49-F238E27FC236}">
                <a16:creationId xmlns:a16="http://schemas.microsoft.com/office/drawing/2014/main" id="{A8879350-BCB7-38FA-5788-0A5C60310F8F}"/>
              </a:ext>
            </a:extLst>
          </p:cNvPr>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Where Moses Died</a:t>
            </a:r>
          </a:p>
        </p:txBody>
      </p:sp>
    </p:spTree>
    <p:extLst>
      <p:ext uri="{BB962C8B-B14F-4D97-AF65-F5344CB8AC3E}">
        <p14:creationId xmlns:p14="http://schemas.microsoft.com/office/powerpoint/2010/main" val="1078779958"/>
      </p:ext>
    </p:extLst>
  </p:cSld>
  <p:clrMapOvr>
    <a:masterClrMapping/>
  </p:clrMapOvr>
  <p:transition>
    <p:random/>
  </p:transition>
</p:sld>
</file>

<file path=ppt/slides/slide4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a:t>
            </a: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 Israelites</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 name="Title 8"/>
          <p:cNvSpPr>
            <a:spLocks noGrp="1"/>
          </p:cNvSpPr>
          <p:nvPr>
            <p:ph type="title" idx="4294967295"/>
          </p:nvPr>
        </p:nvSpPr>
        <p:spPr>
          <a:xfrm>
            <a:off x="0" y="984250"/>
            <a:ext cx="9144000" cy="1225550"/>
          </a:xfrm>
          <a:effectLst>
            <a:outerShdw blurRad="63500" dist="38099" dir="2700000" algn="ctr" rotWithShape="0">
              <a:schemeClr val="tx1">
                <a:alpha val="74998"/>
              </a:schemeClr>
            </a:outerShdw>
          </a:effectLst>
        </p:spPr>
        <p:txBody>
          <a:bodyPr>
            <a:spAutoFit/>
          </a:bodyPr>
          <a:lstStyle/>
          <a:p>
            <a:pPr>
              <a:lnSpc>
                <a:spcPct val="110000"/>
              </a:lnSpc>
              <a:defRPr/>
            </a:pPr>
            <a:r>
              <a:rPr lang="en-US" sz="6800" kern="1200">
                <a:solidFill>
                  <a:srgbClr val="FFFF66"/>
                </a:solidFill>
                <a:ea typeface="Times New Roman" pitchFamily="-111" charset="0"/>
              </a:rPr>
              <a:t>Who buried Moses?</a:t>
            </a:r>
          </a:p>
        </p:txBody>
      </p:sp>
    </p:spTree>
    <p:extLst>
      <p:ext uri="{BB962C8B-B14F-4D97-AF65-F5344CB8AC3E}">
        <p14:creationId xmlns:p14="http://schemas.microsoft.com/office/powerpoint/2010/main" val="338405941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nodePh="1">
                                  <p:stCondLst>
                                    <p:cond delay="0"/>
                                  </p:stCondLst>
                                  <p:endCondLst>
                                    <p:cond evt="begin" delay="0">
                                      <p:tn val="5"/>
                                    </p:cond>
                                  </p:endCondLst>
                                  <p:childTnLst>
                                    <p:set>
                                      <p:cBhvr>
                                        <p:cTn id="6" dur="1" fill="hold">
                                          <p:stCondLst>
                                            <p:cond delay="499"/>
                                          </p:stCondLst>
                                        </p:cTn>
                                        <p:tgtEl>
                                          <p:spTgt spid="4104"/>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4099"/>
                                        </p:tgtEl>
                                        <p:attrNameLst>
                                          <p:attrName>style.visibility</p:attrName>
                                        </p:attrNameLst>
                                      </p:cBhvr>
                                      <p:to>
                                        <p:strVal val="visible"/>
                                      </p:to>
                                    </p:set>
                                    <p:anim calcmode="lin" valueType="num">
                                      <p:cBhvr additive="base">
                                        <p:cTn id="11" dur="500" fill="hold"/>
                                        <p:tgtEl>
                                          <p:spTgt spid="4099"/>
                                        </p:tgtEl>
                                        <p:attrNameLst>
                                          <p:attrName>ppt_x</p:attrName>
                                        </p:attrNameLst>
                                      </p:cBhvr>
                                      <p:tavLst>
                                        <p:tav tm="0">
                                          <p:val>
                                            <p:strVal val="0-#ppt_w/2"/>
                                          </p:val>
                                        </p:tav>
                                        <p:tav tm="100000">
                                          <p:val>
                                            <p:strVal val="#ppt_x"/>
                                          </p:val>
                                        </p:tav>
                                      </p:tavLst>
                                    </p:anim>
                                    <p:anim calcmode="lin" valueType="num">
                                      <p:cBhvr additive="base">
                                        <p:cTn id="12" dur="500" fill="hold"/>
                                        <p:tgtEl>
                                          <p:spTgt spid="4099"/>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102"/>
                                        </p:tgtEl>
                                        <p:attrNameLst>
                                          <p:attrName>style.visibility</p:attrName>
                                        </p:attrNameLst>
                                      </p:cBhvr>
                                      <p:to>
                                        <p:strVal val="visible"/>
                                      </p:to>
                                    </p:set>
                                    <p:anim calcmode="lin" valueType="num">
                                      <p:cBhvr additive="base">
                                        <p:cTn id="17" dur="500" fill="hold"/>
                                        <p:tgtEl>
                                          <p:spTgt spid="4102"/>
                                        </p:tgtEl>
                                        <p:attrNameLst>
                                          <p:attrName>ppt_x</p:attrName>
                                        </p:attrNameLst>
                                      </p:cBhvr>
                                      <p:tavLst>
                                        <p:tav tm="0">
                                          <p:val>
                                            <p:strVal val="0-#ppt_w/2"/>
                                          </p:val>
                                        </p:tav>
                                        <p:tav tm="100000">
                                          <p:val>
                                            <p:strVal val="#ppt_x"/>
                                          </p:val>
                                        </p:tav>
                                      </p:tavLst>
                                    </p:anim>
                                    <p:anim calcmode="lin" valueType="num">
                                      <p:cBhvr additive="base">
                                        <p:cTn id="18" dur="500" fill="hold"/>
                                        <p:tgtEl>
                                          <p:spTgt spid="410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101"/>
                                        </p:tgtEl>
                                        <p:attrNameLst>
                                          <p:attrName>style.visibility</p:attrName>
                                        </p:attrNameLst>
                                      </p:cBhvr>
                                      <p:to>
                                        <p:strVal val="visible"/>
                                      </p:to>
                                    </p:set>
                                    <p:anim calcmode="lin" valueType="num">
                                      <p:cBhvr additive="base">
                                        <p:cTn id="23" dur="500" fill="hold"/>
                                        <p:tgtEl>
                                          <p:spTgt spid="4101"/>
                                        </p:tgtEl>
                                        <p:attrNameLst>
                                          <p:attrName>ppt_x</p:attrName>
                                        </p:attrNameLst>
                                      </p:cBhvr>
                                      <p:tavLst>
                                        <p:tav tm="0">
                                          <p:val>
                                            <p:strVal val="1+#ppt_w/2"/>
                                          </p:val>
                                        </p:tav>
                                        <p:tav tm="100000">
                                          <p:val>
                                            <p:strVal val="#ppt_x"/>
                                          </p:val>
                                        </p:tav>
                                      </p:tavLst>
                                    </p:anim>
                                    <p:anim calcmode="lin" valueType="num">
                                      <p:cBhvr additive="base">
                                        <p:cTn id="24" dur="500" fill="hold"/>
                                        <p:tgtEl>
                                          <p:spTgt spid="410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100"/>
                                        </p:tgtEl>
                                        <p:attrNameLst>
                                          <p:attrName>style.visibility</p:attrName>
                                        </p:attrNameLst>
                                      </p:cBhvr>
                                      <p:to>
                                        <p:strVal val="visible"/>
                                      </p:to>
                                    </p:set>
                                    <p:anim calcmode="lin" valueType="num">
                                      <p:cBhvr additive="base">
                                        <p:cTn id="29" dur="500" fill="hold"/>
                                        <p:tgtEl>
                                          <p:spTgt spid="4100"/>
                                        </p:tgtEl>
                                        <p:attrNameLst>
                                          <p:attrName>ppt_x</p:attrName>
                                        </p:attrNameLst>
                                      </p:cBhvr>
                                      <p:tavLst>
                                        <p:tav tm="0">
                                          <p:val>
                                            <p:strVal val="1+#ppt_w/2"/>
                                          </p:val>
                                        </p:tav>
                                        <p:tav tm="100000">
                                          <p:val>
                                            <p:strVal val="#ppt_x"/>
                                          </p:val>
                                        </p:tav>
                                      </p:tavLst>
                                    </p:anim>
                                    <p:anim calcmode="lin" valueType="num">
                                      <p:cBhvr additive="base">
                                        <p:cTn id="30" dur="500" fill="hold"/>
                                        <p:tgtEl>
                                          <p:spTgt spid="41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P spid="4104" grpId="0" animBg="1"/>
    </p:bldLst>
  </p:timing>
</p:sld>
</file>

<file path=ppt/slides/slide42.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F5418B28-52E2-0F16-CE71-4D77FC882D18}"/>
            </a:ext>
          </a:extLst>
        </p:cNvPr>
        <p:cNvGrpSpPr/>
        <p:nvPr/>
      </p:nvGrpSpPr>
      <p:grpSpPr>
        <a:xfrm>
          <a:off x="0" y="0"/>
          <a:ext cx="0" cy="0"/>
          <a:chOff x="0" y="0"/>
          <a:chExt cx="0" cy="0"/>
        </a:xfrm>
      </p:grpSpPr>
      <p:sp>
        <p:nvSpPr>
          <p:cNvPr id="4099" name="AutoShape 3">
            <a:extLst>
              <a:ext uri="{FF2B5EF4-FFF2-40B4-BE49-F238E27FC236}">
                <a16:creationId xmlns:a16="http://schemas.microsoft.com/office/drawing/2014/main" id="{68C553E9-A2D1-329A-B74E-CD04B07354AA}"/>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0" name="AutoShape 4">
            <a:extLst>
              <a:ext uri="{FF2B5EF4-FFF2-40B4-BE49-F238E27FC236}">
                <a16:creationId xmlns:a16="http://schemas.microsoft.com/office/drawing/2014/main" id="{F9C4B81A-F29A-A0AE-C11C-7C9C64E20B53}"/>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1" name="AutoShape 5">
            <a:extLst>
              <a:ext uri="{FF2B5EF4-FFF2-40B4-BE49-F238E27FC236}">
                <a16:creationId xmlns:a16="http://schemas.microsoft.com/office/drawing/2014/main" id="{86186DE6-7C88-8481-7973-23824BF7E8DF}"/>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a:t>
            </a:r>
          </a:p>
        </p:txBody>
      </p:sp>
      <p:sp>
        <p:nvSpPr>
          <p:cNvPr id="4102" name="AutoShape 6">
            <a:extLst>
              <a:ext uri="{FF2B5EF4-FFF2-40B4-BE49-F238E27FC236}">
                <a16:creationId xmlns:a16="http://schemas.microsoft.com/office/drawing/2014/main" id="{643CAD1F-5BD6-291B-3FE0-4B61B9DAD41E}"/>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 Israelites</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3" name="AutoShape 7">
            <a:extLst>
              <a:ext uri="{FF2B5EF4-FFF2-40B4-BE49-F238E27FC236}">
                <a16:creationId xmlns:a16="http://schemas.microsoft.com/office/drawing/2014/main" id="{6E370191-DC7B-A588-6048-027DEEB662CB}"/>
              </a:ext>
            </a:extLst>
          </p:cNvPr>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4104" name="Rectangle 8">
            <a:extLst>
              <a:ext uri="{FF2B5EF4-FFF2-40B4-BE49-F238E27FC236}">
                <a16:creationId xmlns:a16="http://schemas.microsoft.com/office/drawing/2014/main" id="{212E81DE-F89C-A7B2-78A0-7BBE4AB500EA}"/>
              </a:ext>
            </a:extLst>
          </p:cNvPr>
          <p:cNvSpPr>
            <a:spLocks noChangeArrowheads="1"/>
          </p:cNvSpPr>
          <p:nvPr/>
        </p:nvSpPr>
        <p:spPr bwMode="auto">
          <a:xfrm>
            <a:off x="0" y="4876800"/>
            <a:ext cx="3048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 name="Title 8">
            <a:extLst>
              <a:ext uri="{FF2B5EF4-FFF2-40B4-BE49-F238E27FC236}">
                <a16:creationId xmlns:a16="http://schemas.microsoft.com/office/drawing/2014/main" id="{45BB4BBC-E002-E8B4-617C-F2B83E493B43}"/>
              </a:ext>
            </a:extLst>
          </p:cNvPr>
          <p:cNvSpPr>
            <a:spLocks noGrp="1"/>
          </p:cNvSpPr>
          <p:nvPr>
            <p:ph type="title" idx="4294967295"/>
          </p:nvPr>
        </p:nvSpPr>
        <p:spPr>
          <a:xfrm>
            <a:off x="0" y="984250"/>
            <a:ext cx="9144000" cy="1225550"/>
          </a:xfrm>
          <a:effectLst>
            <a:outerShdw blurRad="63500" dist="38099" dir="2700000" algn="ctr" rotWithShape="0">
              <a:schemeClr val="tx1">
                <a:alpha val="74998"/>
              </a:schemeClr>
            </a:outerShdw>
          </a:effectLst>
        </p:spPr>
        <p:txBody>
          <a:bodyPr>
            <a:spAutoFit/>
          </a:bodyPr>
          <a:lstStyle/>
          <a:p>
            <a:pPr>
              <a:lnSpc>
                <a:spcPct val="110000"/>
              </a:lnSpc>
              <a:defRPr/>
            </a:pPr>
            <a:r>
              <a:rPr lang="en-US" sz="6800" kern="1200">
                <a:solidFill>
                  <a:srgbClr val="FFFF66"/>
                </a:solidFill>
                <a:ea typeface="Times New Roman" pitchFamily="-111" charset="0"/>
              </a:rPr>
              <a:t>Who buried Moses?</a:t>
            </a:r>
          </a:p>
        </p:txBody>
      </p:sp>
    </p:spTree>
    <p:extLst>
      <p:ext uri="{BB962C8B-B14F-4D97-AF65-F5344CB8AC3E}">
        <p14:creationId xmlns:p14="http://schemas.microsoft.com/office/powerpoint/2010/main" val="720095158"/>
      </p:ext>
    </p:extLst>
  </p:cSld>
  <p:clrMapOvr>
    <a:masterClrMapping/>
  </p:clrMapOvr>
  <p:transition>
    <p:split orient="vert" dir="in"/>
  </p:transition>
</p:sld>
</file>

<file path=ppt/slides/slide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12004" name="Text Box 4"/>
          <p:cNvSpPr txBox="1">
            <a:spLocks noChangeArrowheads="1"/>
          </p:cNvSpPr>
          <p:nvPr/>
        </p:nvSpPr>
        <p:spPr bwMode="auto">
          <a:xfrm>
            <a:off x="0" y="2209800"/>
            <a:ext cx="8839200" cy="271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Ancient Near </a:t>
            </a:r>
            <a:b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b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East Productions      </a:t>
            </a: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presents…</a:t>
            </a:r>
            <a:endParaRPr kumimoji="0" lang="en-US" sz="1600" b="0" i="0" u="none" strike="noStrike" kern="1200" cap="none" spc="0" normalizeH="0" baseline="0" noProof="0">
              <a:ln>
                <a:noFill/>
              </a:ln>
              <a:solidFill>
                <a:srgbClr val="FF99FF"/>
              </a:solidFill>
              <a:effectLst>
                <a:outerShdw blurRad="38100" dist="38100" dir="2700000" algn="tl">
                  <a:srgbClr val="000000"/>
                </a:outerShdw>
              </a:effectLst>
              <a:uLnTx/>
              <a:uFillTx/>
              <a:latin typeface="Arial"/>
              <a:ea typeface="ＭＳ Ｐゴシック" charset="0"/>
              <a:cs typeface="Arial"/>
            </a:endParaRPr>
          </a:p>
        </p:txBody>
      </p:sp>
      <p:sp>
        <p:nvSpPr>
          <p:cNvPr id="512005" name="Text Box 5"/>
          <p:cNvSpPr txBox="1">
            <a:spLocks noChangeArrowheads="1"/>
          </p:cNvSpPr>
          <p:nvPr/>
        </p:nvSpPr>
        <p:spPr bwMode="auto">
          <a:xfrm rot="1980975">
            <a:off x="-430213" y="2387600"/>
            <a:ext cx="9144001" cy="314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9600" b="0" i="0" u="none" strike="noStrike" kern="1200" cap="none" spc="0" normalizeH="0" baseline="0" noProof="0">
                <a:ln>
                  <a:noFill/>
                </a:ln>
                <a:solidFill>
                  <a:srgbClr val="FFFFFF"/>
                </a:solidFill>
                <a:effectLst/>
                <a:uLnTx/>
                <a:uFillTx/>
                <a:latin typeface="Arial" charset="0"/>
                <a:ea typeface="ＭＳ Ｐゴシック" charset="0"/>
                <a:cs typeface="Arial" charset="0"/>
              </a:rPr>
              <a:t>E P I S O D E    2</a:t>
            </a:r>
          </a:p>
        </p:txBody>
      </p:sp>
      <p:sp>
        <p:nvSpPr>
          <p:cNvPr id="6" name="Title 5"/>
          <p:cNvSpPr>
            <a:spLocks noGrp="1"/>
          </p:cNvSpPr>
          <p:nvPr>
            <p:ph type="title" idx="4294967295"/>
          </p:nvPr>
        </p:nvSpPr>
        <p:spPr>
          <a:xfrm>
            <a:off x="228600" y="0"/>
            <a:ext cx="8229600" cy="1139825"/>
          </a:xfrm>
        </p:spPr>
        <p:txBody>
          <a:bodyPr/>
          <a:lstStyle/>
          <a:p>
            <a:pPr>
              <a:defRPr/>
            </a:pPr>
            <a:r>
              <a:rPr lang="en-US">
                <a:latin typeface="Arial"/>
                <a:ea typeface="ＭＳ Ｐゴシック" charset="0"/>
                <a:cs typeface="Arial"/>
              </a:rPr>
              <a:t>Episode 2</a:t>
            </a: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subTnLst>
                                    <p:audio>
                                      <p:cMediaNode>
                                        <p:cTn display="0" masterRel="sameClick">
                                          <p:stCondLst>
                                            <p:cond evt="begin" delay="0">
                                              <p:tn val="12"/>
                                            </p:cond>
                                          </p:stCondLst>
                                          <p:endCondLst>
                                            <p:cond evt="onStopAudio" delay="0">
                                              <p:tgtEl>
                                                <p:sldTgt/>
                                              </p:tgtEl>
                                            </p:cond>
                                          </p:endCondLst>
                                        </p:cTn>
                                        <p:tgtEl>
                                          <p:sndTgt r:embed="rId2" name="suction.wav"/>
                                        </p:tgtEl>
                                      </p:cMediaNode>
                                    </p:audio>
                                  </p:sub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drumroll.wav"/>
                                        </p:tgtEl>
                                      </p:cMediaNode>
                                    </p:audio>
                                  </p:sub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subTnLst>
                                    <p:audio>
                                      <p:cMediaNode>
                                        <p:cTn display="0" masterRel="sameClick">
                                          <p:stCondLst>
                                            <p:cond evt="begin" delay="0">
                                              <p:tn val="22"/>
                                            </p:cond>
                                          </p:stCondLst>
                                          <p:endCondLst>
                                            <p:cond evt="onStopAudio" delay="0">
                                              <p:tgtEl>
                                                <p:sldTgt/>
                                              </p:tgtEl>
                                            </p:cond>
                                          </p:endCondLst>
                                        </p:cTn>
                                        <p:tgtEl>
                                          <p:sndTgt r:embed="rId4" name="chimes.wav"/>
                                        </p:tgtEl>
                                      </p:cMediaNode>
                                    </p:audio>
                                  </p:sub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subTnLst>
                                    <p:audio>
                                      <p:cMediaNode>
                                        <p:cTn display="0" masterRel="sameClick">
                                          <p:stCondLst>
                                            <p:cond evt="begin" delay="0">
                                              <p:tn val="28"/>
                                            </p:cond>
                                          </p:stCondLst>
                                          <p:endCondLst>
                                            <p:cond evt="onStopAudio" delay="0">
                                              <p:tgtEl>
                                                <p:sldTgt/>
                                              </p:tgtEl>
                                            </p:cond>
                                          </p:endCondLst>
                                        </p:cTn>
                                        <p:tgtEl>
                                          <p:sndTgt r:embed="rId5"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0"/>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WELCOME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to the</a:t>
            </a:r>
            <a:endPar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783137" cy="1323975"/>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deuteros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second</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nomos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law</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13320" name="Text Box 8"/>
          <p:cNvSpPr txBox="1">
            <a:spLocks noChangeArrowheads="1"/>
          </p:cNvSpPr>
          <p:nvPr/>
        </p:nvSpPr>
        <p:spPr bwMode="auto">
          <a:xfrm rot="1023651">
            <a:off x="-295275" y="2247900"/>
            <a:ext cx="8915400" cy="2314575"/>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88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Book of the Law    </a:t>
            </a:r>
            <a:r>
              <a:rPr kumimoji="0" lang="en-US" sz="44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2</a:t>
            </a:r>
            <a:r>
              <a:rPr kumimoji="0" lang="en-US" sz="4400" b="1" i="0" u="none" strike="noStrike" kern="1200" cap="none" spc="0" normalizeH="0" baseline="30000" noProof="0">
                <a:ln>
                  <a:noFill/>
                </a:ln>
                <a:solidFill>
                  <a:srgbClr val="000000"/>
                </a:solidFill>
                <a:effectLst/>
                <a:uLnTx/>
                <a:uFillTx/>
                <a:latin typeface="Book Antiqua" charset="0"/>
                <a:ea typeface="ＭＳ Ｐゴシック" charset="0"/>
                <a:cs typeface="Times New Roman" charset="0"/>
              </a:rPr>
              <a:t>nd</a:t>
            </a:r>
            <a:r>
              <a:rPr kumimoji="0" lang="en-US" sz="44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 Edition</a:t>
            </a:r>
            <a:endParaRPr kumimoji="0" lang="en-US" sz="4400" b="1" i="0" u="none" strike="noStrike" kern="1200" cap="none" spc="0" normalizeH="0" baseline="0" noProof="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en-US" sz="2800">
                <a:solidFill>
                  <a:schemeClr val="tx1"/>
                </a:solidFill>
                <a:latin typeface="Arial" charset="0"/>
                <a:ea typeface="ＭＳ Ｐゴシック" charset="0"/>
                <a:cs typeface="ＭＳ Ｐゴシック" charset="0"/>
              </a:rPr>
              <a:t>Meaning of the Title</a:t>
            </a: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2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2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en-US" sz="3200" b="1" dirty="0"/>
              <a:t>The "Book of the Law" motivated Josiah</a:t>
            </a:r>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"Then Shaphan the scribe told the king, saying, </a:t>
            </a:r>
            <a:r>
              <a:rPr kumimoji="0" lang="fr-FR"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a:t>
            </a: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Hilkiah the priest has given me a book.</a:t>
            </a:r>
            <a:r>
              <a:rPr kumimoji="0" lang="fr-FR"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a:t>
            </a: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  And Shaphan read it before the king… when the king heard the words of the Law, he tore his clothes" </a:t>
            </a:r>
            <a:r>
              <a:rPr kumimoji="0" lang="en-US" sz="1800" b="1" i="0"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 (2 Chron. 34:18-19).</a:t>
            </a: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BOOK</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KEY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IDEA</a:t>
                      </a:r>
                      <a:endParaRPr kumimoji="0" lang="en-US" sz="16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THE NATION</a:t>
                      </a:r>
                      <a:endParaRPr kumimoji="0" lang="en-US" sz="32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THE PEOPLE</a:t>
                      </a:r>
                      <a:endParaRPr kumimoji="0" lang="en-US" sz="32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CHARACTER</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ROLE</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COMMAND</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Genesis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Beginnings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Chosen</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Prepared</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Powerful Sovereign</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Creator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Let there be</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Exodus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Redemption</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Delivered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Redeemed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Merciful</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Deliverer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Let my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people go</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Leviticus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Worship</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Set Apart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Taught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Holy</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Sanctifier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Be holy</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Numbers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Wandering</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Directed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Tested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Just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Sustainer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Go in!</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Deut.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Renewed Covenant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Made Ready</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Retaught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Loving Lord</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Rewarder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Obey!</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2836863" y="6094413"/>
            <a:ext cx="6145212"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C0C0C0"/>
                </a:solidFill>
                <a:effectLst/>
                <a:uLnTx/>
                <a:uFillTx/>
                <a:latin typeface="Arial" charset="0"/>
                <a:ea typeface="ＭＳ Ｐゴシック" charset="0"/>
                <a:cs typeface="Arial" charset="0"/>
              </a:rPr>
              <a:t>Bruce Wilkinson &amp; Kenneth Boa, </a:t>
            </a:r>
            <a:r>
              <a:rPr kumimoji="0" lang="en-US" sz="1200" b="1" i="1" u="none" strike="noStrike" kern="1200" cap="none" spc="0" normalizeH="0" baseline="0" noProof="0">
                <a:ln>
                  <a:noFill/>
                </a:ln>
                <a:solidFill>
                  <a:srgbClr val="C0C0C0"/>
                </a:solidFill>
                <a:effectLst/>
                <a:uLnTx/>
                <a:uFillTx/>
                <a:latin typeface="Arial" charset="0"/>
                <a:ea typeface="ＭＳ Ｐゴシック" charset="0"/>
                <a:cs typeface="Arial" charset="0"/>
              </a:rPr>
              <a:t>Talk Thru the Bible</a:t>
            </a:r>
            <a:r>
              <a:rPr kumimoji="0" lang="en-US" sz="1200" b="1" i="0" u="none" strike="noStrike" kern="1200" cap="none" spc="0" normalizeH="0" baseline="0" noProof="0">
                <a:ln>
                  <a:noFill/>
                </a:ln>
                <a:solidFill>
                  <a:srgbClr val="C0C0C0"/>
                </a:solidFill>
                <a:effectLst/>
                <a:uLnTx/>
                <a:uFillTx/>
                <a:latin typeface="Arial" charset="0"/>
                <a:ea typeface="ＭＳ Ｐゴシック" charset="0"/>
                <a:cs typeface="Arial" charset="0"/>
              </a:rPr>
              <a:t> (Nashville, TN: Nelson, 1983)</a:t>
            </a: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en-US" dirty="0">
                <a:solidFill>
                  <a:schemeClr val="tx1"/>
                </a:solidFill>
                <a:ea typeface="ＭＳ Ｐゴシック" charset="0"/>
              </a:rPr>
              <a:t>The Pentateuch</a:t>
            </a:r>
            <a:endParaRPr lang="en-US" dirty="0">
              <a:ea typeface="ＭＳ Ｐゴシック" charset="0"/>
            </a:endParaRPr>
          </a:p>
        </p:txBody>
      </p:sp>
      <p:sp>
        <p:nvSpPr>
          <p:cNvPr id="2" name="TextBox 1"/>
          <p:cNvSpPr txBox="1"/>
          <p:nvPr/>
        </p:nvSpPr>
        <p:spPr>
          <a:xfrm>
            <a:off x="8338318" y="116632"/>
            <a:ext cx="69817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55a</a:t>
            </a: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E3E3FF"/>
                </a:solidFill>
                <a:effectLst/>
                <a:uLnTx/>
                <a:uFillTx/>
                <a:latin typeface="Ashley Script MT" charset="0"/>
                <a:ea typeface="ＭＳ Ｐゴシック" charset="0"/>
              </a:rPr>
              <a:t>Introduction &amp; Title</a:t>
            </a:r>
          </a:p>
        </p:txBody>
      </p:sp>
      <p:sp>
        <p:nvSpPr>
          <p:cNvPr id="19461" name="Text Box 5"/>
          <p:cNvSpPr txBox="1">
            <a:spLocks noChangeArrowheads="1"/>
          </p:cNvSpPr>
          <p:nvPr/>
        </p:nvSpPr>
        <p:spPr bwMode="auto">
          <a:xfrm>
            <a:off x="685800" y="2895600"/>
            <a:ext cx="66294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FFFFFF"/>
                </a:solidFill>
                <a:effectLst/>
                <a:uLnTx/>
                <a:uFillTx/>
                <a:latin typeface="Ashley Script MT" charset="0"/>
                <a:ea typeface="ＭＳ Ｐゴシック" charset="0"/>
              </a:rPr>
              <a:t>Author</a:t>
            </a: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E3E3FF"/>
                </a:solidFill>
                <a:effectLst/>
                <a:uLnTx/>
                <a:uFillTx/>
                <a:latin typeface="Ashley Script MT" charset="0"/>
                <a:ea typeface="ＭＳ Ｐゴシック" charset="0"/>
              </a:rPr>
              <a:t>Date &amp; Setting</a:t>
            </a: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603625" cy="536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EBF010"/>
                  </a:solidFill>
                  <a:effectLst/>
                  <a:uLnTx/>
                  <a:uFillTx/>
                  <a:latin typeface="Ashley Script MT" pitchFamily="32" charset="0"/>
                  <a:ea typeface="ＭＳ Ｐゴシック" charset="0"/>
                </a:rPr>
                <a:t>   these are the words</a:t>
              </a: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BF010"/>
                </a:solidFill>
                <a:effectLst/>
                <a:uLnTx/>
                <a:uFillTx/>
                <a:latin typeface="Times New Roman" charset="0"/>
                <a:ea typeface="ＭＳ Ｐゴシック"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a:ln>
                    <a:noFill/>
                  </a:ln>
                  <a:solidFill>
                    <a:srgbClr val="EBF010"/>
                  </a:solidFill>
                  <a:effectLst/>
                  <a:uLnTx/>
                  <a:uFillTx/>
                  <a:latin typeface="Ashley Script MT" charset="0"/>
                  <a:ea typeface="ＭＳ Ｐゴシック" charset="0"/>
                </a:rPr>
                <a:t>Moses </a:t>
              </a:r>
              <a:r>
                <a:rPr kumimoji="0" lang="en-US" sz="2400" b="0" i="0" u="none" strike="noStrike" kern="1200" cap="none" spc="0" normalizeH="0" baseline="0" noProof="0">
                  <a:ln>
                    <a:noFill/>
                  </a:ln>
                  <a:solidFill>
                    <a:srgbClr val="EBF010"/>
                  </a:solidFill>
                  <a:effectLst/>
                  <a:uLnTx/>
                  <a:uFillTx/>
                  <a:latin typeface="Ashley Script MT" charset="0"/>
                  <a:ea typeface="ＭＳ Ｐゴシック" charset="0"/>
                </a:rPr>
                <a:t>except Deut 34</a:t>
              </a:r>
              <a:endParaRPr kumimoji="0" lang="en-US" sz="4800" b="0" i="0" u="none" strike="noStrike" kern="1200" cap="none" spc="0" normalizeH="0" baseline="0" noProof="0">
                <a:ln>
                  <a:noFill/>
                </a:ln>
                <a:solidFill>
                  <a:srgbClr val="EBF010"/>
                </a:solidFill>
                <a:effectLst/>
                <a:uLnTx/>
                <a:uFillTx/>
                <a:latin typeface="Ashley Script MT" charset="0"/>
                <a:ea typeface="ＭＳ Ｐゴシック"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1" charset="0"/>
                <a:ea typeface="ＭＳ Ｐゴシック" charset="0"/>
              </a:endParaRPr>
            </a:p>
          </p:txBody>
        </p:sp>
      </p:grpSp>
      <p:sp>
        <p:nvSpPr>
          <p:cNvPr id="19470" name="Text Box 14"/>
          <p:cNvSpPr txBox="1">
            <a:spLocks noChangeArrowheads="1"/>
          </p:cNvSpPr>
          <p:nvPr/>
        </p:nvSpPr>
        <p:spPr bwMode="auto">
          <a:xfrm>
            <a:off x="2438400" y="5535613"/>
            <a:ext cx="5876925" cy="6000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EBF010"/>
                </a:solidFill>
                <a:effectLst/>
                <a:uLnTx/>
                <a:uFillTx/>
                <a:latin typeface="Ashley Script MT" pitchFamily="32" charset="0"/>
                <a:ea typeface="ＭＳ Ｐゴシック" charset="0"/>
              </a:rPr>
              <a:t>1405 B.C. at the plains of Moab</a:t>
            </a: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3E3FF"/>
                </a:solidFill>
                <a:effectLst/>
                <a:uLnTx/>
                <a:uFillTx/>
                <a:latin typeface="Arial" charset="0"/>
                <a:ea typeface="ＭＳ Ｐゴシック" charset="0"/>
                <a:cs typeface="Arial" charset="0"/>
              </a:rPr>
              <a:t>148</a:t>
            </a: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en-US" sz="4800" i="1">
                <a:solidFill>
                  <a:srgbClr val="EBF010"/>
                </a:solidFill>
                <a:latin typeface="Black Chancery" charset="0"/>
                <a:ea typeface="ＭＳ Ｐゴシック" charset="0"/>
                <a:cs typeface="ＭＳ Ｐゴシック" charset="0"/>
              </a:rPr>
              <a:t>The Basics</a:t>
            </a: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a:ea typeface="ＭＳ Ｐゴシック" charset="0"/>
                <a:cs typeface="Arial"/>
              </a:rPr>
              <a:t>147</a:t>
            </a: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Key Word</a:t>
            </a: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 </a:t>
            </a:r>
            <a:b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b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Renewal</a:t>
            </a:r>
            <a:endParaRPr kumimoji="0" lang="en-US" sz="3200" b="0"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462853" name="Text Box 5"/>
          <p:cNvSpPr txBox="1">
            <a:spLocks noChangeArrowheads="1"/>
          </p:cNvSpPr>
          <p:nvPr/>
        </p:nvSpPr>
        <p:spPr bwMode="auto">
          <a:xfrm>
            <a:off x="1284288" y="3560763"/>
            <a:ext cx="7391400" cy="252376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Key Verse</a:t>
            </a: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"Hear, O Israel: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our God,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is one.  Love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your God with all your heart and with all your soul and with all your strength" (Deut. 6:4-5)</a:t>
            </a:r>
            <a:endParaRPr kumimoji="0" lang="en-US" sz="2800" b="1" i="0" u="none" strike="noStrike" kern="1200" cap="none" spc="0" normalizeH="0" baseline="0" noProof="0" dirty="0">
              <a:ln>
                <a:noFill/>
              </a:ln>
              <a:solidFill>
                <a:srgbClr val="000000"/>
              </a:solidFill>
              <a:effectLst/>
              <a:uLnTx/>
              <a:uFillTx/>
              <a:latin typeface="Arial"/>
              <a:ea typeface="SimSun" charset="0"/>
              <a:cs typeface="Arial"/>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en-US" altLang="zh-CN" b="1">
                <a:solidFill>
                  <a:srgbClr val="000000"/>
                </a:solidFill>
                <a:ea typeface="SimSun" charset="0"/>
              </a:rPr>
              <a:t>Keys to the Book</a:t>
            </a:r>
            <a:endParaRPr kumimoji="0" lang="en-US">
              <a:solidFill>
                <a:srgbClr val="000000"/>
              </a:solidFill>
              <a:ea typeface="SimSun" charset="0"/>
            </a:endParaRPr>
          </a:p>
        </p:txBody>
      </p:sp>
    </p:spTree>
    <p:extLst>
      <p:ext uri="{BB962C8B-B14F-4D97-AF65-F5344CB8AC3E}">
        <p14:creationId xmlns:p14="http://schemas.microsoft.com/office/powerpoint/2010/main" val="21312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en-US" altLang="zh-CN" b="1">
                <a:solidFill>
                  <a:srgbClr val="000000"/>
                </a:solidFill>
                <a:latin typeface="Arial" charset="0"/>
                <a:ea typeface="SimSun" charset="0"/>
                <a:cs typeface="SimSun" charset="0"/>
              </a:rPr>
              <a:t>Summary Statement</a:t>
            </a:r>
            <a:endParaRPr kumimoji="0" lang="en-US" b="1">
              <a:solidFill>
                <a:srgbClr val="000000"/>
              </a:solidFill>
              <a:latin typeface="Arial" charset="0"/>
              <a:ea typeface="SimSun" charset="0"/>
              <a:cs typeface="SimSun"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63876" name="Text Box 4"/>
          <p:cNvSpPr txBox="1">
            <a:spLocks noChangeArrowheads="1"/>
          </p:cNvSpPr>
          <p:nvPr/>
        </p:nvSpPr>
        <p:spPr bwMode="auto">
          <a:xfrm>
            <a:off x="381000" y="2351088"/>
            <a:ext cx="8305800" cy="3046412"/>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Moses preaches &amp; records sermons which expound the Law in order to encourage Israel</a:t>
            </a:r>
            <a:r>
              <a:rPr kumimoji="0" lang="fr-FR"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new generation in </a:t>
            </a:r>
            <a:r>
              <a:rPr kumimoji="0" lang="en-US" altLang="zh-CN"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renewal</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of the covenant at Sinai, resulting in blessing in Canaan for obedience, not cursing for disobedience.</a:t>
            </a: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Moses exhorted Israel to </a:t>
            </a:r>
            <a:r>
              <a:rPr kumimoji="0" lang="en-US" sz="36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renew</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obedience to the Sinai Covenant so as to function as God</a:t>
            </a:r>
            <a:r>
              <a:rPr kumimoji="0" lang="uk-UA"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s kingdom representatives in Canaan for blessing to the whole world. </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Deuteronomy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Characteristics</a:t>
            </a:r>
            <a:endParaRPr kumimoji="0" lang="en-US" sz="3200">
              <a:latin typeface="Arial" charset="0"/>
              <a:ea typeface="SimSun" charset="0"/>
              <a:cs typeface="SimSun"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149-150</a:t>
            </a:r>
          </a:p>
        </p:txBody>
      </p:sp>
      <p:sp>
        <p:nvSpPr>
          <p:cNvPr id="471044" name="Text Box 4"/>
          <p:cNvSpPr txBox="1">
            <a:spLocks noChangeArrowheads="1"/>
          </p:cNvSpPr>
          <p:nvPr/>
        </p:nvSpPr>
        <p:spPr bwMode="auto">
          <a:xfrm>
            <a:off x="914400" y="1720850"/>
            <a:ext cx="7848600" cy="4832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Deuteronomy is one of the most influential books in the OT with many quotations by the prophets &amp; is most quoted in the NT.  </a:t>
            </a:r>
          </a:p>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Deuteronomy has the famous </a:t>
            </a:r>
            <a:r>
              <a:rPr kumimoji="0" lang="en-US" altLang="zh-CN" sz="2800" b="1" i="1" u="none" strike="noStrike" kern="1200" cap="none" spc="0" normalizeH="0" baseline="0" noProof="0" dirty="0" err="1">
                <a:ln>
                  <a:noFill/>
                </a:ln>
                <a:solidFill>
                  <a:srgbClr val="000000"/>
                </a:solidFill>
                <a:effectLst/>
                <a:uLnTx/>
                <a:uFillTx/>
                <a:latin typeface="Arial" charset="0"/>
                <a:ea typeface="SimSun" charset="0"/>
                <a:cs typeface="SimSun" charset="0"/>
              </a:rPr>
              <a:t>Shema</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("Hear"): "Hear, O Israel: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our God,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is one" (6:4).  </a:t>
            </a:r>
          </a:p>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This final book of Moses includes the greatest commandment–that Israel is to love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with totality of heart, soul, and strength (6:5).</a:t>
            </a: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Characteristics</a:t>
            </a:r>
            <a:endParaRPr kumimoji="0" lang="en-US" sz="3200">
              <a:latin typeface="Arial" charset="0"/>
              <a:ea typeface="SimSun" charset="0"/>
              <a:cs typeface="SimSun"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149-150</a:t>
            </a:r>
          </a:p>
        </p:txBody>
      </p:sp>
      <p:sp>
        <p:nvSpPr>
          <p:cNvPr id="472068" name="Text Box 4"/>
          <p:cNvSpPr txBox="1">
            <a:spLocks noChangeArrowheads="1"/>
          </p:cNvSpPr>
          <p:nvPr/>
        </p:nvSpPr>
        <p:spPr bwMode="auto">
          <a:xfrm>
            <a:off x="228600" y="1547813"/>
            <a:ext cx="8763000" cy="4578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This writing also is the 1st to mention the Great Tribulation (4:29-31). </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The test for determining true &amp; false prophets is found only in Deuteronomy (18:20-22).</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Deuteronomy explains the Land Covenant more than any book of Scripture (chs. 29–30). </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The structure is unique in Scripture as it most closely follows a similar (but not identical) pattern of the 15th century vassal treaty.</a:t>
            </a: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72068">
                                            <p:txEl>
                                              <p:pRg st="3" end="3"/>
                                            </p:txEl>
                                          </p:spTgt>
                                        </p:tgtEl>
                                        <p:attrNameLst>
                                          <p:attrName>style.visibility</p:attrName>
                                        </p:attrNameLst>
                                      </p:cBhvr>
                                      <p:to>
                                        <p:strVal val="visible"/>
                                      </p:to>
                                    </p:set>
                                    <p:anim calcmode="lin" valueType="num">
                                      <p:cBhvr additive="base">
                                        <p:cTn id="25" dur="500" fill="hold"/>
                                        <p:tgtEl>
                                          <p:spTgt spid="47206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7206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16099" name="Text Box 3"/>
          <p:cNvSpPr txBox="1">
            <a:spLocks noChangeArrowheads="1"/>
          </p:cNvSpPr>
          <p:nvPr/>
        </p:nvSpPr>
        <p:spPr bwMode="auto">
          <a:xfrm>
            <a:off x="990600" y="787400"/>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1</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1–4</a:t>
            </a: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6" name="Text Box 10"/>
          <p:cNvSpPr txBox="1">
            <a:spLocks noChangeArrowheads="1"/>
          </p:cNvSpPr>
          <p:nvPr/>
        </p:nvSpPr>
        <p:spPr bwMode="auto">
          <a:xfrm>
            <a:off x="7162800" y="787400"/>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4</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th</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31–34</a:t>
            </a: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Historical</a:t>
            </a: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9" name="Text Box 13"/>
          <p:cNvSpPr txBox="1">
            <a:spLocks noChangeArrowheads="1"/>
          </p:cNvSpPr>
          <p:nvPr/>
        </p:nvSpPr>
        <p:spPr bwMode="auto">
          <a:xfrm rot="21591997">
            <a:off x="5796232" y="842599"/>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3</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rd</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27–30</a:t>
            </a: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FFFF"/>
                </a:solidFill>
                <a:effectLst/>
                <a:uLnTx/>
                <a:uFillTx/>
                <a:latin typeface="Arial"/>
                <a:ea typeface="ＭＳ Ｐゴシック" charset="0"/>
                <a:cs typeface="Arial"/>
              </a:rPr>
              <a:t>Christ:  The Prophet</a:t>
            </a: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FFFF"/>
                </a:solidFill>
                <a:effectLst/>
                <a:uLnTx/>
                <a:uFillTx/>
                <a:latin typeface="Arial"/>
                <a:ea typeface="ＭＳ Ｐゴシック" charset="0"/>
                <a:cs typeface="Arial"/>
              </a:rPr>
              <a:t>Deuteronomy 18:18-19  </a:t>
            </a:r>
          </a:p>
        </p:txBody>
      </p:sp>
      <p:sp>
        <p:nvSpPr>
          <p:cNvPr id="516114" name="Text Box 18"/>
          <p:cNvSpPr txBox="1">
            <a:spLocks noChangeArrowheads="1"/>
          </p:cNvSpPr>
          <p:nvPr/>
        </p:nvSpPr>
        <p:spPr bwMode="auto">
          <a:xfrm>
            <a:off x="3352800" y="787400"/>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2</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nd</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5–26</a:t>
            </a: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2" name="Text Box 26"/>
          <p:cNvSpPr txBox="1">
            <a:spLocks noChangeArrowheads="1"/>
          </p:cNvSpPr>
          <p:nvPr/>
        </p:nvSpPr>
        <p:spPr bwMode="auto">
          <a:xfrm rot="16985217">
            <a:off x="-111918" y="2985367"/>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Prologue 1:6–4:49</a:t>
            </a:r>
          </a:p>
        </p:txBody>
      </p:sp>
      <p:sp>
        <p:nvSpPr>
          <p:cNvPr id="516123" name="Text Box 27"/>
          <p:cNvSpPr txBox="1">
            <a:spLocks noChangeArrowheads="1"/>
          </p:cNvSpPr>
          <p:nvPr/>
        </p:nvSpPr>
        <p:spPr bwMode="auto">
          <a:xfrm rot="16985217">
            <a:off x="1671638" y="3144838"/>
            <a:ext cx="2860675" cy="955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General laws               5–11</a:t>
            </a:r>
          </a:p>
        </p:txBody>
      </p:sp>
      <p:sp>
        <p:nvSpPr>
          <p:cNvPr id="516124" name="Text Box 28"/>
          <p:cNvSpPr txBox="1">
            <a:spLocks noChangeArrowheads="1"/>
          </p:cNvSpPr>
          <p:nvPr/>
        </p:nvSpPr>
        <p:spPr bwMode="auto">
          <a:xfrm rot="16985217">
            <a:off x="3406775" y="3090863"/>
            <a:ext cx="2708275" cy="955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Specific laws           12–26</a:t>
            </a:r>
          </a:p>
        </p:txBody>
      </p:sp>
      <p:sp>
        <p:nvSpPr>
          <p:cNvPr id="516125" name="Text Box 29"/>
          <p:cNvSpPr txBox="1">
            <a:spLocks noChangeArrowheads="1"/>
          </p:cNvSpPr>
          <p:nvPr/>
        </p:nvSpPr>
        <p:spPr bwMode="auto">
          <a:xfrm rot="16985217">
            <a:off x="4974432" y="3718719"/>
            <a:ext cx="21209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Covenant </a:t>
            </a:r>
          </a:p>
        </p:txBody>
      </p:sp>
      <p:sp>
        <p:nvSpPr>
          <p:cNvPr id="516126" name="Text Box 30"/>
          <p:cNvSpPr txBox="1">
            <a:spLocks noChangeArrowheads="1"/>
          </p:cNvSpPr>
          <p:nvPr/>
        </p:nvSpPr>
        <p:spPr bwMode="auto">
          <a:xfrm rot="16985217">
            <a:off x="6320632" y="3617119"/>
            <a:ext cx="2044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Farewell</a:t>
            </a: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Death</a:t>
            </a: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Legislative</a:t>
            </a: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Moses</a:t>
            </a:r>
            <a:r>
              <a:rPr kumimoji="0" lang="fr-FR"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Sermons</a:t>
            </a: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Prophetic</a:t>
            </a:r>
          </a:p>
        </p:txBody>
      </p:sp>
      <p:sp>
        <p:nvSpPr>
          <p:cNvPr id="516142" name="Text Box 46"/>
          <p:cNvSpPr txBox="1">
            <a:spLocks noChangeArrowheads="1"/>
          </p:cNvSpPr>
          <p:nvPr/>
        </p:nvSpPr>
        <p:spPr bwMode="auto">
          <a:xfrm rot="16985217">
            <a:off x="-797718" y="2964656"/>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Preamble 1:1-5</a:t>
            </a:r>
          </a:p>
        </p:txBody>
      </p:sp>
      <p:sp>
        <p:nvSpPr>
          <p:cNvPr id="309282" name="Title 46"/>
          <p:cNvSpPr>
            <a:spLocks noGrp="1"/>
          </p:cNvSpPr>
          <p:nvPr>
            <p:ph type="title" idx="4294967295"/>
          </p:nvPr>
        </p:nvSpPr>
        <p:spPr>
          <a:xfrm>
            <a:off x="-76200" y="0"/>
            <a:ext cx="2667000" cy="533400"/>
          </a:xfrm>
        </p:spPr>
        <p:txBody>
          <a:bodyPr/>
          <a:lstStyle/>
          <a:p>
            <a:r>
              <a:rPr lang="en-US" sz="2800">
                <a:solidFill>
                  <a:schemeClr val="bg1"/>
                </a:solidFill>
                <a:latin typeface="Arial" charset="0"/>
                <a:ea typeface="ＭＳ Ｐゴシック" charset="0"/>
              </a:rPr>
              <a:t>Book Chart</a:t>
            </a: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Element</a:t>
                </a: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Explanation</a:t>
                </a: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Parallel in Deuteronomy</a:t>
                </a: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Preamble</a:t>
                </a: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Introduction to the treaty</a:t>
                </a: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Introduction: Historical Setting / Moses as Covenant Mediator (1:1-4)</a:t>
                </a: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Historical Prologue</a:t>
                </a: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History of the king</a:t>
                </a:r>
                <a:r>
                  <a:rPr kumimoji="0" lang="fr-FR"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 dealings with the vassal</a:t>
                </a: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Sermon #1: Historical Prologue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(1:5–4:43)</a:t>
                </a: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General Stipulation</a:t>
                </a: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Call for wholehearted allegiance to the king</a:t>
                </a: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Sermon #2: Covenant Obligations </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(4:44–11:32)</a:t>
                </a: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 Specific Stipulations</a:t>
                </a: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Detailed laws required of vassal to show allegiance</a:t>
                </a: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#2 </a:t>
                </a:r>
                <a:r>
                  <a:rPr kumimoji="0" lang="en-US" sz="2400" b="1"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rPr>
                  <a:t>cont</a:t>
                </a:r>
                <a:r>
                  <a:rPr kumimoji="0" lang="fr-FR"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d: Specific Laws </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(Deut 12–26)</a:t>
                </a: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algn="l" eaLnBrk="1" hangingPunct="1">
              <a:defRPr/>
            </a:pPr>
            <a:r>
              <a:rPr kumimoji="0" lang="en-US" altLang="zh-CN" dirty="0">
                <a:solidFill>
                  <a:schemeClr val="accent2"/>
                </a:solidFill>
                <a:latin typeface="Arial Black" charset="0"/>
                <a:ea typeface="SimSun" charset="0"/>
                <a:cs typeface="SimSun" charset="0"/>
              </a:rPr>
              <a:t>Suzerain-Vassal Format</a:t>
            </a:r>
            <a:endParaRPr kumimoji="0" lang="en-US" dirty="0">
              <a:solidFill>
                <a:schemeClr val="accent2"/>
              </a:solidFill>
              <a:latin typeface="Arial Black" charset="0"/>
              <a:ea typeface="ＭＳ Ｐゴシック" charset="0"/>
              <a:cs typeface="ＭＳ Ｐゴシック"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George E. Mendenhall,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Law and Covenant in Israel and the Ancient Near East</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The Biblical Archaeologist, </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17.2 [May 1954], 26-46 and 17.3 [Sept. 1954], 49-76; </a:t>
            </a:r>
            <a:r>
              <a:rPr kumimoji="0" lang="en-US" sz="1100" b="1" i="0" u="none" strike="noStrike" kern="1200" cap="none" spc="0" normalizeH="0" baseline="0" noProof="0" dirty="0" err="1">
                <a:ln>
                  <a:noFill/>
                </a:ln>
                <a:solidFill>
                  <a:srgbClr val="000000"/>
                </a:solidFill>
                <a:effectLst/>
                <a:uLnTx/>
                <a:uFillTx/>
                <a:latin typeface="Arial"/>
                <a:ea typeface="ＭＳ Ｐゴシック" charset="0"/>
                <a:cs typeface="Arial"/>
              </a:rPr>
              <a:t>repr</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Pittsburgh: The Presbyterian Board of Colportage of Western Pennsylvania, 1955), 878-79</a:t>
            </a:r>
          </a:p>
        </p:txBody>
      </p:sp>
    </p:spTree>
    <p:extLst>
      <p:ext uri="{BB962C8B-B14F-4D97-AF65-F5344CB8AC3E}">
        <p14:creationId xmlns:p14="http://schemas.microsoft.com/office/powerpoint/2010/main" val="128966033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George E. Mendenhall,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Law and Covenant in Israel and the Ancient Near East</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The Biblical Archaeologist, </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17.2 [May 1954], 26-46 and 17.3 [Sept. 1954], 49-76; </a:t>
            </a:r>
            <a:r>
              <a:rPr kumimoji="0" lang="en-US" sz="1100" b="1" i="0" u="none" strike="noStrike" kern="1200" cap="none" spc="0" normalizeH="0" baseline="0" noProof="0" dirty="0" err="1">
                <a:ln>
                  <a:noFill/>
                </a:ln>
                <a:solidFill>
                  <a:srgbClr val="000000"/>
                </a:solidFill>
                <a:effectLst/>
                <a:uLnTx/>
                <a:uFillTx/>
                <a:latin typeface="Arial"/>
                <a:ea typeface="ＭＳ Ｐゴシック" charset="0"/>
                <a:cs typeface="Arial"/>
              </a:rPr>
              <a:t>repr</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Pittsburgh: The Presbyterian Board of Colportage of Western Pennsylvania, 1955), 878-79</a:t>
            </a: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Element</a:t>
                  </a: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Explanation</a:t>
                  </a: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Parallel in Deuteronomy</a:t>
                  </a: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 Divine Witnesses</a:t>
                  </a: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Deities called to witness the treaty</a:t>
                  </a: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Heaven &amp; earth witness since no deities exist (4:26; 30:19; 31:28; 32:1)</a:t>
                  </a: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6. Blessings &amp; Curses</a:t>
                  </a: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Results for obeying or disobeying the treaty</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#3: Blessings &amp; Curses</a:t>
                  </a: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27–28)</a:t>
                  </a: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#4: Covenant Summary</a:t>
                  </a: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29–30)</a:t>
                  </a: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Narrative / Sermons: Transition of the Covenant Mediator from Moses to Joshua </a:t>
                  </a:r>
                  <a:b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31–34)</a:t>
                  </a: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dirty="0">
                <a:solidFill>
                  <a:schemeClr val="accent2"/>
                </a:solidFill>
                <a:latin typeface="Arial Black" charset="0"/>
                <a:ea typeface="SimSun" charset="0"/>
                <a:cs typeface="SimSun" charset="0"/>
              </a:rPr>
              <a:t>Suzerain-Vassal Format</a:t>
            </a:r>
            <a:endParaRPr kumimoji="0" lang="en-US"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p>
        </p:txBody>
      </p:sp>
    </p:spTree>
    <p:extLst>
      <p:ext uri="{BB962C8B-B14F-4D97-AF65-F5344CB8AC3E}">
        <p14:creationId xmlns:p14="http://schemas.microsoft.com/office/powerpoint/2010/main" val="344790162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marL="0" indent="0">
                        <a:buFont typeface="Arial" panose="020B0604020202020204" pitchFamily="34" charset="0"/>
                        <a:buNone/>
                      </a:pPr>
                      <a:r>
                        <a:rPr lang="en-US" sz="2400" dirty="0"/>
                        <a:t>Exodus-Leviticus</a:t>
                      </a:r>
                    </a:p>
                  </a:txBody>
                  <a:tcPr anchor="ctr"/>
                </a:tc>
                <a:tc>
                  <a:txBody>
                    <a:bodyPr/>
                    <a:lstStyle/>
                    <a:p>
                      <a:pPr marL="0" indent="0">
                        <a:buFont typeface="Arial" panose="020B0604020202020204" pitchFamily="34" charset="0"/>
                        <a:buNone/>
                      </a:pPr>
                      <a:r>
                        <a:rPr lang="en-US" sz="2400" dirty="0"/>
                        <a:t>Deuteronomy</a:t>
                      </a:r>
                    </a:p>
                  </a:txBody>
                  <a:tcPr anchor="ctr"/>
                </a:tc>
                <a:tc>
                  <a:txBody>
                    <a:bodyPr/>
                    <a:lstStyle/>
                    <a:p>
                      <a:pPr marL="0" indent="0">
                        <a:buFont typeface="Arial" panose="020B0604020202020204" pitchFamily="34" charset="0"/>
                        <a:buNone/>
                      </a:pPr>
                      <a:r>
                        <a:rPr lang="en-US" sz="2400" dirty="0"/>
                        <a:t>Joshua 24</a:t>
                      </a:r>
                    </a:p>
                  </a:txBody>
                  <a:tcPr anchor="ctr"/>
                </a:tc>
                <a:extLst>
                  <a:ext uri="{0D108BD9-81ED-4DB2-BD59-A6C34878D82A}">
                    <a16:rowId xmlns:a16="http://schemas.microsoft.com/office/drawing/2014/main" val="3110243780"/>
                  </a:ext>
                </a:extLst>
              </a:tr>
              <a:tr h="1600114">
                <a:tc>
                  <a:txBody>
                    <a:bodyPr/>
                    <a:lstStyle/>
                    <a:p>
                      <a:pPr marL="0" indent="0">
                        <a:buFont typeface="Arial" panose="020B0604020202020204" pitchFamily="34" charset="0"/>
                        <a:buNone/>
                      </a:pPr>
                      <a:r>
                        <a:rPr lang="en-US" dirty="0"/>
                        <a:t>1. </a:t>
                      </a:r>
                      <a:r>
                        <a:rPr lang="en-US" i="1" dirty="0"/>
                        <a:t>Title/Preamble. </a:t>
                      </a:r>
                      <a:r>
                        <a:rPr lang="en-US" dirty="0"/>
                        <a:t>Exod. 20:1. Now God spoke all these words, saying: …</a:t>
                      </a:r>
                    </a:p>
                  </a:txBody>
                  <a:tcPr/>
                </a:tc>
                <a:tc>
                  <a:txBody>
                    <a:bodyPr/>
                    <a:lstStyle/>
                    <a:p>
                      <a:pPr marL="0" indent="0">
                        <a:buFont typeface="Arial" panose="020B0604020202020204" pitchFamily="34" charset="0"/>
                        <a:buNone/>
                      </a:pPr>
                      <a:r>
                        <a:rPr lang="en-US" dirty="0"/>
                        <a:t>1. </a:t>
                      </a:r>
                      <a:r>
                        <a:rPr lang="en-US" i="1" dirty="0"/>
                        <a:t>Title/Preamble. </a:t>
                      </a:r>
                      <a:r>
                        <a:rPr lang="en-US" dirty="0"/>
                        <a:t>Deut. 1:1-5. These are the words Moses spoke … (5 verses), saying: …</a:t>
                      </a:r>
                    </a:p>
                  </a:txBody>
                  <a:tcPr/>
                </a:tc>
                <a:tc>
                  <a:txBody>
                    <a:bodyPr/>
                    <a:lstStyle/>
                    <a:p>
                      <a:pPr marL="0" indent="0">
                        <a:buFont typeface="Arial" panose="020B0604020202020204" pitchFamily="34" charset="0"/>
                        <a:buNone/>
                      </a:pPr>
                      <a:r>
                        <a:rPr lang="en-US" dirty="0"/>
                        <a:t>1. </a:t>
                      </a:r>
                      <a:r>
                        <a:rPr lang="en-US" i="1" dirty="0"/>
                        <a:t>Title/Preamble. </a:t>
                      </a:r>
                      <a:r>
                        <a:rPr lang="en-US" dirty="0"/>
                        <a:t>Josh. 24:2. Thus says YHWH, the God of Israel: …</a:t>
                      </a:r>
                    </a:p>
                  </a:txBody>
                  <a:tcPr/>
                </a:tc>
                <a:extLst>
                  <a:ext uri="{0D108BD9-81ED-4DB2-BD59-A6C34878D82A}">
                    <a16:rowId xmlns:a16="http://schemas.microsoft.com/office/drawing/2014/main" val="106065367"/>
                  </a:ext>
                </a:extLst>
              </a:tr>
              <a:tr h="1900135">
                <a:tc>
                  <a:txBody>
                    <a:bodyPr/>
                    <a:lstStyle/>
                    <a:p>
                      <a:pPr marL="0" indent="0">
                        <a:buFont typeface="Arial" panose="020B0604020202020204" pitchFamily="34" charset="0"/>
                        <a:buNone/>
                      </a:pPr>
                      <a:r>
                        <a:rPr lang="en-US" dirty="0"/>
                        <a:t>2. </a:t>
                      </a:r>
                      <a:r>
                        <a:rPr lang="en-US" i="1" dirty="0"/>
                        <a:t>Historical Prologue. </a:t>
                      </a:r>
                      <a:r>
                        <a:rPr lang="en-US" dirty="0"/>
                        <a:t>20:2. I am YHWH your God who brought you out of Egypt … (1 verse)</a:t>
                      </a:r>
                    </a:p>
                  </a:txBody>
                  <a:tcPr/>
                </a:tc>
                <a:tc>
                  <a:txBody>
                    <a:bodyPr/>
                    <a:lstStyle/>
                    <a:p>
                      <a:pPr marL="0" indent="0">
                        <a:buFont typeface="Arial" panose="020B0604020202020204" pitchFamily="34" charset="0"/>
                        <a:buNone/>
                      </a:pPr>
                      <a:r>
                        <a:rPr lang="en-US" dirty="0"/>
                        <a:t>2. </a:t>
                      </a:r>
                      <a:r>
                        <a:rPr lang="en-US" i="1" dirty="0"/>
                        <a:t>Historical Prologue. </a:t>
                      </a:r>
                      <a:r>
                        <a:rPr lang="en-US" dirty="0"/>
                        <a:t>1:6–3:29. YHWH our God spoke to us, saying: (history, Sinai to Moab; 40 + 37 + 29 verses)</a:t>
                      </a:r>
                    </a:p>
                  </a:txBody>
                  <a:tcPr/>
                </a:tc>
                <a:tc>
                  <a:txBody>
                    <a:bodyPr/>
                    <a:lstStyle/>
                    <a:p>
                      <a:pPr marL="0" indent="0">
                        <a:buFont typeface="Arial" panose="020B0604020202020204" pitchFamily="34" charset="0"/>
                        <a:buNone/>
                      </a:pPr>
                      <a:r>
                        <a:rPr lang="en-US" dirty="0"/>
                        <a:t>2. </a:t>
                      </a:r>
                      <a:r>
                        <a:rPr lang="en-US" i="1" dirty="0"/>
                        <a:t>Historical Prologue. </a:t>
                      </a:r>
                      <a:r>
                        <a:rPr lang="en-US" dirty="0"/>
                        <a:t>24:2b-13. Forefathers, Terah, Abraham, etc., down to leaving Egypt for a new land (12 verses)</a:t>
                      </a:r>
                    </a:p>
                  </a:txBody>
                  <a:tcPr/>
                </a:tc>
                <a:extLst>
                  <a:ext uri="{0D108BD9-81ED-4DB2-BD59-A6C34878D82A}">
                    <a16:rowId xmlns:a16="http://schemas.microsoft.com/office/drawing/2014/main" val="3500315799"/>
                  </a:ext>
                </a:extLst>
              </a:tr>
              <a:tr h="1600114">
                <a:tc>
                  <a:txBody>
                    <a:bodyPr/>
                    <a:lstStyle/>
                    <a:p>
                      <a:pPr marL="0" indent="0">
                        <a:buFont typeface="Arial" panose="020B0604020202020204" pitchFamily="34" charset="0"/>
                        <a:buNone/>
                      </a:pPr>
                      <a:r>
                        <a:rPr lang="en-US" dirty="0"/>
                        <a:t>3. </a:t>
                      </a:r>
                      <a:r>
                        <a:rPr lang="en-US" i="1" dirty="0"/>
                        <a:t>Stipulations. a. Basic: </a:t>
                      </a:r>
                      <a:r>
                        <a:rPr lang="en-US" dirty="0"/>
                        <a:t>10 “Words,” 20:3-17. b1. </a:t>
                      </a:r>
                      <a:r>
                        <a:rPr lang="en-US" i="1" dirty="0"/>
                        <a:t>Detail: </a:t>
                      </a:r>
                      <a:r>
                        <a:rPr lang="en-US" dirty="0"/>
                        <a:t>20:22-26; 21–23, 25–31 (Lev., see after 5)</a:t>
                      </a:r>
                    </a:p>
                  </a:txBody>
                  <a:tcPr/>
                </a:tc>
                <a:tc>
                  <a:txBody>
                    <a:bodyPr/>
                    <a:lstStyle/>
                    <a:p>
                      <a:pPr marL="0" indent="0">
                        <a:buFont typeface="Arial" panose="020B0604020202020204" pitchFamily="34" charset="0"/>
                        <a:buNone/>
                      </a:pPr>
                      <a:r>
                        <a:rPr lang="en-US" dirty="0"/>
                        <a:t>3. </a:t>
                      </a:r>
                      <a:r>
                        <a:rPr lang="en-US" i="1" dirty="0"/>
                        <a:t>Stipulations. Intro</a:t>
                      </a:r>
                      <a:r>
                        <a:rPr lang="en-US" dirty="0"/>
                        <a:t>.: 4. a. Basic: 5. b. Detail: 6–11, 12–26</a:t>
                      </a:r>
                    </a:p>
                  </a:txBody>
                  <a:tcPr/>
                </a:tc>
                <a:tc>
                  <a:txBody>
                    <a:bodyPr/>
                    <a:lstStyle/>
                    <a:p>
                      <a:pPr marL="0" indent="0">
                        <a:buFont typeface="Arial" panose="020B0604020202020204" pitchFamily="34" charset="0"/>
                        <a:buNone/>
                      </a:pPr>
                      <a:r>
                        <a:rPr lang="en-US" dirty="0"/>
                        <a:t>3. </a:t>
                      </a:r>
                      <a:r>
                        <a:rPr lang="en-US" i="1" dirty="0"/>
                        <a:t>Stipulations.</a:t>
                      </a:r>
                      <a:r>
                        <a:rPr lang="en-US" dirty="0"/>
                        <a:t> (Essence only): 24:14-15, plus response</a:t>
                      </a:r>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99996396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r>
                        <a:rPr lang="en-US" sz="2400" dirty="0"/>
                        <a:t>Exodus-Leviticus</a:t>
                      </a:r>
                    </a:p>
                  </a:txBody>
                  <a:tcPr anchor="ctr"/>
                </a:tc>
                <a:tc>
                  <a:txBody>
                    <a:bodyPr/>
                    <a:lstStyle/>
                    <a:p>
                      <a:r>
                        <a:rPr lang="en-US" sz="2400" dirty="0"/>
                        <a:t>Deuteronomy</a:t>
                      </a:r>
                    </a:p>
                  </a:txBody>
                  <a:tcPr anchor="ctr"/>
                </a:tc>
                <a:tc>
                  <a:txBody>
                    <a:bodyPr/>
                    <a:lstStyle/>
                    <a:p>
                      <a:r>
                        <a:rPr lang="en-US" sz="2400" dirty="0"/>
                        <a:t>Joshua 24</a:t>
                      </a:r>
                    </a:p>
                  </a:txBody>
                  <a:tcPr anchor="ctr"/>
                </a:tc>
                <a:extLst>
                  <a:ext uri="{0D108BD9-81ED-4DB2-BD59-A6C34878D82A}">
                    <a16:rowId xmlns:a16="http://schemas.microsoft.com/office/drawing/2014/main" val="3110243780"/>
                  </a:ext>
                </a:extLst>
              </a:tr>
              <a:tr h="1247462">
                <a:tc>
                  <a:txBody>
                    <a:bodyPr/>
                    <a:lstStyle/>
                    <a:p>
                      <a:r>
                        <a:rPr lang="en-US" dirty="0"/>
                        <a:t>4a. </a:t>
                      </a:r>
                      <a:r>
                        <a:rPr lang="en-US" i="1" dirty="0"/>
                        <a:t>Depositing Text. </a:t>
                      </a:r>
                      <a:r>
                        <a:rPr lang="en-US" dirty="0"/>
                        <a:t>25:6 book by ark (and cf. Deut. 10:7-8)</a:t>
                      </a:r>
                    </a:p>
                  </a:txBody>
                  <a:tcPr/>
                </a:tc>
                <a:tc>
                  <a:txBody>
                    <a:bodyPr/>
                    <a:lstStyle/>
                    <a:p>
                      <a:r>
                        <a:rPr lang="en-US" dirty="0"/>
                        <a:t>4a. </a:t>
                      </a:r>
                      <a:r>
                        <a:rPr lang="en-US" i="1" dirty="0"/>
                        <a:t>Depositing Text. </a:t>
                      </a:r>
                      <a:r>
                        <a:rPr lang="en-US" dirty="0"/>
                        <a:t>31:9, 24-26. Book by ark</a:t>
                      </a:r>
                    </a:p>
                  </a:txBody>
                  <a:tcPr/>
                </a:tc>
                <a:tc>
                  <a:txBody>
                    <a:bodyPr/>
                    <a:lstStyle/>
                    <a:p>
                      <a:r>
                        <a:rPr lang="en-US" dirty="0"/>
                        <a:t>4a. </a:t>
                      </a:r>
                      <a:r>
                        <a:rPr lang="en-US" i="1" dirty="0"/>
                        <a:t>Depositing Text. </a:t>
                      </a:r>
                      <a:r>
                        <a:rPr lang="en-US" dirty="0"/>
                        <a:t>24:26 — in book</a:t>
                      </a:r>
                    </a:p>
                  </a:txBody>
                  <a:tcPr/>
                </a:tc>
                <a:extLst>
                  <a:ext uri="{0D108BD9-81ED-4DB2-BD59-A6C34878D82A}">
                    <a16:rowId xmlns:a16="http://schemas.microsoft.com/office/drawing/2014/main" val="1458077151"/>
                  </a:ext>
                </a:extLst>
              </a:tr>
              <a:tr h="1247462">
                <a:tc>
                  <a:txBody>
                    <a:bodyPr/>
                    <a:lstStyle/>
                    <a:p>
                      <a:r>
                        <a:rPr lang="en-US" dirty="0"/>
                        <a:t>4b. </a:t>
                      </a:r>
                      <a:r>
                        <a:rPr lang="en-US" i="1" dirty="0"/>
                        <a:t>Reading out.</a:t>
                      </a:r>
                      <a:r>
                        <a:rPr lang="en-US" i="0" dirty="0"/>
                        <a:t> (Cf. Exod. 24:7)</a:t>
                      </a:r>
                      <a:endParaRPr lang="en-US" dirty="0"/>
                    </a:p>
                  </a:txBody>
                  <a:tcPr/>
                </a:tc>
                <a:tc>
                  <a:txBody>
                    <a:bodyPr/>
                    <a:lstStyle/>
                    <a:p>
                      <a:r>
                        <a:rPr lang="en-US" dirty="0"/>
                        <a:t>4b. </a:t>
                      </a:r>
                      <a:r>
                        <a:rPr lang="en-US" i="1" dirty="0"/>
                        <a:t>Reading out.</a:t>
                      </a:r>
                      <a:r>
                        <a:rPr lang="en-US" i="0" dirty="0"/>
                        <a:t> 31:26—book; 31:19-22, song (in 32)</a:t>
                      </a:r>
                      <a:endParaRPr lang="en-US" dirty="0"/>
                    </a:p>
                  </a:txBody>
                  <a:tcPr/>
                </a:tc>
                <a:tc>
                  <a:txBody>
                    <a:bodyPr/>
                    <a:lstStyle/>
                    <a:p>
                      <a:r>
                        <a:rPr lang="en-US" dirty="0"/>
                        <a:t>4b. </a:t>
                      </a:r>
                      <a:r>
                        <a:rPr lang="en-US" i="1" dirty="0"/>
                        <a:t>Reading out—</a:t>
                      </a:r>
                      <a:endParaRPr lang="en-US" dirty="0"/>
                    </a:p>
                  </a:txBody>
                  <a:tcPr/>
                </a:tc>
                <a:extLst>
                  <a:ext uri="{0D108BD9-81ED-4DB2-BD59-A6C34878D82A}">
                    <a16:rowId xmlns:a16="http://schemas.microsoft.com/office/drawing/2014/main" val="4202913281"/>
                  </a:ext>
                </a:extLst>
              </a:tr>
              <a:tr h="1247462">
                <a:tc>
                  <a:txBody>
                    <a:bodyPr/>
                    <a:lstStyle/>
                    <a:p>
                      <a:r>
                        <a:rPr lang="en-US" dirty="0"/>
                        <a:t>5. </a:t>
                      </a:r>
                      <a:r>
                        <a:rPr lang="en-US" i="1" dirty="0"/>
                        <a:t>Witness.</a:t>
                      </a:r>
                      <a:r>
                        <a:rPr lang="en-US" dirty="0"/>
                        <a:t> 24:4 (12 stelae)</a:t>
                      </a:r>
                    </a:p>
                  </a:txBody>
                  <a:tcPr/>
                </a:tc>
                <a:tc>
                  <a:txBody>
                    <a:bodyPr/>
                    <a:lstStyle/>
                    <a:p>
                      <a:r>
                        <a:rPr lang="en-US" dirty="0"/>
                        <a:t>5. </a:t>
                      </a:r>
                      <a:r>
                        <a:rPr lang="en-US" i="1" dirty="0"/>
                        <a:t>Witness.</a:t>
                      </a:r>
                      <a:r>
                        <a:rPr lang="en-US" dirty="0"/>
                        <a:t> 31:26 — book; 31:19-22, song (in 32) </a:t>
                      </a:r>
                    </a:p>
                  </a:txBody>
                  <a:tcPr/>
                </a:tc>
                <a:tc>
                  <a:txBody>
                    <a:bodyPr/>
                    <a:lstStyle/>
                    <a:p>
                      <a:r>
                        <a:rPr lang="en-US" dirty="0"/>
                        <a:t>5. </a:t>
                      </a:r>
                      <a:r>
                        <a:rPr lang="en-US" i="1" dirty="0"/>
                        <a:t>Witness.</a:t>
                      </a:r>
                      <a:r>
                        <a:rPr lang="en-US" dirty="0"/>
                        <a:t> 24:22 (people) 27 (stela)</a:t>
                      </a:r>
                    </a:p>
                  </a:txBody>
                  <a:tcPr/>
                </a:tc>
                <a:extLst>
                  <a:ext uri="{0D108BD9-81ED-4DB2-BD59-A6C34878D82A}">
                    <a16:rowId xmlns:a16="http://schemas.microsoft.com/office/drawing/2014/main" val="2905440337"/>
                  </a:ext>
                </a:extLst>
              </a:tr>
              <a:tr h="1247462">
                <a:tc>
                  <a:txBody>
                    <a:bodyPr/>
                    <a:lstStyle/>
                    <a:p>
                      <a:r>
                        <a:rPr lang="en-US" dirty="0"/>
                        <a:t>(3. </a:t>
                      </a:r>
                      <a:r>
                        <a:rPr lang="en-US" i="1" dirty="0"/>
                        <a:t>Stipulations</a:t>
                      </a:r>
                      <a:r>
                        <a:rPr lang="en-US" dirty="0"/>
                        <a:t>, contd.) b2. Detail (contd.) Lev. 11–20; 27</a:t>
                      </a:r>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77893430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r>
                        <a:rPr lang="en-US" sz="2400" dirty="0"/>
                        <a:t>Exodus-Leviticus</a:t>
                      </a:r>
                    </a:p>
                  </a:txBody>
                  <a:tcPr anchor="ctr"/>
                </a:tc>
                <a:tc>
                  <a:txBody>
                    <a:bodyPr/>
                    <a:lstStyle/>
                    <a:p>
                      <a:r>
                        <a:rPr lang="en-US" sz="2400" dirty="0"/>
                        <a:t>Deuteronomy</a:t>
                      </a:r>
                    </a:p>
                  </a:txBody>
                  <a:tcPr anchor="ctr"/>
                </a:tc>
                <a:tc>
                  <a:txBody>
                    <a:bodyPr/>
                    <a:lstStyle/>
                    <a:p>
                      <a:r>
                        <a:rPr lang="en-US" sz="2400" dirty="0"/>
                        <a:t>Joshua 24</a:t>
                      </a:r>
                    </a:p>
                  </a:txBody>
                  <a:tcPr anchor="ctr"/>
                </a:tc>
                <a:extLst>
                  <a:ext uri="{0D108BD9-81ED-4DB2-BD59-A6C34878D82A}">
                    <a16:rowId xmlns:a16="http://schemas.microsoft.com/office/drawing/2014/main" val="3110243780"/>
                  </a:ext>
                </a:extLst>
              </a:tr>
              <a:tr h="1623383">
                <a:tc>
                  <a:txBody>
                    <a:bodyPr/>
                    <a:lstStyle/>
                    <a:p>
                      <a:r>
                        <a:rPr lang="en-US" dirty="0"/>
                        <a:t>6b. </a:t>
                      </a:r>
                      <a:r>
                        <a:rPr lang="en-US" i="1" dirty="0"/>
                        <a:t>Blessings.</a:t>
                      </a:r>
                      <a:r>
                        <a:rPr lang="en-US" dirty="0"/>
                        <a:t> — Obedience Lev. 26:3-13 (short) If you follow My word, I send… peace (etc.)</a:t>
                      </a:r>
                    </a:p>
                  </a:txBody>
                  <a:tcPr/>
                </a:tc>
                <a:tc>
                  <a:txBody>
                    <a:bodyPr/>
                    <a:lstStyle/>
                    <a:p>
                      <a:r>
                        <a:rPr lang="en-US" dirty="0"/>
                        <a:t>6b. </a:t>
                      </a:r>
                      <a:r>
                        <a:rPr lang="en-US" i="1" dirty="0"/>
                        <a:t>Blessings.</a:t>
                      </a:r>
                      <a:r>
                        <a:rPr lang="en-US" dirty="0"/>
                        <a:t> — Obedience 28:1-14 (short) If you obey, you will be blessed…</a:t>
                      </a:r>
                    </a:p>
                  </a:txBody>
                  <a:tcPr/>
                </a:tc>
                <a:tc>
                  <a:txBody>
                    <a:bodyPr/>
                    <a:lstStyle/>
                    <a:p>
                      <a:r>
                        <a:rPr lang="en-US" dirty="0"/>
                        <a:t>6b. </a:t>
                      </a:r>
                      <a:r>
                        <a:rPr lang="en-US" i="1" dirty="0"/>
                        <a:t>Blessings.</a:t>
                      </a:r>
                      <a:r>
                        <a:rPr lang="en-US" dirty="0"/>
                        <a:t> — Obedience (implied in 24:20c, “after He has done you good”)</a:t>
                      </a:r>
                    </a:p>
                  </a:txBody>
                  <a:tcPr/>
                </a:tc>
                <a:extLst>
                  <a:ext uri="{0D108BD9-81ED-4DB2-BD59-A6C34878D82A}">
                    <a16:rowId xmlns:a16="http://schemas.microsoft.com/office/drawing/2014/main" val="1458077151"/>
                  </a:ext>
                </a:extLst>
              </a:tr>
              <a:tr h="1153482">
                <a:tc>
                  <a:txBody>
                    <a:bodyPr/>
                    <a:lstStyle/>
                    <a:p>
                      <a:r>
                        <a:rPr lang="en-US" dirty="0"/>
                        <a:t>6c. </a:t>
                      </a:r>
                      <a:r>
                        <a:rPr lang="en-US" i="1" dirty="0"/>
                        <a:t>Curses.</a:t>
                      </a:r>
                      <a:r>
                        <a:rPr lang="en-US" dirty="0"/>
                        <a:t> — Disobedience Lev. 26:14-43 (27 verses)</a:t>
                      </a:r>
                    </a:p>
                  </a:txBody>
                  <a:tcPr/>
                </a:tc>
                <a:tc>
                  <a:txBody>
                    <a:bodyPr/>
                    <a:lstStyle/>
                    <a:p>
                      <a:r>
                        <a:rPr lang="en-US" dirty="0"/>
                        <a:t>6c. </a:t>
                      </a:r>
                      <a:r>
                        <a:rPr lang="en-US" i="1" dirty="0"/>
                        <a:t>Curses.</a:t>
                      </a:r>
                      <a:r>
                        <a:rPr lang="en-US" dirty="0"/>
                        <a:t> — Disobedience 28:15-68 (53 verses)</a:t>
                      </a:r>
                    </a:p>
                  </a:txBody>
                  <a:tcPr/>
                </a:tc>
                <a:tc>
                  <a:txBody>
                    <a:bodyPr/>
                    <a:lstStyle/>
                    <a:p>
                      <a:r>
                        <a:rPr lang="en-US" dirty="0"/>
                        <a:t>6c. </a:t>
                      </a:r>
                      <a:r>
                        <a:rPr lang="en-US" i="1" dirty="0"/>
                        <a:t>Curses.</a:t>
                      </a:r>
                      <a:r>
                        <a:rPr lang="en-US" dirty="0"/>
                        <a:t> — Disobedience 24:19-20</a:t>
                      </a:r>
                    </a:p>
                  </a:txBody>
                  <a:tcPr/>
                </a:tc>
                <a:extLst>
                  <a:ext uri="{0D108BD9-81ED-4DB2-BD59-A6C34878D82A}">
                    <a16:rowId xmlns:a16="http://schemas.microsoft.com/office/drawing/2014/main" val="4202913281"/>
                  </a:ext>
                </a:extLst>
              </a:tr>
              <a:tr h="1153482">
                <a:tc>
                  <a:txBody>
                    <a:bodyPr/>
                    <a:lstStyle/>
                    <a:p>
                      <a:endParaRPr lang="en-US" dirty="0"/>
                    </a:p>
                  </a:txBody>
                  <a:tcPr/>
                </a:tc>
                <a:tc>
                  <a:txBody>
                    <a:bodyPr/>
                    <a:lstStyle/>
                    <a:p>
                      <a:r>
                        <a:rPr lang="en-US" dirty="0"/>
                        <a:t>7. </a:t>
                      </a:r>
                      <a:r>
                        <a:rPr lang="en-US" i="1" dirty="0"/>
                        <a:t>Oaths</a:t>
                      </a:r>
                      <a:r>
                        <a:rPr lang="en-US" dirty="0"/>
                        <a:t> (cf. Deut. 29:12-15)</a:t>
                      </a:r>
                    </a:p>
                  </a:txBody>
                  <a:tcPr/>
                </a:tc>
                <a:tc>
                  <a:txBody>
                    <a:bodyPr/>
                    <a:lstStyle/>
                    <a:p>
                      <a:endParaRPr lang="en-US" dirty="0"/>
                    </a:p>
                  </a:txBody>
                  <a:tcPr/>
                </a:tc>
                <a:extLst>
                  <a:ext uri="{0D108BD9-81ED-4DB2-BD59-A6C34878D82A}">
                    <a16:rowId xmlns:a16="http://schemas.microsoft.com/office/drawing/2014/main" val="2905440337"/>
                  </a:ext>
                </a:extLst>
              </a:tr>
              <a:tr h="1153482">
                <a:tc>
                  <a:txBody>
                    <a:bodyPr/>
                    <a:lstStyle/>
                    <a:p>
                      <a:r>
                        <a:rPr lang="en-US" dirty="0"/>
                        <a:t>8. </a:t>
                      </a:r>
                      <a:r>
                        <a:rPr lang="en-US" i="1" dirty="0"/>
                        <a:t>Ceremonies</a:t>
                      </a:r>
                      <a:r>
                        <a:rPr lang="en-US" dirty="0"/>
                        <a:t> (Exod. 24:1-11, fulfilled in Josh. 8:30-35).</a:t>
                      </a:r>
                    </a:p>
                  </a:txBody>
                  <a:tcPr/>
                </a:tc>
                <a:tc>
                  <a:txBody>
                    <a:bodyPr/>
                    <a:lstStyle/>
                    <a:p>
                      <a:r>
                        <a:rPr lang="en-US" dirty="0"/>
                        <a:t>8. </a:t>
                      </a:r>
                      <a:r>
                        <a:rPr lang="en-US" i="1" dirty="0"/>
                        <a:t>Ceremonies</a:t>
                      </a:r>
                      <a:r>
                        <a:rPr lang="en-US" dirty="0"/>
                        <a:t> (Deut. 27, fulfilled in Josh. 8:30-35).</a:t>
                      </a:r>
                    </a:p>
                  </a:txBody>
                  <a:tcPr/>
                </a:tc>
                <a:tc>
                  <a:txBody>
                    <a:bodyPr/>
                    <a:lstStyle/>
                    <a:p>
                      <a:endParaRPr lang="en-US"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15826311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24085"/>
            <a:ext cx="6696744" cy="1470025"/>
          </a:xfrm>
        </p:spPr>
        <p:txBody>
          <a:bodyPr/>
          <a:lstStyle/>
          <a:p>
            <a:pPr algn="l"/>
            <a:r>
              <a:rPr lang="en-US" dirty="0"/>
              <a:t>Where Does the Idea of Covenant Come From?</a:t>
            </a: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pitchFamily="24" charset="-128"/>
              </a:rPr>
              <a:t>Genesis 1:1–2:3</a:t>
            </a: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l"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24" charset="-128"/>
              </a:rPr>
              <a:t>"A Great King in authority over lesser rulers, with a historical background of doing good to them, with commands and with blessings, but also a curse in case of disobedience. These facts about the Genesis creation account are the stuff of covenant, and primordially so."</a:t>
            </a:r>
          </a:p>
        </p:txBody>
      </p:sp>
      <p:sp>
        <p:nvSpPr>
          <p:cNvPr id="7" name="Rectangle 6"/>
          <p:cNvSpPr/>
          <p:nvPr/>
        </p:nvSpPr>
        <p:spPr>
          <a:xfrm>
            <a:off x="0" y="6396335"/>
            <a:ext cx="9144000" cy="369332"/>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Jeffrey J. </a:t>
            </a:r>
            <a:r>
              <a:rPr kumimoji="0" lang="en-US" sz="1800" b="1" i="0" u="none" strike="noStrike" kern="1200" cap="none" spc="0" normalizeH="0" baseline="0" noProof="0" dirty="0" err="1">
                <a:ln>
                  <a:noFill/>
                </a:ln>
                <a:solidFill>
                  <a:srgbClr val="FFFFFF"/>
                </a:solidFill>
                <a:effectLst/>
                <a:uLnTx/>
                <a:uFillTx/>
                <a:latin typeface="Arial"/>
                <a:ea typeface="ＭＳ Ｐゴシック" charset="0"/>
                <a:cs typeface="Arial"/>
              </a:rPr>
              <a:t>Niehaus</a:t>
            </a: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 "Covenant: An Idea in the Mind of God," </a:t>
            </a:r>
            <a:r>
              <a:rPr kumimoji="0" lang="en-US" sz="1800" b="1" i="1" u="none" strike="noStrike" kern="1200" cap="none" spc="0" normalizeH="0" baseline="0" noProof="0" dirty="0">
                <a:ln>
                  <a:noFill/>
                </a:ln>
                <a:solidFill>
                  <a:srgbClr val="FFFFFF"/>
                </a:solidFill>
                <a:effectLst/>
                <a:uLnTx/>
                <a:uFillTx/>
                <a:latin typeface="Arial"/>
                <a:ea typeface="ＭＳ Ｐゴシック" charset="0"/>
                <a:cs typeface="Arial"/>
              </a:rPr>
              <a:t>JETS</a:t>
            </a: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 52 (2009): 61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en-US">
                <a:solidFill>
                  <a:srgbClr val="EAEAEA"/>
                </a:solidFill>
                <a:effectLst/>
                <a:latin typeface="Arial" charset="0"/>
                <a:ea typeface="ＭＳ Ｐゴシック" charset="0"/>
              </a:rPr>
              <a:t>Common Themes</a:t>
            </a:r>
          </a:p>
        </p:txBody>
      </p:sp>
      <p:graphicFrame>
        <p:nvGraphicFramePr>
          <p:cNvPr id="72825" name="Group 121"/>
          <p:cNvGraphicFramePr>
            <a:graphicFrameLocks noGrp="1"/>
          </p:cNvGraphicFramePr>
          <p:nvPr/>
        </p:nvGraphicFramePr>
        <p:xfrm>
          <a:off x="-36511" y="1196754"/>
          <a:ext cx="9180510" cy="4009607"/>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Theme</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Deuteronomy</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Joshua</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Holy War</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How to do it (instructed)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a:ln>
                            <a:noFill/>
                          </a:ln>
                          <a:solidFill>
                            <a:schemeClr val="tx1"/>
                          </a:solidFill>
                          <a:effectLst/>
                          <a:latin typeface="Arial" charset="0"/>
                          <a:ea typeface="ＭＳ Ｐゴシック" charset="0"/>
                          <a:cs typeface="Arial" charset="0"/>
                        </a:rPr>
                        <a:t>How it was done (implemented)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Possessing Canaan</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Promised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Possessed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bg1"/>
                          </a:solidFill>
                          <a:effectLst/>
                          <a:latin typeface="Arial" charset="0"/>
                          <a:ea typeface="ＭＳ Ｐゴシック" charset="0"/>
                          <a:cs typeface="Arial" charset="0"/>
                        </a:rPr>
                        <a:t>Joshua's Role</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Appointed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Operated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Law of Moses</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Stated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Restated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(Josh. 23–24)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54409" name="Text Box 123"/>
          <p:cNvSpPr txBox="1">
            <a:spLocks noChangeArrowheads="1"/>
          </p:cNvSpPr>
          <p:nvPr/>
        </p:nvSpPr>
        <p:spPr bwMode="auto">
          <a:xfrm>
            <a:off x="8458200" y="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164</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8908238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Moses preaches &amp; records sermons which expound the Law in order to encourage Israel</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new generation in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renewal</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of the covenant at Sinai, resulting in blessing in Canaan for obedience, not cursing for disobedience.</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147</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Birth Narratives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Born when Israel was under oppression (Exod 2:1-10; Matt 2:13)</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King tried to kill them</a:t>
            </a:r>
            <a:r>
              <a:rPr lang="en-US" dirty="0"/>
              <a:t> (Exod 1:22; Matt 2:14-15)</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Called out of Egypt before ministry (Exod 3; Matt 2:14-16)</a:t>
            </a:r>
          </a:p>
        </p:txBody>
      </p:sp>
      <p:sp>
        <p:nvSpPr>
          <p:cNvPr id="8" name="Rectangle 2">
            <a:extLst>
              <a:ext uri="{FF2B5EF4-FFF2-40B4-BE49-F238E27FC236}">
                <a16:creationId xmlns:a16="http://schemas.microsoft.com/office/drawing/2014/main" id="{7C2AF413-D03C-F81F-5B75-6FDBDF487610}"/>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11015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Wilderness Tests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Fasted 40 days (Exod 34:28; Matt 4:2)</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Tempted with rock (Num 20:11; Matt 4:3)</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8" name="Rectangle 2">
            <a:extLst>
              <a:ext uri="{FF2B5EF4-FFF2-40B4-BE49-F238E27FC236}">
                <a16:creationId xmlns:a16="http://schemas.microsoft.com/office/drawing/2014/main" id="{8F3A118D-B249-A416-73A0-53751A3BA766}"/>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7875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C7776-6FB8-8072-6BC1-B6CFBF40C023}"/>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D3F4E841-5D84-9F36-15D4-E524007DE9F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FF7BF612-B8B2-940A-A592-A9D07AD56041}"/>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A703F12D-BA2D-9FF4-E97C-30778D4065A0}"/>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BA09A820-ED26-4FE2-0351-CB168565D6A4}"/>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Sermons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Received the Law (Exod 19:3; 24:12) and preached on the Law (Matt 5:17-19) </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On mountains at Moab (Book of Deut) and Sermon on the Mount (Matt 5:1)</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Ended with warnings (Deut 28; Matt 7:13-27)</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8" name="Rectangle 2">
            <a:extLst>
              <a:ext uri="{FF2B5EF4-FFF2-40B4-BE49-F238E27FC236}">
                <a16:creationId xmlns:a16="http://schemas.microsoft.com/office/drawing/2014/main" id="{28B07871-36BB-2F6C-996A-1FA71DB27A1B}"/>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816696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1FABC-5BCE-0659-5916-1D3323F01E47}"/>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834F116D-9360-9A1F-7F19-A27AA54972E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869C3656-2B74-43EB-70B1-156F1013587E}"/>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F00A4B8E-E0A5-1A72-2E79-9CBF818C3740}"/>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F16C8CF6-83AF-676F-4E40-875EB4E7BDE9}"/>
              </a:ext>
            </a:extLst>
          </p:cNvPr>
          <p:cNvSpPr txBox="1">
            <a:spLocks noChangeArrowheads="1"/>
          </p:cNvSpPr>
          <p:nvPr/>
        </p:nvSpPr>
        <p:spPr bwMode="auto">
          <a:xfrm>
            <a:off x="162560" y="1412776"/>
            <a:ext cx="8839200" cy="45632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Other Parallels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Manna (Exod 17) revealed in Jesus as the Bread of Life (John 6:49-51)</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Face reflected God's glory at Sinai (Exod 34:29) and Transfiguration (Matt 17:2)</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Passover lamb (Exod 12; Deut 16:1-8) points the Christ (1 Cor 5:7)</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God's promise of his presence (Deut 31:23; Josh 1:1-9; Matt 28:18-20)</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7" name="Rectangle 2">
            <a:extLst>
              <a:ext uri="{FF2B5EF4-FFF2-40B4-BE49-F238E27FC236}">
                <a16:creationId xmlns:a16="http://schemas.microsoft.com/office/drawing/2014/main" id="{897E62AC-A161-7BED-6839-63B8ABD7F807}"/>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0131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53989D7-019D-1D41-B56E-CFB8ED506558}"/>
              </a:ext>
            </a:extLst>
          </p:cNvPr>
          <p:cNvPicPr>
            <a:picLocks noChangeAspect="1"/>
          </p:cNvPicPr>
          <p:nvPr/>
        </p:nvPicPr>
        <p:blipFill>
          <a:blip r:embed="rId3"/>
          <a:stretch>
            <a:fillRect/>
          </a:stretch>
        </p:blipFill>
        <p:spPr>
          <a:xfrm>
            <a:off x="10148" y="-1"/>
            <a:ext cx="9133853" cy="6901615"/>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i="1" dirty="0">
                <a:solidFill>
                  <a:srgbClr val="FFFFFF"/>
                </a:solidFill>
                <a:effectLst>
                  <a:glow rad="127000">
                    <a:srgbClr val="000000"/>
                  </a:glow>
                </a:effectLst>
                <a:latin typeface="Arial" charset="0"/>
                <a:ea typeface="ＭＳ Ｐゴシック" charset="0"/>
                <a:cs typeface="ＭＳ Ｐゴシック" charset="0"/>
              </a:rPr>
              <a:t>Deuteronomy</a:t>
            </a: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Renewed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969455038"/>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spTree>
    <p:extLst>
      <p:ext uri="{BB962C8B-B14F-4D97-AF65-F5344CB8AC3E}">
        <p14:creationId xmlns:p14="http://schemas.microsoft.com/office/powerpoint/2010/main" val="12585906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are you doing spiritually right now? </a:t>
            </a:r>
          </a:p>
        </p:txBody>
      </p:sp>
    </p:spTree>
    <p:extLst>
      <p:ext uri="{BB962C8B-B14F-4D97-AF65-F5344CB8AC3E}">
        <p14:creationId xmlns:p14="http://schemas.microsoft.com/office/powerpoint/2010/main" val="376652295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Sinking</a:t>
            </a:r>
          </a:p>
        </p:txBody>
      </p:sp>
    </p:spTree>
    <p:extLst>
      <p:ext uri="{BB962C8B-B14F-4D97-AF65-F5344CB8AC3E}">
        <p14:creationId xmlns:p14="http://schemas.microsoft.com/office/powerpoint/2010/main" val="74746314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are the keys to spiritual renewal?</a:t>
            </a: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177320727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God (Suzerain) spoke via Moses (mediator) to renew Israel (vassal) to the Mosaic Covenant and predicted Israel’s exile, repentance, and return in the Land covenant (30:1-10).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65872434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323528" y="1"/>
            <a:ext cx="4969197" cy="1196752"/>
          </a:xfrm>
        </p:spPr>
        <p:txBody>
          <a:bodyPr/>
          <a:lstStyle/>
          <a:p>
            <a:pPr algn="l" eaLnBrk="1" hangingPunct="1"/>
            <a:r>
              <a:rPr lang="en-US" sz="4000" b="1">
                <a:latin typeface="Arial" charset="0"/>
                <a:ea typeface="ＭＳ Ｐゴシック" charset="0"/>
              </a:rPr>
              <a:t>Wilderness Wanderings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Tree>
    <p:extLst>
      <p:ext uri="{BB962C8B-B14F-4D97-AF65-F5344CB8AC3E}">
        <p14:creationId xmlns:p14="http://schemas.microsoft.com/office/powerpoint/2010/main" val="25768845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755875" y="4049712"/>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a:latin typeface="Arial" charset="0"/>
                <a:ea typeface="ＭＳ Ｐゴシック" charset="0"/>
              </a:rPr>
              <a:t>Moses at Moab</a:t>
            </a: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These are the words that Moses spoke to all the people of Israel while they were in the wilderness east of the Jordan River. They were camped in the Jordan Valley near Suph, between Paran on one side and Tophel, Laban, Hazeroth, and Di-zahab on the other</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(Deut 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en-US" sz="4000" b="1">
                <a:latin typeface="Arial" charset="0"/>
                <a:ea typeface="ＭＳ Ｐゴシック" charset="0"/>
              </a:rPr>
              <a:t>The Normal Trip</a:t>
            </a: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Normally it takes only eleven days to travel from Mount Sinai to Kadesh-barnea, going by way of Mount Seir.  </a:t>
            </a:r>
            <a:r>
              <a:rPr lang="en-US" sz="2800" b="1" baseline="30000" dirty="0">
                <a:effectLst>
                  <a:glow rad="127000">
                    <a:schemeClr val="tx1"/>
                  </a:glow>
                </a:effectLst>
                <a:latin typeface="Arial" charset="0"/>
                <a:ea typeface="ＭＳ Ｐゴシック" charset="0"/>
                <a:cs typeface="ＭＳ Ｐゴシック" charset="0"/>
              </a:rPr>
              <a:t>3</a:t>
            </a:r>
            <a:r>
              <a:rPr lang="en-US" sz="2800" b="1" dirty="0">
                <a:effectLst>
                  <a:glow rad="127000">
                    <a:schemeClr val="tx1"/>
                  </a:glow>
                </a:effectLst>
                <a:latin typeface="Arial" charset="0"/>
                <a:ea typeface="ＭＳ Ｐゴシック" charset="0"/>
                <a:cs typeface="ＭＳ Ｐゴシック" charset="0"/>
              </a:rPr>
              <a:t>But forty years after the Israelites left Egypt, on the first day of the eleventh month, Moses addressed the people of Israel, telling them everything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had commanded him to say</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(Deut 1:2-3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Sihon</a:t>
            </a:r>
            <a:endParaRPr lang="en-US" sz="3200" b="1" dirty="0">
              <a:solidFill>
                <a:srgbClr val="CCFFCC"/>
              </a:solidFill>
              <a:effectLst>
                <a:glow rad="101600">
                  <a:srgbClr val="000000">
                    <a:alpha val="75000"/>
                  </a:srgbClr>
                </a:glow>
              </a:effectLst>
              <a:latin typeface="Arial"/>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Og</a:t>
            </a:r>
            <a:endParaRPr lang="en-US" sz="3200" b="1" dirty="0">
              <a:solidFill>
                <a:srgbClr val="CCFFCC"/>
              </a:solidFill>
              <a:effectLst>
                <a:glow rad="101600">
                  <a:srgbClr val="000000">
                    <a:alpha val="75000"/>
                  </a:srgbClr>
                </a:glow>
              </a:effectLst>
              <a:latin typeface="Arial"/>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a:spcBef>
                <a:spcPct val="50000"/>
              </a:spcBef>
              <a:defRPr/>
            </a:pPr>
            <a:r>
              <a:rPr lang="en-US" sz="3200" b="1" dirty="0">
                <a:solidFill>
                  <a:srgbClr val="66FF33"/>
                </a:solidFill>
                <a:effectLst>
                  <a:glow rad="101600">
                    <a:srgbClr val="000000">
                      <a:alpha val="75000"/>
                    </a:srgbClr>
                  </a:glow>
                </a:effectLst>
                <a:latin typeface="Arial"/>
                <a:cs typeface="Arial"/>
              </a:rPr>
              <a:t>Ammon</a:t>
            </a: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Edom</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dirty="0">
                <a:solidFill>
                  <a:srgbClr val="000000"/>
                </a:solidFill>
                <a:latin typeface="Arial" charset="0"/>
                <a:cs typeface="Arial" charset="0"/>
              </a:rPr>
              <a:t>Beitzel, </a:t>
            </a:r>
            <a:r>
              <a:rPr lang="en-US" sz="1100" b="1" i="1" dirty="0">
                <a:solidFill>
                  <a:srgbClr val="000000"/>
                </a:solidFill>
                <a:latin typeface="Arial" charset="0"/>
                <a:cs typeface="Arial" charset="0"/>
              </a:rPr>
              <a:t>Moody Atlas</a:t>
            </a:r>
            <a:r>
              <a:rPr lang="en-US" sz="1100" b="1" dirty="0">
                <a:solidFill>
                  <a:srgbClr val="000000"/>
                </a:solidFill>
                <a:latin typeface="Arial" charset="0"/>
                <a:cs typeface="Arial" charset="0"/>
              </a:rPr>
              <a:t>, 1</a:t>
            </a:r>
            <a:r>
              <a:rPr lang="en-US" sz="1100" b="1" baseline="30000" dirty="0">
                <a:solidFill>
                  <a:srgbClr val="000000"/>
                </a:solidFill>
                <a:latin typeface="Arial" charset="0"/>
                <a:cs typeface="Arial" charset="0"/>
              </a:rPr>
              <a:t>st</a:t>
            </a:r>
            <a:r>
              <a:rPr lang="en-US" sz="1100" b="1"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Heshbon</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ct val="20000"/>
              </a:spcBef>
              <a:buFontTx/>
              <a:buChar char="•"/>
              <a:defRPr/>
            </a:pPr>
            <a:r>
              <a:rPr kumimoji="1" lang="en-US" sz="3200" b="1" dirty="0">
                <a:solidFill>
                  <a:srgbClr val="FFFFFF"/>
                </a:solidFill>
                <a:effectLst>
                  <a:glow rad="228600">
                    <a:srgbClr val="000000"/>
                  </a:glow>
                </a:effectLst>
                <a:latin typeface="Arial" charset="0"/>
                <a:cs typeface="Arial" charset="0"/>
              </a:rPr>
              <a:t>Victory over </a:t>
            </a:r>
            <a:r>
              <a:rPr kumimoji="1" lang="en-US" sz="3200" b="1" dirty="0" err="1">
                <a:solidFill>
                  <a:srgbClr val="FFFFFF"/>
                </a:solidFill>
                <a:effectLst>
                  <a:glow rad="228600">
                    <a:srgbClr val="000000"/>
                  </a:glow>
                </a:effectLst>
                <a:latin typeface="Arial" charset="0"/>
                <a:cs typeface="Arial" charset="0"/>
              </a:rPr>
              <a:t>Sihon</a:t>
            </a:r>
            <a:r>
              <a:rPr kumimoji="1" lang="en-US" sz="3200" b="1" dirty="0">
                <a:solidFill>
                  <a:srgbClr val="FFFFFF"/>
                </a:solidFill>
                <a:effectLst>
                  <a:glow rad="228600">
                    <a:srgbClr val="000000"/>
                  </a:glow>
                </a:effectLst>
                <a:latin typeface="Arial" charset="0"/>
                <a:cs typeface="Arial" charset="0"/>
              </a:rPr>
              <a:t> and </a:t>
            </a:r>
            <a:r>
              <a:rPr kumimoji="1" lang="en-US" sz="3200" b="1" dirty="0" err="1">
                <a:solidFill>
                  <a:srgbClr val="FFFFFF"/>
                </a:solidFill>
                <a:effectLst>
                  <a:glow rad="228600">
                    <a:srgbClr val="000000"/>
                  </a:glow>
                </a:effectLst>
                <a:latin typeface="Arial" charset="0"/>
                <a:cs typeface="Arial" charset="0"/>
              </a:rPr>
              <a:t>Og</a:t>
            </a:r>
            <a:r>
              <a:rPr kumimoji="1" lang="en-US" sz="3200" b="1" dirty="0">
                <a:solidFill>
                  <a:srgbClr val="FFFFFF"/>
                </a:solidFill>
                <a:effectLst>
                  <a:glow rad="228600">
                    <a:srgbClr val="000000"/>
                  </a:glow>
                </a:effectLst>
                <a:latin typeface="Arial" charset="0"/>
                <a:cs typeface="Arial" charset="0"/>
              </a:rPr>
              <a:t> (Num. 21:21-35)</a:t>
            </a: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r>
              <a:rPr kumimoji="1" lang="en-US" sz="2800" b="1">
                <a:solidFill>
                  <a:schemeClr val="tx1"/>
                </a:solidFill>
                <a:latin typeface="Arial" charset="0"/>
              </a:rPr>
              <a:t>"This took place after he had defeated King Sihon of the Amorites, who had ruled in Heshbon, and King Og of Bashan, who had ruled in Ashtaroth and Edrei" (Deut 1:4 NLT).</a:t>
            </a: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42</a:t>
            </a:r>
          </a:p>
        </p:txBody>
      </p:sp>
      <p:sp>
        <p:nvSpPr>
          <p:cNvPr id="288771" name="Text Box 4"/>
          <p:cNvSpPr txBox="1">
            <a:spLocks noChangeArrowheads="1"/>
          </p:cNvSpPr>
          <p:nvPr/>
        </p:nvSpPr>
        <p:spPr bwMode="auto">
          <a:xfrm>
            <a:off x="6992938" y="6284913"/>
            <a:ext cx="1633537"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pic>
        <p:nvPicPr>
          <p:cNvPr id="288772"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ANCIENT JERICHO</a:t>
            </a: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114FFB"/>
                </a:solidFill>
                <a:latin typeface="Comic Sans MS" pitchFamily="-111" charset="0"/>
              </a:rPr>
              <a:t>DEAD SEA</a:t>
            </a: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b="1">
                <a:solidFill>
                  <a:srgbClr val="114FFB"/>
                </a:solidFill>
                <a:latin typeface="Comic Sans MS" pitchFamily="-111" charset="0"/>
              </a:rPr>
              <a:t>JORDAN RIVER</a:t>
            </a: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8779"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13" name="Rectangle 13"/>
          <p:cNvSpPr>
            <a:spLocks noChangeArrowheads="1"/>
          </p:cNvSpPr>
          <p:nvPr/>
        </p:nvSpPr>
        <p:spPr bwMode="auto">
          <a:xfrm>
            <a:off x="1638300" y="5167313"/>
            <a:ext cx="5921375"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algn="ctr" eaLnBrk="0" hangingPunct="0">
              <a:defRPr/>
            </a:pPr>
            <a:r>
              <a:rPr lang="en-US" b="1">
                <a:solidFill>
                  <a:srgbClr val="FFEA18"/>
                </a:solidFill>
                <a:latin typeface="Comic Sans MS" pitchFamily="-111" charset="0"/>
              </a:rPr>
              <a:t>From Jericho...</a:t>
            </a:r>
          </a:p>
          <a:p>
            <a:pPr algn="ctr" eaLnBrk="0" hangingPunct="0">
              <a:defRPr/>
            </a:pPr>
            <a:r>
              <a:rPr lang="en-US" b="1">
                <a:solidFill>
                  <a:srgbClr val="FFEA18"/>
                </a:solidFill>
                <a:latin typeface="Comic Sans MS" pitchFamily="-111" charset="0"/>
              </a:rPr>
              <a:t>Looking East Across the Jordan River </a:t>
            </a: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MODERN JERICHO</a:t>
            </a:r>
          </a:p>
        </p:txBody>
      </p:sp>
      <p:sp>
        <p:nvSpPr>
          <p:cNvPr id="288782"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solidFill>
                <a:srgbClr val="FFFFFF"/>
              </a:solidFill>
            </a:endParaRPr>
          </a:p>
        </p:txBody>
      </p:sp>
      <p:sp>
        <p:nvSpPr>
          <p:cNvPr id="288783"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288784"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solidFill>
                <a:srgbClr val="FFFFFF"/>
              </a:solidFill>
            </a:endParaRPr>
          </a:p>
        </p:txBody>
      </p:sp>
      <p:sp>
        <p:nvSpPr>
          <p:cNvPr id="288785"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88786"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88787"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xmlns="" w="25400">
                <a:solidFill>
                  <a:srgbClr val="000000"/>
                </a:solidFill>
                <a:miter lim="800000"/>
                <a:headEnd/>
                <a:tailEnd/>
              </a14:hiddenLine>
            </a:ext>
          </a:extLst>
        </p:spPr>
        <p:txBody>
          <a:bodyPr wrap="none" anchor="ctr"/>
          <a:lstStyle/>
          <a:p>
            <a:endParaRPr lang="en-US">
              <a:solidFill>
                <a:srgbClr val="FFFFFF"/>
              </a:solidFill>
            </a:endParaRPr>
          </a:p>
        </p:txBody>
      </p:sp>
      <p:sp>
        <p:nvSpPr>
          <p:cNvPr id="288788"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solidFill>
                <a:srgbClr val="FFFFFF"/>
              </a:solidFill>
            </a:endParaRPr>
          </a:p>
        </p:txBody>
      </p:sp>
      <p:sp>
        <p:nvSpPr>
          <p:cNvPr id="288789"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288790"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288791" name="Rectangle 24"/>
          <p:cNvSpPr>
            <a:spLocks noChangeArrowheads="1"/>
          </p:cNvSpPr>
          <p:nvPr/>
        </p:nvSpPr>
        <p:spPr bwMode="auto">
          <a:xfrm>
            <a:off x="8053388" y="3429000"/>
            <a:ext cx="6572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JOSHUA</a:t>
            </a:r>
          </a:p>
        </p:txBody>
      </p:sp>
      <p:sp>
        <p:nvSpPr>
          <p:cNvPr id="288792" name="Rectangle 25"/>
          <p:cNvSpPr>
            <a:spLocks noChangeArrowheads="1"/>
          </p:cNvSpPr>
          <p:nvPr/>
        </p:nvSpPr>
        <p:spPr bwMode="auto">
          <a:xfrm>
            <a:off x="8118475" y="3644900"/>
            <a:ext cx="7334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Jericho/Ai</a:t>
            </a:r>
          </a:p>
        </p:txBody>
      </p:sp>
      <p:sp>
        <p:nvSpPr>
          <p:cNvPr id="26" name="Title 25"/>
          <p:cNvSpPr>
            <a:spLocks noGrp="1"/>
          </p:cNvSpPr>
          <p:nvPr>
            <p:ph type="title" idx="4294967295"/>
          </p:nvPr>
        </p:nvSpPr>
        <p:spPr>
          <a:xfrm>
            <a:off x="609600" y="381000"/>
            <a:ext cx="8229600" cy="715963"/>
          </a:xfrm>
          <a:prstGeom prst="rect">
            <a:avLst/>
          </a:prstGeom>
        </p:spPr>
        <p:txBody>
          <a:bodyPr/>
          <a:lstStyle/>
          <a:p>
            <a:pPr>
              <a:defRPr/>
            </a:pPr>
            <a:r>
              <a:rPr lang="en-US" sz="4000" dirty="0">
                <a:solidFill>
                  <a:schemeClr val="bg2"/>
                </a:solidFill>
                <a:latin typeface="Arial"/>
                <a:ea typeface="ＭＳ Ｐゴシック" charset="0"/>
                <a:cs typeface="Arial"/>
              </a:rPr>
              <a:t>Crossing to Jericho</a:t>
            </a:r>
          </a:p>
        </p:txBody>
      </p:sp>
    </p:spTree>
    <p:extLst>
      <p:ext uri="{BB962C8B-B14F-4D97-AF65-F5344CB8AC3E}">
        <p14:creationId xmlns:p14="http://schemas.microsoft.com/office/powerpoint/2010/main" val="7009341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21425"/>
            <a:ext cx="8777435" cy="708827"/>
          </a:xfrm>
        </p:spPr>
        <p:txBody>
          <a:bodyPr/>
          <a:lstStyle/>
          <a:p>
            <a:pPr algn="l" eaLnBrk="1" hangingPunct="1"/>
            <a:r>
              <a:rPr kumimoji="0" lang="en-US" sz="6600" dirty="0">
                <a:solidFill>
                  <a:srgbClr val="000000"/>
                </a:solidFill>
                <a:latin typeface="Arial Black" charset="0"/>
                <a:ea typeface="ＭＳ Ｐゴシック" charset="0"/>
                <a:cs typeface="ＭＳ Ｐゴシック" charset="0"/>
              </a:rPr>
              <a:t>Deuteronomy</a:t>
            </a: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600" b="1">
                <a:solidFill>
                  <a:srgbClr val="000000"/>
                </a:solidFill>
                <a:latin typeface="Arial Black" charset="0"/>
                <a:ea typeface="SimSun" charset="0"/>
                <a:cs typeface="SimSun" charset="0"/>
              </a:rPr>
              <a:t> Renewal of the Mosaic Covenant</a:t>
            </a:r>
            <a:endParaRPr lang="en-US" sz="3600">
              <a:solidFill>
                <a:srgbClr val="000000"/>
              </a:solidFill>
              <a:latin typeface="Arial Black" charset="0"/>
              <a:ea typeface="SimSun" charset="0"/>
              <a:cs typeface="SimSun" charset="0"/>
            </a:endParaRPr>
          </a:p>
        </p:txBody>
      </p:sp>
      <p:sp>
        <p:nvSpPr>
          <p:cNvPr id="7" name="Text Box 4"/>
          <p:cNvSpPr txBox="1">
            <a:spLocks noChangeArrowheads="1"/>
          </p:cNvSpPr>
          <p:nvPr/>
        </p:nvSpPr>
        <p:spPr bwMode="auto">
          <a:xfrm>
            <a:off x="5652120" y="3429000"/>
            <a:ext cx="3240361" cy="280076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pPr>
            <a:r>
              <a:rPr lang="en-US" altLang="zh-CN" sz="4400" b="1">
                <a:solidFill>
                  <a:srgbClr val="FFFFFF"/>
                </a:solidFill>
                <a:effectLst>
                  <a:glow rad="228600">
                    <a:srgbClr val="000000">
                      <a:alpha val="75000"/>
                    </a:srgbClr>
                  </a:glow>
                </a:effectLst>
                <a:latin typeface="Arial"/>
                <a:ea typeface="SimSun" charset="0"/>
                <a:cs typeface="Arial"/>
              </a:rPr>
              <a:t> Renewal of the Mosaic Covenant</a:t>
            </a:r>
            <a:endParaRPr lang="en-US" sz="4400">
              <a:solidFill>
                <a:srgbClr val="FFFFFF"/>
              </a:solidFill>
              <a:effectLst>
                <a:glow rad="228600">
                  <a:srgbClr val="000000">
                    <a:alpha val="75000"/>
                  </a:srgbClr>
                </a:glow>
              </a:effectLst>
              <a:latin typeface="Arial"/>
              <a:ea typeface="SimSun" charset="0"/>
              <a:cs typeface="Arial"/>
            </a:endParaRPr>
          </a:p>
        </p:txBody>
      </p:sp>
    </p:spTree>
    <p:extLst>
      <p:ext uri="{BB962C8B-B14F-4D97-AF65-F5344CB8AC3E}">
        <p14:creationId xmlns:p14="http://schemas.microsoft.com/office/powerpoint/2010/main" val="2000354307"/>
      </p:ext>
    </p:extLst>
  </p:cSld>
  <p:clrMapOvr>
    <a:overrideClrMapping bg1="lt1" tx1="dk1" bg2="lt2" tx2="dk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7200" b="1" dirty="0">
                <a:solidFill>
                  <a:srgbClr val="FFFFFF"/>
                </a:solidFill>
                <a:effectLst>
                  <a:glow rad="127000">
                    <a:srgbClr val="000000"/>
                  </a:glow>
                </a:effectLst>
                <a:latin typeface="Arial" charset="0"/>
                <a:ea typeface="ＭＳ Ｐゴシック" charset="0"/>
                <a:cs typeface="ＭＳ Ｐゴシック" charset="0"/>
              </a:rPr>
              <a:t>Renewal</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147</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807910661"/>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55965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1050265398"/>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Israel’s foundation of love for and obedience to God (6:4-5) to experience deliverance in the land parallels the Christian’s need to love God as the basic motivation for redemption from sin and successful living today (Luke 10:27).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126895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a:t>
            </a:r>
          </a:p>
        </p:txBody>
      </p:sp>
    </p:spTree>
    <p:extLst>
      <p:ext uri="{BB962C8B-B14F-4D97-AF65-F5344CB8AC3E}">
        <p14:creationId xmlns:p14="http://schemas.microsoft.com/office/powerpoint/2010/main" val="67061080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0" y="0"/>
            <a:ext cx="5292725" cy="1628775"/>
          </a:xfrm>
        </p:spPr>
        <p:txBody>
          <a:bodyPr/>
          <a:lstStyle/>
          <a:p>
            <a:pPr algn="l" eaLnBrk="1" hangingPunct="1"/>
            <a:r>
              <a:rPr lang="en-US" sz="4000" b="1">
                <a:latin typeface="Arial" charset="0"/>
                <a:ea typeface="ＭＳ Ｐゴシック" charset="0"/>
              </a:rPr>
              <a:t>Geographical Start of Deuteronomy</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Tree>
    <p:extLst>
      <p:ext uri="{BB962C8B-B14F-4D97-AF65-F5344CB8AC3E}">
        <p14:creationId xmlns:p14="http://schemas.microsoft.com/office/powerpoint/2010/main" val="1345585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grpSp>
        <p:nvGrpSpPr>
          <p:cNvPr id="286723" name="Group 1041"/>
          <p:cNvGrpSpPr>
            <a:grpSpLocks/>
          </p:cNvGrpSpPr>
          <p:nvPr/>
        </p:nvGrpSpPr>
        <p:grpSpPr bwMode="auto">
          <a:xfrm>
            <a:off x="2438400" y="1933575"/>
            <a:ext cx="4495800" cy="3116263"/>
            <a:chOff x="1536" y="1218"/>
            <a:chExt cx="2832" cy="1963"/>
          </a:xfrm>
        </p:grpSpPr>
        <p:sp>
          <p:nvSpPr>
            <p:cNvPr id="106514" name="Text Box 1042"/>
            <p:cNvSpPr txBox="1">
              <a:spLocks noChangeArrowheads="1"/>
            </p:cNvSpPr>
            <p:nvPr/>
          </p:nvSpPr>
          <p:spPr bwMode="auto">
            <a:xfrm rot="20104557">
              <a:off x="2208" y="2580"/>
              <a:ext cx="2160" cy="60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en-US" sz="2800" b="1">
                  <a:solidFill>
                    <a:srgbClr val="3333CC"/>
                  </a:solidFill>
                  <a:latin typeface="Arial"/>
                  <a:ea typeface="Times New Roman" pitchFamily="-111" charset="0"/>
                  <a:cs typeface="Arial"/>
                </a:rPr>
                <a:t>Moses &amp; Aaron and sons</a:t>
              </a: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Merarites</a:t>
              </a: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Gershonites</a:t>
              </a: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Kohathites</a:t>
              </a: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16165D"/>
                  </a:solidFill>
                  <a:latin typeface="Arial"/>
                  <a:ea typeface="Times New Roman" pitchFamily="-111" charset="0"/>
                  <a:cs typeface="Arial"/>
                </a:rPr>
                <a:t>E</a:t>
              </a: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16165D"/>
                  </a:solidFill>
                  <a:latin typeface="Arial"/>
                  <a:ea typeface="Times New Roman" pitchFamily="-111" charset="0"/>
                  <a:cs typeface="Arial"/>
                </a:rPr>
                <a:t>S</a:t>
              </a: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16165D"/>
                  </a:solidFill>
                  <a:latin typeface="Arial"/>
                  <a:ea typeface="Times New Roman" pitchFamily="-111" charset="0"/>
                  <a:cs typeface="Arial"/>
                </a:rPr>
                <a:t>N</a:t>
              </a: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b="1" dirty="0">
                  <a:solidFill>
                    <a:srgbClr val="16165D"/>
                  </a:solidFill>
                  <a:latin typeface="Arial"/>
                  <a:ea typeface="Times New Roman" pitchFamily="-111" charset="0"/>
                  <a:cs typeface="Arial"/>
                </a:rPr>
                <a:t>W</a:t>
              </a: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Ephraim</a:t>
            </a: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Manasseh</a:t>
            </a: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Benjamin</a:t>
            </a: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Judah</a:t>
            </a: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Issachar</a:t>
            </a: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2800" b="1">
                <a:solidFill>
                  <a:srgbClr val="000000"/>
                </a:solidFill>
                <a:latin typeface="Arial" charset="0"/>
                <a:cs typeface="Arial" charset="0"/>
              </a:rPr>
              <a:t>Zebulun</a:t>
            </a: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Gad</a:t>
            </a: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Simeon</a:t>
            </a: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Reuben</a:t>
            </a: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Dan</a:t>
            </a: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Asher</a:t>
            </a: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Naphtali</a:t>
            </a: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Numbers 2</a:t>
            </a:r>
          </a:p>
        </p:txBody>
      </p:sp>
      <p:sp>
        <p:nvSpPr>
          <p:cNvPr id="286738"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dirty="0">
                <a:solidFill>
                  <a:srgbClr val="000000"/>
                </a:solidFill>
                <a:latin typeface="Arial" charset="0"/>
                <a:cs typeface="Arial" charset="0"/>
              </a:rPr>
              <a:t>142</a:t>
            </a: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en-US" sz="3600">
                <a:latin typeface="Arial" charset="0"/>
                <a:ea typeface="ＭＳ Ｐゴシック" charset="0"/>
                <a:cs typeface="ＭＳ Ｐゴシック" charset="0"/>
              </a:rPr>
              <a:t>Locations of Tribes &amp; Levites</a:t>
            </a: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mj-ea"/>
              </a:rPr>
              <a:t>Wilderness Wanderings</a:t>
            </a: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Mt. Sinai</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Kadesh</a:t>
            </a: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en-US" sz="3600" b="0" i="0" u="none" strike="noStrike" kern="1200" cap="none" spc="0" normalizeH="0" baseline="0" noProof="0">
                <a:ln>
                  <a:noFill/>
                </a:ln>
                <a:solidFill>
                  <a:srgbClr val="FFFFFF"/>
                </a:solidFill>
                <a:effectLst/>
                <a:uLnTx/>
                <a:uFillTx/>
                <a:latin typeface="Arial"/>
                <a:ea typeface="Times New Roman" pitchFamily="-111" charset="0"/>
                <a:cs typeface="Arial"/>
              </a:rPr>
              <a:t>The Sinai Peninsula is no picnic (especially for 40 years!)</a:t>
            </a: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42</a:t>
            </a:r>
          </a:p>
        </p:txBody>
      </p:sp>
      <p:sp>
        <p:nvSpPr>
          <p:cNvPr id="288771" name="Text Box 4"/>
          <p:cNvSpPr txBox="1">
            <a:spLocks noChangeArrowheads="1"/>
          </p:cNvSpPr>
          <p:nvPr/>
        </p:nvSpPr>
        <p:spPr bwMode="auto">
          <a:xfrm>
            <a:off x="6992938" y="6284913"/>
            <a:ext cx="1633537"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pic>
        <p:nvPicPr>
          <p:cNvPr id="288772"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ANCIENT JERICHO</a:t>
            </a: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114FFB"/>
                </a:solidFill>
                <a:latin typeface="Comic Sans MS" pitchFamily="-111" charset="0"/>
              </a:rPr>
              <a:t>DEAD SEA</a:t>
            </a: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b="1">
                <a:solidFill>
                  <a:srgbClr val="114FFB"/>
                </a:solidFill>
                <a:latin typeface="Comic Sans MS" pitchFamily="-111" charset="0"/>
              </a:rPr>
              <a:t>JORDAN RIVER</a:t>
            </a: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8779"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13" name="Rectangle 13"/>
          <p:cNvSpPr>
            <a:spLocks noChangeArrowheads="1"/>
          </p:cNvSpPr>
          <p:nvPr/>
        </p:nvSpPr>
        <p:spPr bwMode="auto">
          <a:xfrm>
            <a:off x="1638300" y="5167313"/>
            <a:ext cx="5921375"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algn="ctr" eaLnBrk="0" hangingPunct="0">
              <a:defRPr/>
            </a:pPr>
            <a:r>
              <a:rPr lang="en-US" b="1">
                <a:solidFill>
                  <a:srgbClr val="FFEA18"/>
                </a:solidFill>
                <a:latin typeface="Comic Sans MS" pitchFamily="-111" charset="0"/>
              </a:rPr>
              <a:t>From Jericho...</a:t>
            </a:r>
          </a:p>
          <a:p>
            <a:pPr algn="ctr" eaLnBrk="0" hangingPunct="0">
              <a:defRPr/>
            </a:pPr>
            <a:r>
              <a:rPr lang="en-US" b="1">
                <a:solidFill>
                  <a:srgbClr val="FFEA18"/>
                </a:solidFill>
                <a:latin typeface="Comic Sans MS" pitchFamily="-111" charset="0"/>
              </a:rPr>
              <a:t>Looking East Across the Jordan River </a:t>
            </a: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MODERN JERICHO</a:t>
            </a:r>
          </a:p>
        </p:txBody>
      </p:sp>
      <p:sp>
        <p:nvSpPr>
          <p:cNvPr id="288782"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solidFill>
                <a:srgbClr val="FFFFFF"/>
              </a:solidFill>
            </a:endParaRPr>
          </a:p>
        </p:txBody>
      </p:sp>
      <p:sp>
        <p:nvSpPr>
          <p:cNvPr id="288783"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288784"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solidFill>
                <a:srgbClr val="FFFFFF"/>
              </a:solidFill>
            </a:endParaRPr>
          </a:p>
        </p:txBody>
      </p:sp>
      <p:sp>
        <p:nvSpPr>
          <p:cNvPr id="288785"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88786"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88787"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xmlns="" w="25400">
                <a:solidFill>
                  <a:srgbClr val="000000"/>
                </a:solidFill>
                <a:miter lim="800000"/>
                <a:headEnd/>
                <a:tailEnd/>
              </a14:hiddenLine>
            </a:ext>
          </a:extLst>
        </p:spPr>
        <p:txBody>
          <a:bodyPr wrap="none" anchor="ctr"/>
          <a:lstStyle/>
          <a:p>
            <a:endParaRPr lang="en-US">
              <a:solidFill>
                <a:srgbClr val="FFFFFF"/>
              </a:solidFill>
            </a:endParaRPr>
          </a:p>
        </p:txBody>
      </p:sp>
      <p:sp>
        <p:nvSpPr>
          <p:cNvPr id="288788"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solidFill>
                <a:srgbClr val="FFFFFF"/>
              </a:solidFill>
            </a:endParaRPr>
          </a:p>
        </p:txBody>
      </p:sp>
      <p:sp>
        <p:nvSpPr>
          <p:cNvPr id="288789"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288790"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288791" name="Rectangle 24"/>
          <p:cNvSpPr>
            <a:spLocks noChangeArrowheads="1"/>
          </p:cNvSpPr>
          <p:nvPr/>
        </p:nvSpPr>
        <p:spPr bwMode="auto">
          <a:xfrm>
            <a:off x="8053388" y="3429000"/>
            <a:ext cx="6572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JOSHUA</a:t>
            </a:r>
          </a:p>
        </p:txBody>
      </p:sp>
      <p:sp>
        <p:nvSpPr>
          <p:cNvPr id="288792" name="Rectangle 25"/>
          <p:cNvSpPr>
            <a:spLocks noChangeArrowheads="1"/>
          </p:cNvSpPr>
          <p:nvPr/>
        </p:nvSpPr>
        <p:spPr bwMode="auto">
          <a:xfrm>
            <a:off x="8118475" y="3644900"/>
            <a:ext cx="7334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Jericho/Ai</a:t>
            </a:r>
          </a:p>
        </p:txBody>
      </p:sp>
      <p:sp>
        <p:nvSpPr>
          <p:cNvPr id="26" name="Title 25"/>
          <p:cNvSpPr>
            <a:spLocks noGrp="1"/>
          </p:cNvSpPr>
          <p:nvPr>
            <p:ph type="title" idx="4294967295"/>
          </p:nvPr>
        </p:nvSpPr>
        <p:spPr>
          <a:xfrm>
            <a:off x="609600" y="381000"/>
            <a:ext cx="8229600" cy="715963"/>
          </a:xfrm>
          <a:prstGeom prst="rect">
            <a:avLst/>
          </a:prstGeom>
        </p:spPr>
        <p:txBody>
          <a:bodyPr/>
          <a:lstStyle/>
          <a:p>
            <a:pPr>
              <a:defRPr/>
            </a:pPr>
            <a:r>
              <a:rPr lang="en-US" sz="4000" dirty="0">
                <a:solidFill>
                  <a:schemeClr val="bg2"/>
                </a:solidFill>
                <a:latin typeface="Arial"/>
                <a:ea typeface="ＭＳ Ｐゴシック" charset="0"/>
                <a:cs typeface="Arial"/>
              </a:rPr>
              <a:t>Crossing to Jericho</a:t>
            </a:r>
          </a:p>
        </p:txBody>
      </p:sp>
    </p:spTree>
    <p:extLst>
      <p:ext uri="{BB962C8B-B14F-4D97-AF65-F5344CB8AC3E}">
        <p14:creationId xmlns:p14="http://schemas.microsoft.com/office/powerpoint/2010/main" val="19947730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77" name="Text Box 9"/>
          <p:cNvSpPr txBox="1">
            <a:spLocks noChangeArrowheads="1"/>
          </p:cNvSpPr>
          <p:nvPr/>
        </p:nvSpPr>
        <p:spPr bwMode="auto">
          <a:xfrm>
            <a:off x="755875" y="4049712"/>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a:latin typeface="Arial" charset="0"/>
                <a:ea typeface="ＭＳ Ｐゴシック" charset="0"/>
              </a:rPr>
              <a:t>Moses at Moab</a:t>
            </a: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Moab</a:t>
            </a: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These are the words that Moses spoke to all the people of Israel while they were in the wilderness east of the Jordan River. They were camped in the Jordan Valley near Suph, between Paran on one side and Tophel, Laban, Hazeroth, and Di-zahab on the other</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1:1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7578221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en-US" sz="4000" b="1">
                <a:latin typeface="Arial" charset="0"/>
                <a:ea typeface="ＭＳ Ｐゴシック" charset="0"/>
              </a:rPr>
              <a:t>The Normal Trip</a:t>
            </a: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Normally it takes only eleven days to travel from Mount Sinai to Kadesh-barnea, going by way of Mount Seir.  </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forty years after the Israelites left Egypt, on the first day of the eleventh month, Moses addressed the people of Israel, telling them everything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had commanded him to say</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1:2-3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11052495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en-US" sz="2800" b="1" dirty="0">
                <a:latin typeface="Arial" charset="0"/>
              </a:rPr>
              <a:t>Kadesh Barnea (Num 13:26; Deut 1:19-21)</a:t>
            </a:r>
          </a:p>
        </p:txBody>
      </p:sp>
    </p:spTree>
    <p:extLst>
      <p:ext uri="{BB962C8B-B14F-4D97-AF65-F5344CB8AC3E}">
        <p14:creationId xmlns:p14="http://schemas.microsoft.com/office/powerpoint/2010/main" val="9229536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62147" name="Text Box 94"/>
          <p:cNvSpPr txBox="1">
            <a:spLocks noChangeArrowheads="1"/>
          </p:cNvSpPr>
          <p:nvPr/>
        </p:nvSpPr>
        <p:spPr bwMode="auto">
          <a:xfrm>
            <a:off x="8142288" y="228600"/>
            <a:ext cx="868362" cy="461963"/>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rPr>
              <a:t>142a</a:t>
            </a: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en-US" altLang="zh-CN" b="1" dirty="0">
                <a:solidFill>
                  <a:srgbClr val="000000"/>
                </a:solidFill>
                <a:latin typeface="Arial" charset="0"/>
                <a:ea typeface="SimSun" charset="0"/>
                <a:cs typeface="SimSun" charset="0"/>
              </a:rPr>
              <a:t>Journey of the Spies </a:t>
            </a:r>
            <a:br>
              <a:rPr lang="en-US" altLang="zh-CN" b="1" dirty="0">
                <a:solidFill>
                  <a:srgbClr val="000000"/>
                </a:solidFill>
                <a:latin typeface="Arial" charset="0"/>
                <a:ea typeface="SimSun" charset="0"/>
                <a:cs typeface="SimSun" charset="0"/>
              </a:rPr>
            </a:br>
            <a:br>
              <a:rPr lang="en-US" altLang="zh-CN"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Numbers 13:21-24</a:t>
            </a:r>
            <a:br>
              <a:rPr lang="en-US" altLang="zh-CN" sz="2800"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Deuteronomy 1:22-25</a:t>
            </a:r>
            <a:endParaRPr lang="en-US" sz="1800" b="1" dirty="0">
              <a:solidFill>
                <a:srgbClr val="000000"/>
              </a:solidFill>
              <a:latin typeface="Arial" charset="0"/>
              <a:ea typeface="SimSun" charset="0"/>
              <a:cs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Barry Beitzel, </a:t>
            </a:r>
            <a:b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1"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The Moody Atlas of Bible Lands</a:t>
            </a: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 93</a:t>
            </a:r>
            <a:endParaRPr kumimoji="1"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2230044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The promise of prophets like Moses (18:14-22) who instructed Israel in God’s laws was fulfilled in many OT prophets, yet ultimately in Jesus (John 6:14; Acts 3:22-23; 7:37).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en-US" b="1" kern="1200" dirty="0">
                <a:effectLst>
                  <a:glow rad="317500">
                    <a:schemeClr val="bg2">
                      <a:alpha val="90000"/>
                    </a:schemeClr>
                  </a:glow>
                </a:effectLst>
                <a:latin typeface="Arial"/>
                <a:cs typeface="Arial"/>
              </a:rPr>
              <a:t>The Spies Return</a:t>
            </a: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Numbers 13; Deut 1:25</a:t>
            </a:r>
          </a:p>
        </p:txBody>
      </p:sp>
    </p:spTree>
    <p:extLst>
      <p:ext uri="{BB962C8B-B14F-4D97-AF65-F5344CB8AC3E}">
        <p14:creationId xmlns:p14="http://schemas.microsoft.com/office/powerpoint/2010/main" val="245120805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ood</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75000" lnSpcReduction="2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uLnTx/>
                <a:uFillTx/>
                <a:latin typeface="Arial"/>
                <a:ea typeface="ＭＳ Ｐゴシック"/>
                <a:cs typeface="Arial"/>
              </a:rPr>
              <a:t>Numbers 13:26-33; Deut 1:26-28</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iants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rasshoppers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
        <p:nvSpPr>
          <p:cNvPr id="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a:cs typeface="Arial"/>
              </a:rPr>
              <a:t>Numbers 13:26-33</a:t>
            </a:r>
            <a:r>
              <a:rPr kumimoji="0" lang="en-US" sz="3200" b="1" i="1" u="none" strike="noStrike" kern="1200" cap="none" spc="0" normalizeH="0" baseline="0" noProof="0" dirty="0">
                <a:ln>
                  <a:noFill/>
                </a:ln>
                <a:solidFill>
                  <a:srgbClr val="FFFFFF"/>
                </a:solidFill>
                <a:effectLst/>
                <a:uLnTx/>
                <a:uFillTx/>
                <a:latin typeface="Arial"/>
                <a:ea typeface="Osaka"/>
                <a:cs typeface="Arial"/>
              </a:rPr>
              <a:t> ; Deut 1:29-31</a:t>
            </a:r>
            <a:endParaRPr kumimoji="0" lang="en-US" sz="32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OD</a:t>
            </a: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accent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a14="http://schemas.microsoft.com/office/drawing/2010/main" xmlns="">
                  <a:solidFill>
                    <a:srgbClr val="008000"/>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a14="http://schemas.microsoft.com/office/drawing/2010/main" xmlns="">
                  <a:solidFill>
                    <a:srgbClr val="4729B7"/>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a14="http://schemas.microsoft.com/office/drawing/2010/main" xmlns="" w="25400">
                  <a:solidFill>
                    <a:srgbClr val="00AE0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rgbClr val="66FFCC"/>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3229570444"/>
      </p:ext>
    </p:extLst>
  </p:cSld>
  <p:clrMapOvr>
    <a:masterClrMapping/>
  </p:clrMapOvr>
  <p:transition>
    <p:wheel spokes="0"/>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F2DA28-4168-4DBD-E0E2-DF2FBCA38AFC}"/>
            </a:ext>
          </a:extLst>
        </p:cNvPr>
        <p:cNvGrpSpPr/>
        <p:nvPr/>
      </p:nvGrpSpPr>
      <p:grpSpPr>
        <a:xfrm>
          <a:off x="0" y="0"/>
          <a:ext cx="0" cy="0"/>
          <a:chOff x="0" y="0"/>
          <a:chExt cx="0" cy="0"/>
        </a:xfrm>
      </p:grpSpPr>
      <p:sp>
        <p:nvSpPr>
          <p:cNvPr id="1360898" name="Rectangle 2">
            <a:extLst>
              <a:ext uri="{FF2B5EF4-FFF2-40B4-BE49-F238E27FC236}">
                <a16:creationId xmlns:a16="http://schemas.microsoft.com/office/drawing/2014/main" id="{6E082245-1245-52F9-E5D0-AD974694E208}"/>
              </a:ext>
            </a:extLst>
          </p:cNvPr>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a:extLst>
              <a:ext uri="{FF2B5EF4-FFF2-40B4-BE49-F238E27FC236}">
                <a16:creationId xmlns:a16="http://schemas.microsoft.com/office/drawing/2014/main" id="{7560B54C-8555-7320-E5EC-CE5A087A8CB7}"/>
              </a:ext>
            </a:extLst>
          </p:cNvPr>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a:extLst>
              <a:ext uri="{FF2B5EF4-FFF2-40B4-BE49-F238E27FC236}">
                <a16:creationId xmlns:a16="http://schemas.microsoft.com/office/drawing/2014/main" id="{8FD1190B-2FA0-DE9F-B220-321ABED3EA02}"/>
              </a:ext>
            </a:extLst>
          </p:cNvPr>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a:extLst>
              <a:ext uri="{FF2B5EF4-FFF2-40B4-BE49-F238E27FC236}">
                <a16:creationId xmlns:a16="http://schemas.microsoft.com/office/drawing/2014/main" id="{7AE1F8FE-D7BB-F43F-3B9B-C5055871F861}"/>
              </a:ext>
            </a:extLst>
          </p:cNvPr>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a:extLst>
              <a:ext uri="{FF2B5EF4-FFF2-40B4-BE49-F238E27FC236}">
                <a16:creationId xmlns:a16="http://schemas.microsoft.com/office/drawing/2014/main" id="{D157DC3E-6E27-1EEC-B427-0D1AC6FBA62B}"/>
              </a:ext>
            </a:extLst>
          </p:cNvPr>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a:extLst>
              <a:ext uri="{FF2B5EF4-FFF2-40B4-BE49-F238E27FC236}">
                <a16:creationId xmlns:a16="http://schemas.microsoft.com/office/drawing/2014/main" id="{5D85696D-6895-3198-E353-9AD83399282A}"/>
              </a:ext>
            </a:extLst>
          </p:cNvPr>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a:extLst>
              <a:ext uri="{FF2B5EF4-FFF2-40B4-BE49-F238E27FC236}">
                <a16:creationId xmlns:a16="http://schemas.microsoft.com/office/drawing/2014/main" id="{7B832151-165A-4494-5FE1-40F716C6AAFC}"/>
              </a:ext>
            </a:extLst>
          </p:cNvPr>
          <p:cNvGrpSpPr>
            <a:grpSpLocks/>
          </p:cNvGrpSpPr>
          <p:nvPr/>
        </p:nvGrpSpPr>
        <p:grpSpPr bwMode="auto">
          <a:xfrm>
            <a:off x="1614488" y="92075"/>
            <a:ext cx="7381875" cy="6003925"/>
            <a:chOff x="1008" y="57"/>
            <a:chExt cx="4650" cy="3782"/>
          </a:xfrm>
        </p:grpSpPr>
        <p:sp>
          <p:nvSpPr>
            <p:cNvPr id="1360905" name="Freeform 9">
              <a:extLst>
                <a:ext uri="{FF2B5EF4-FFF2-40B4-BE49-F238E27FC236}">
                  <a16:creationId xmlns:a16="http://schemas.microsoft.com/office/drawing/2014/main" id="{64445A2B-BCA8-5542-4144-504A1CDF46E7}"/>
                </a:ext>
              </a:extLst>
            </p:cNvPr>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a:extLst>
                <a:ext uri="{FF2B5EF4-FFF2-40B4-BE49-F238E27FC236}">
                  <a16:creationId xmlns:a16="http://schemas.microsoft.com/office/drawing/2014/main" id="{38850D06-211B-E4E5-6512-37242BA6452B}"/>
                </a:ext>
              </a:extLst>
            </p:cNvPr>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a:extLst>
                <a:ext uri="{FF2B5EF4-FFF2-40B4-BE49-F238E27FC236}">
                  <a16:creationId xmlns:a16="http://schemas.microsoft.com/office/drawing/2014/main" id="{D9502BE0-BA17-E4B6-BACA-0CB5CF119D86}"/>
                </a:ext>
              </a:extLst>
            </p:cNvPr>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a:extLst>
                <a:ext uri="{FF2B5EF4-FFF2-40B4-BE49-F238E27FC236}">
                  <a16:creationId xmlns:a16="http://schemas.microsoft.com/office/drawing/2014/main" id="{7E2FC3FA-FA54-1E05-1273-77CDEE0871EA}"/>
                </a:ext>
              </a:extLst>
            </p:cNvPr>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a:extLst>
                <a:ext uri="{FF2B5EF4-FFF2-40B4-BE49-F238E27FC236}">
                  <a16:creationId xmlns:a16="http://schemas.microsoft.com/office/drawing/2014/main" id="{5A8666F4-B738-87ED-9330-528F9024E2BE}"/>
                </a:ext>
              </a:extLst>
            </p:cNvPr>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a:extLst>
                <a:ext uri="{FF2B5EF4-FFF2-40B4-BE49-F238E27FC236}">
                  <a16:creationId xmlns:a16="http://schemas.microsoft.com/office/drawing/2014/main" id="{8D4F1892-FD0A-5E16-7457-646AE3FD07BA}"/>
                </a:ext>
              </a:extLst>
            </p:cNvPr>
            <p:cNvSpPr>
              <a:spLocks noChangeArrowheads="1"/>
            </p:cNvSpPr>
            <p:nvPr/>
          </p:nvSpPr>
          <p:spPr bwMode="auto">
            <a:xfrm>
              <a:off x="2917" y="1669"/>
              <a:ext cx="958"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a:extLst>
                <a:ext uri="{FF2B5EF4-FFF2-40B4-BE49-F238E27FC236}">
                  <a16:creationId xmlns:a16="http://schemas.microsoft.com/office/drawing/2014/main" id="{C96D8E31-AA3B-D166-5F17-CAAE89AA88AB}"/>
                </a:ext>
              </a:extLst>
            </p:cNvPr>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a:extLst>
                <a:ext uri="{FF2B5EF4-FFF2-40B4-BE49-F238E27FC236}">
                  <a16:creationId xmlns:a16="http://schemas.microsoft.com/office/drawing/2014/main" id="{19184153-D142-D382-CE9D-95882EDDE5F3}"/>
                </a:ext>
              </a:extLst>
            </p:cNvPr>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a:extLst>
                <a:ext uri="{FF2B5EF4-FFF2-40B4-BE49-F238E27FC236}">
                  <a16:creationId xmlns:a16="http://schemas.microsoft.com/office/drawing/2014/main" id="{13725A9E-1E19-4CC4-B12D-5D976DED1253}"/>
                </a:ext>
              </a:extLst>
            </p:cNvPr>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a:extLst>
                <a:ext uri="{FF2B5EF4-FFF2-40B4-BE49-F238E27FC236}">
                  <a16:creationId xmlns:a16="http://schemas.microsoft.com/office/drawing/2014/main" id="{981F49EF-3565-D05A-971F-0C4110041E22}"/>
                </a:ext>
              </a:extLst>
            </p:cNvPr>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a:extLst>
                <a:ext uri="{FF2B5EF4-FFF2-40B4-BE49-F238E27FC236}">
                  <a16:creationId xmlns:a16="http://schemas.microsoft.com/office/drawing/2014/main" id="{D8CEFBDF-C389-C587-3BFB-9986FEC1CCF9}"/>
                </a:ext>
              </a:extLst>
            </p:cNvPr>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a:extLst>
                <a:ext uri="{FF2B5EF4-FFF2-40B4-BE49-F238E27FC236}">
                  <a16:creationId xmlns:a16="http://schemas.microsoft.com/office/drawing/2014/main" id="{94F312D3-434B-6A69-975E-464ABF049E86}"/>
                </a:ext>
              </a:extLst>
            </p:cNvPr>
            <p:cNvSpPr>
              <a:spLocks noChangeArrowheads="1"/>
            </p:cNvSpPr>
            <p:nvPr/>
          </p:nvSpPr>
          <p:spPr bwMode="auto">
            <a:xfrm>
              <a:off x="2173" y="1501"/>
              <a:ext cx="802"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a:extLst>
                <a:ext uri="{FF2B5EF4-FFF2-40B4-BE49-F238E27FC236}">
                  <a16:creationId xmlns:a16="http://schemas.microsoft.com/office/drawing/2014/main" id="{D5BC7381-BD85-2D5D-8F46-7C06A1341EA8}"/>
                </a:ext>
              </a:extLst>
            </p:cNvPr>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a:extLst>
                <a:ext uri="{FF2B5EF4-FFF2-40B4-BE49-F238E27FC236}">
                  <a16:creationId xmlns:a16="http://schemas.microsoft.com/office/drawing/2014/main" id="{053E2241-2ADF-EAC3-8AE1-9DB7BFA17CE6}"/>
                </a:ext>
              </a:extLst>
            </p:cNvPr>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a:extLst>
                <a:ext uri="{FF2B5EF4-FFF2-40B4-BE49-F238E27FC236}">
                  <a16:creationId xmlns:a16="http://schemas.microsoft.com/office/drawing/2014/main" id="{D1FB7828-34FC-FCDA-C953-35C4DFAC56F2}"/>
                </a:ext>
              </a:extLst>
            </p:cNvPr>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a:extLst>
                <a:ext uri="{FF2B5EF4-FFF2-40B4-BE49-F238E27FC236}">
                  <a16:creationId xmlns:a16="http://schemas.microsoft.com/office/drawing/2014/main" id="{177F26F0-E432-A6E5-EAF0-110FBEB4B856}"/>
                </a:ext>
              </a:extLst>
            </p:cNvPr>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a:extLst>
                <a:ext uri="{FF2B5EF4-FFF2-40B4-BE49-F238E27FC236}">
                  <a16:creationId xmlns:a16="http://schemas.microsoft.com/office/drawing/2014/main" id="{402F54C8-9BB1-6544-1782-7AAA6CD69BA6}"/>
                </a:ext>
              </a:extLst>
            </p:cNvPr>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a:extLst>
                <a:ext uri="{FF2B5EF4-FFF2-40B4-BE49-F238E27FC236}">
                  <a16:creationId xmlns:a16="http://schemas.microsoft.com/office/drawing/2014/main" id="{FA5947B3-E37C-41D3-E695-56AD7460D4CA}"/>
                </a:ext>
              </a:extLst>
            </p:cNvPr>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a:extLst>
                <a:ext uri="{FF2B5EF4-FFF2-40B4-BE49-F238E27FC236}">
                  <a16:creationId xmlns:a16="http://schemas.microsoft.com/office/drawing/2014/main" id="{24F6A5E4-5E36-0691-B344-A0E9213287CB}"/>
                </a:ext>
              </a:extLst>
            </p:cNvPr>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a:extLst>
                <a:ext uri="{FF2B5EF4-FFF2-40B4-BE49-F238E27FC236}">
                  <a16:creationId xmlns:a16="http://schemas.microsoft.com/office/drawing/2014/main" id="{FE7BE193-97CB-3109-8580-38FFAEBDE542}"/>
                </a:ext>
              </a:extLst>
            </p:cNvPr>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a:extLst>
                <a:ext uri="{FF2B5EF4-FFF2-40B4-BE49-F238E27FC236}">
                  <a16:creationId xmlns:a16="http://schemas.microsoft.com/office/drawing/2014/main" id="{C93AF35C-B98E-9E68-F077-6A9BDCFA1183}"/>
                </a:ext>
              </a:extLst>
            </p:cNvPr>
            <p:cNvSpPr>
              <a:spLocks noChangeArrowheads="1"/>
            </p:cNvSpPr>
            <p:nvPr/>
          </p:nvSpPr>
          <p:spPr bwMode="auto">
            <a:xfrm>
              <a:off x="4344" y="2769"/>
              <a:ext cx="526"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a:extLst>
                <a:ext uri="{FF2B5EF4-FFF2-40B4-BE49-F238E27FC236}">
                  <a16:creationId xmlns:a16="http://schemas.microsoft.com/office/drawing/2014/main" id="{47267A52-4EEF-B5DC-32ED-60207861EDB4}"/>
                </a:ext>
              </a:extLst>
            </p:cNvPr>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a:extLst>
                <a:ext uri="{FF2B5EF4-FFF2-40B4-BE49-F238E27FC236}">
                  <a16:creationId xmlns:a16="http://schemas.microsoft.com/office/drawing/2014/main" id="{FE9AFC20-1926-0DDD-992A-90945FC9CBBD}"/>
                </a:ext>
              </a:extLst>
            </p:cNvPr>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a:extLst>
                <a:ext uri="{FF2B5EF4-FFF2-40B4-BE49-F238E27FC236}">
                  <a16:creationId xmlns:a16="http://schemas.microsoft.com/office/drawing/2014/main" id="{37C86DCA-FE19-EBD8-EE99-CA91C9933A3A}"/>
                </a:ext>
              </a:extLst>
            </p:cNvPr>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a:extLst>
                <a:ext uri="{FF2B5EF4-FFF2-40B4-BE49-F238E27FC236}">
                  <a16:creationId xmlns:a16="http://schemas.microsoft.com/office/drawing/2014/main" id="{A4EF7C03-F074-A993-4F95-9C5B54837641}"/>
                </a:ext>
              </a:extLst>
            </p:cNvPr>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a:extLst>
                <a:ext uri="{FF2B5EF4-FFF2-40B4-BE49-F238E27FC236}">
                  <a16:creationId xmlns:a16="http://schemas.microsoft.com/office/drawing/2014/main" id="{EFB4D4F1-F2D2-D048-1969-E961DE18D4F4}"/>
                </a:ext>
              </a:extLst>
            </p:cNvPr>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a:extLst>
                <a:ext uri="{FF2B5EF4-FFF2-40B4-BE49-F238E27FC236}">
                  <a16:creationId xmlns:a16="http://schemas.microsoft.com/office/drawing/2014/main" id="{533619B1-F364-C234-E811-A6AA83115B7C}"/>
                </a:ext>
              </a:extLst>
            </p:cNvPr>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a:extLst>
                <a:ext uri="{FF2B5EF4-FFF2-40B4-BE49-F238E27FC236}">
                  <a16:creationId xmlns:a16="http://schemas.microsoft.com/office/drawing/2014/main" id="{5E5823F3-6419-0412-0591-CC59B23E1800}"/>
                </a:ext>
              </a:extLst>
            </p:cNvPr>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a:extLst>
                <a:ext uri="{FF2B5EF4-FFF2-40B4-BE49-F238E27FC236}">
                  <a16:creationId xmlns:a16="http://schemas.microsoft.com/office/drawing/2014/main" id="{1CD20F8B-A6CD-A4AA-63F4-2446EE9DD02A}"/>
                </a:ext>
              </a:extLst>
            </p:cNvPr>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a:extLst>
                <a:ext uri="{FF2B5EF4-FFF2-40B4-BE49-F238E27FC236}">
                  <a16:creationId xmlns:a16="http://schemas.microsoft.com/office/drawing/2014/main" id="{D1E8EA53-5684-B389-0EBC-5D1B186C26DC}"/>
                </a:ext>
              </a:extLst>
            </p:cNvPr>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a:extLst>
                <a:ext uri="{FF2B5EF4-FFF2-40B4-BE49-F238E27FC236}">
                  <a16:creationId xmlns:a16="http://schemas.microsoft.com/office/drawing/2014/main" id="{093D7D14-225F-67CE-E136-DB95B2DFD39A}"/>
                </a:ext>
              </a:extLst>
            </p:cNvPr>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a:extLst>
                <a:ext uri="{FF2B5EF4-FFF2-40B4-BE49-F238E27FC236}">
                  <a16:creationId xmlns:a16="http://schemas.microsoft.com/office/drawing/2014/main" id="{7C4B5D08-04D6-E868-018F-11AC7031CF1C}"/>
                </a:ext>
              </a:extLst>
            </p:cNvPr>
            <p:cNvSpPr>
              <a:spLocks noChangeArrowheads="1"/>
            </p:cNvSpPr>
            <p:nvPr/>
          </p:nvSpPr>
          <p:spPr bwMode="auto">
            <a:xfrm>
              <a:off x="2363" y="1939"/>
              <a:ext cx="43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a:extLst>
                <a:ext uri="{FF2B5EF4-FFF2-40B4-BE49-F238E27FC236}">
                  <a16:creationId xmlns:a16="http://schemas.microsoft.com/office/drawing/2014/main" id="{9D5C6507-9EF8-9EB3-27CF-FBA9B629FA44}"/>
                </a:ext>
              </a:extLst>
            </p:cNvPr>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a:extLst>
                <a:ext uri="{FF2B5EF4-FFF2-40B4-BE49-F238E27FC236}">
                  <a16:creationId xmlns:a16="http://schemas.microsoft.com/office/drawing/2014/main" id="{3500779B-2770-80F3-04D0-12F975140B76}"/>
                </a:ext>
              </a:extLst>
            </p:cNvPr>
            <p:cNvSpPr>
              <a:spLocks noChangeArrowheads="1"/>
            </p:cNvSpPr>
            <p:nvPr/>
          </p:nvSpPr>
          <p:spPr bwMode="auto">
            <a:xfrm>
              <a:off x="3673" y="1817"/>
              <a:ext cx="526" cy="286"/>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a:extLst>
                <a:ext uri="{FF2B5EF4-FFF2-40B4-BE49-F238E27FC236}">
                  <a16:creationId xmlns:a16="http://schemas.microsoft.com/office/drawing/2014/main" id="{878A25F0-4C86-86C3-9813-6D717994A8B7}"/>
                </a:ext>
              </a:extLst>
            </p:cNvPr>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a:extLst>
                <a:ext uri="{FF2B5EF4-FFF2-40B4-BE49-F238E27FC236}">
                  <a16:creationId xmlns:a16="http://schemas.microsoft.com/office/drawing/2014/main" id="{53890218-8A24-321C-6CD0-D3CE6D1D6EC5}"/>
                </a:ext>
              </a:extLst>
            </p:cNvPr>
            <p:cNvSpPr>
              <a:spLocks noChangeArrowheads="1"/>
            </p:cNvSpPr>
            <p:nvPr/>
          </p:nvSpPr>
          <p:spPr bwMode="auto">
            <a:xfrm>
              <a:off x="3457" y="1141"/>
              <a:ext cx="526"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a:extLst>
                <a:ext uri="{FF2B5EF4-FFF2-40B4-BE49-F238E27FC236}">
                  <a16:creationId xmlns:a16="http://schemas.microsoft.com/office/drawing/2014/main" id="{AC61CA63-5C2A-F7F6-3022-004B9896AF16}"/>
                </a:ext>
              </a:extLst>
            </p:cNvPr>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a:extLst>
                <a:ext uri="{FF2B5EF4-FFF2-40B4-BE49-F238E27FC236}">
                  <a16:creationId xmlns:a16="http://schemas.microsoft.com/office/drawing/2014/main" id="{36210B84-C170-9A77-C597-0250E4FA9941}"/>
                </a:ext>
              </a:extLst>
            </p:cNvPr>
            <p:cNvSpPr>
              <a:spLocks noChangeArrowheads="1"/>
            </p:cNvSpPr>
            <p:nvPr/>
          </p:nvSpPr>
          <p:spPr bwMode="auto">
            <a:xfrm>
              <a:off x="4465" y="961"/>
              <a:ext cx="814"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a:extLst>
                <a:ext uri="{FF2B5EF4-FFF2-40B4-BE49-F238E27FC236}">
                  <a16:creationId xmlns:a16="http://schemas.microsoft.com/office/drawing/2014/main" id="{84D4CB4F-2C9C-F95B-744B-FDF41A0DD027}"/>
                </a:ext>
              </a:extLst>
            </p:cNvPr>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a:extLst>
                <a:ext uri="{FF2B5EF4-FFF2-40B4-BE49-F238E27FC236}">
                  <a16:creationId xmlns:a16="http://schemas.microsoft.com/office/drawing/2014/main" id="{4A7B0280-99C6-8802-6486-A621A28AF6FF}"/>
                </a:ext>
              </a:extLst>
            </p:cNvPr>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a:extLst>
                <a:ext uri="{FF2B5EF4-FFF2-40B4-BE49-F238E27FC236}">
                  <a16:creationId xmlns:a16="http://schemas.microsoft.com/office/drawing/2014/main" id="{F6D138B2-BE39-36A2-5DA4-41B5CC89098F}"/>
                </a:ext>
              </a:extLst>
            </p:cNvPr>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a:extLst>
                <a:ext uri="{FF2B5EF4-FFF2-40B4-BE49-F238E27FC236}">
                  <a16:creationId xmlns:a16="http://schemas.microsoft.com/office/drawing/2014/main" id="{03876C5C-0E3B-83B9-C1AA-7A7136A2EA0B}"/>
                </a:ext>
              </a:extLst>
            </p:cNvPr>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a:extLst>
                <a:ext uri="{FF2B5EF4-FFF2-40B4-BE49-F238E27FC236}">
                  <a16:creationId xmlns:a16="http://schemas.microsoft.com/office/drawing/2014/main" id="{737689A5-574F-3C6D-2480-F7F63C97D533}"/>
                </a:ext>
              </a:extLst>
            </p:cNvPr>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a:extLst>
                <a:ext uri="{FF2B5EF4-FFF2-40B4-BE49-F238E27FC236}">
                  <a16:creationId xmlns:a16="http://schemas.microsoft.com/office/drawing/2014/main" id="{FB24C110-5EDC-D792-E665-03CCBB6D8F92}"/>
                </a:ext>
              </a:extLst>
            </p:cNvPr>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a:extLst>
              <a:ext uri="{FF2B5EF4-FFF2-40B4-BE49-F238E27FC236}">
                <a16:creationId xmlns:a16="http://schemas.microsoft.com/office/drawing/2014/main" id="{49D332B3-71F1-E2C3-8399-A8802B58AA4C}"/>
              </a:ext>
            </a:extLst>
          </p:cNvPr>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a:extLst>
              <a:ext uri="{FF2B5EF4-FFF2-40B4-BE49-F238E27FC236}">
                <a16:creationId xmlns:a16="http://schemas.microsoft.com/office/drawing/2014/main" id="{E95AFA46-74AE-6DFC-153B-B5F6DA856118}"/>
              </a:ext>
            </a:extLst>
          </p:cNvPr>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grpSp>
        <p:nvGrpSpPr>
          <p:cNvPr id="270346" name="Group 55">
            <a:extLst>
              <a:ext uri="{FF2B5EF4-FFF2-40B4-BE49-F238E27FC236}">
                <a16:creationId xmlns:a16="http://schemas.microsoft.com/office/drawing/2014/main" id="{F0C54B8F-F8FF-981A-B67F-2655AE6A0EA0}"/>
              </a:ext>
            </a:extLst>
          </p:cNvPr>
          <p:cNvGrpSpPr>
            <a:grpSpLocks/>
          </p:cNvGrpSpPr>
          <p:nvPr/>
        </p:nvGrpSpPr>
        <p:grpSpPr bwMode="auto">
          <a:xfrm>
            <a:off x="2286000" y="1667346"/>
            <a:ext cx="5257800" cy="2400300"/>
            <a:chOff x="1440" y="1110"/>
            <a:chExt cx="3312" cy="1512"/>
          </a:xfrm>
        </p:grpSpPr>
        <p:sp>
          <p:nvSpPr>
            <p:cNvPr id="1360952" name="Oval 56">
              <a:extLst>
                <a:ext uri="{FF2B5EF4-FFF2-40B4-BE49-F238E27FC236}">
                  <a16:creationId xmlns:a16="http://schemas.microsoft.com/office/drawing/2014/main" id="{6DB65A3B-41E7-BA7A-990C-9862C00171F0}"/>
                </a:ext>
              </a:extLst>
            </p:cNvPr>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3" name="Oval 57">
              <a:extLst>
                <a:ext uri="{FF2B5EF4-FFF2-40B4-BE49-F238E27FC236}">
                  <a16:creationId xmlns:a16="http://schemas.microsoft.com/office/drawing/2014/main" id="{9C2C5659-7489-354D-9DD6-6225E3A27625}"/>
                </a:ext>
              </a:extLst>
            </p:cNvPr>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grpSp>
      <p:sp>
        <p:nvSpPr>
          <p:cNvPr id="1360954" name="Oval 58">
            <a:extLst>
              <a:ext uri="{FF2B5EF4-FFF2-40B4-BE49-F238E27FC236}">
                <a16:creationId xmlns:a16="http://schemas.microsoft.com/office/drawing/2014/main" id="{E972065D-B4C6-AC16-9D15-AE0FA0625BD3}"/>
              </a:ext>
            </a:extLst>
          </p:cNvPr>
          <p:cNvSpPr>
            <a:spLocks noChangeArrowheads="1"/>
          </p:cNvSpPr>
          <p:nvPr/>
        </p:nvSpPr>
        <p:spPr bwMode="auto">
          <a:xfrm>
            <a:off x="1754188" y="1484784"/>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5" name="Text Box 59">
            <a:extLst>
              <a:ext uri="{FF2B5EF4-FFF2-40B4-BE49-F238E27FC236}">
                <a16:creationId xmlns:a16="http://schemas.microsoft.com/office/drawing/2014/main" id="{380AA356-014B-51B9-7D93-4651DAB35853}"/>
              </a:ext>
            </a:extLst>
          </p:cNvPr>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a:extLst>
              <a:ext uri="{FF2B5EF4-FFF2-40B4-BE49-F238E27FC236}">
                <a16:creationId xmlns:a16="http://schemas.microsoft.com/office/drawing/2014/main" id="{A3FBF2EE-928E-7342-4089-0A75E5A4F507}"/>
              </a:ext>
            </a:extLst>
          </p:cNvPr>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60" name="Rectangle 64">
            <a:extLst>
              <a:ext uri="{FF2B5EF4-FFF2-40B4-BE49-F238E27FC236}">
                <a16:creationId xmlns:a16="http://schemas.microsoft.com/office/drawing/2014/main" id="{C72B08FD-0764-353C-F187-4957F2888976}"/>
              </a:ext>
            </a:extLst>
          </p:cNvPr>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a:extLst>
              <a:ext uri="{FF2B5EF4-FFF2-40B4-BE49-F238E27FC236}">
                <a16:creationId xmlns:a16="http://schemas.microsoft.com/office/drawing/2014/main" id="{53E87E3F-6A9D-E943-76E9-6671E2B8D52D}"/>
              </a:ext>
            </a:extLst>
          </p:cNvPr>
          <p:cNvSpPr>
            <a:spLocks noChangeArrowheads="1"/>
          </p:cNvSpPr>
          <p:nvPr/>
        </p:nvSpPr>
        <p:spPr bwMode="auto">
          <a:xfrm>
            <a:off x="8121650" y="4356100"/>
            <a:ext cx="293688" cy="211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a:extLst>
              <a:ext uri="{FF2B5EF4-FFF2-40B4-BE49-F238E27FC236}">
                <a16:creationId xmlns:a16="http://schemas.microsoft.com/office/drawing/2014/main" id="{83822DB5-8979-0B9E-2C71-77CA5D2530FC}"/>
              </a:ext>
            </a:extLst>
          </p:cNvPr>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a:extLst>
              <a:ext uri="{FF2B5EF4-FFF2-40B4-BE49-F238E27FC236}">
                <a16:creationId xmlns:a16="http://schemas.microsoft.com/office/drawing/2014/main" id="{CDB5E986-82A6-8BAB-9EE3-CC97C8CBA14A}"/>
              </a:ext>
            </a:extLst>
          </p:cNvPr>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a:extLst>
              <a:ext uri="{FF2B5EF4-FFF2-40B4-BE49-F238E27FC236}">
                <a16:creationId xmlns:a16="http://schemas.microsoft.com/office/drawing/2014/main" id="{CE60FA3D-1E98-D632-EE40-CF0E14C028B6}"/>
              </a:ext>
            </a:extLst>
          </p:cNvPr>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a:extLst>
              <a:ext uri="{FF2B5EF4-FFF2-40B4-BE49-F238E27FC236}">
                <a16:creationId xmlns:a16="http://schemas.microsoft.com/office/drawing/2014/main" id="{71787346-5918-0F3A-491E-818362CE14F0}"/>
              </a:ext>
            </a:extLst>
          </p:cNvPr>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a:extLst>
              <a:ext uri="{FF2B5EF4-FFF2-40B4-BE49-F238E27FC236}">
                <a16:creationId xmlns:a16="http://schemas.microsoft.com/office/drawing/2014/main" id="{788271F6-E822-0EE6-081B-D2FA901DA27D}"/>
              </a:ext>
            </a:extLst>
          </p:cNvPr>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a:extLst>
              <a:ext uri="{FF2B5EF4-FFF2-40B4-BE49-F238E27FC236}">
                <a16:creationId xmlns:a16="http://schemas.microsoft.com/office/drawing/2014/main" id="{CBBA01E6-31E9-7DD0-EB91-C0ED6FEF98E2}"/>
              </a:ext>
            </a:extLst>
          </p:cNvPr>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a:extLst>
              <a:ext uri="{FF2B5EF4-FFF2-40B4-BE49-F238E27FC236}">
                <a16:creationId xmlns:a16="http://schemas.microsoft.com/office/drawing/2014/main" id="{9E4DCB83-2818-63C9-BB9B-E07DA5EB9E75}"/>
              </a:ext>
            </a:extLst>
          </p:cNvPr>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a:extLst>
              <a:ext uri="{FF2B5EF4-FFF2-40B4-BE49-F238E27FC236}">
                <a16:creationId xmlns:a16="http://schemas.microsoft.com/office/drawing/2014/main" id="{7CA38FDE-8056-A2EE-CED3-C011CA3A28F5}"/>
              </a:ext>
            </a:extLst>
          </p:cNvPr>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a:extLst>
              <a:ext uri="{FF2B5EF4-FFF2-40B4-BE49-F238E27FC236}">
                <a16:creationId xmlns:a16="http://schemas.microsoft.com/office/drawing/2014/main" id="{7FBACA82-316E-3390-9D27-3CF1F284AC22}"/>
              </a:ext>
            </a:extLst>
          </p:cNvPr>
          <p:cNvSpPr>
            <a:spLocks noChangeArrowheads="1"/>
          </p:cNvSpPr>
          <p:nvPr/>
        </p:nvSpPr>
        <p:spPr bwMode="auto">
          <a:xfrm>
            <a:off x="8007350" y="3429000"/>
            <a:ext cx="571500"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a:extLst>
              <a:ext uri="{FF2B5EF4-FFF2-40B4-BE49-F238E27FC236}">
                <a16:creationId xmlns:a16="http://schemas.microsoft.com/office/drawing/2014/main" id="{E6EB18EE-2EB4-80E8-8A66-217E74795AF6}"/>
              </a:ext>
            </a:extLst>
          </p:cNvPr>
          <p:cNvSpPr>
            <a:spLocks noChangeArrowheads="1"/>
          </p:cNvSpPr>
          <p:nvPr/>
        </p:nvSpPr>
        <p:spPr bwMode="auto">
          <a:xfrm>
            <a:off x="8156575" y="3841750"/>
            <a:ext cx="4540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a:extLst>
              <a:ext uri="{FF2B5EF4-FFF2-40B4-BE49-F238E27FC236}">
                <a16:creationId xmlns:a16="http://schemas.microsoft.com/office/drawing/2014/main" id="{DB567A57-73B6-0709-8916-F11D279A2526}"/>
              </a:ext>
            </a:extLst>
          </p:cNvPr>
          <p:cNvSpPr>
            <a:spLocks noChangeArrowheads="1"/>
          </p:cNvSpPr>
          <p:nvPr/>
        </p:nvSpPr>
        <p:spPr bwMode="auto">
          <a:xfrm>
            <a:off x="8075613" y="4025900"/>
            <a:ext cx="6445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a:extLst>
              <a:ext uri="{FF2B5EF4-FFF2-40B4-BE49-F238E27FC236}">
                <a16:creationId xmlns:a16="http://schemas.microsoft.com/office/drawing/2014/main" id="{4550423F-6A9E-66CF-D594-5A6D20441A52}"/>
              </a:ext>
            </a:extLst>
          </p:cNvPr>
          <p:cNvSpPr>
            <a:spLocks noChangeArrowheads="1"/>
          </p:cNvSpPr>
          <p:nvPr/>
        </p:nvSpPr>
        <p:spPr bwMode="auto">
          <a:xfrm>
            <a:off x="7912100" y="4197350"/>
            <a:ext cx="10128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a:extLst>
              <a:ext uri="{FF2B5EF4-FFF2-40B4-BE49-F238E27FC236}">
                <a16:creationId xmlns:a16="http://schemas.microsoft.com/office/drawing/2014/main" id="{E3DA54D3-4973-D444-2151-67945C47B758}"/>
              </a:ext>
            </a:extLst>
          </p:cNvPr>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a:extLst>
              <a:ext uri="{FF2B5EF4-FFF2-40B4-BE49-F238E27FC236}">
                <a16:creationId xmlns:a16="http://schemas.microsoft.com/office/drawing/2014/main" id="{BBCD7936-DFED-75CA-1520-9F7D10AD5136}"/>
              </a:ext>
            </a:extLst>
          </p:cNvPr>
          <p:cNvSpPr>
            <a:spLocks noChangeArrowheads="1"/>
          </p:cNvSpPr>
          <p:nvPr/>
        </p:nvSpPr>
        <p:spPr bwMode="auto">
          <a:xfrm>
            <a:off x="8120063" y="3670300"/>
            <a:ext cx="5937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a:extLst>
              <a:ext uri="{FF2B5EF4-FFF2-40B4-BE49-F238E27FC236}">
                <a16:creationId xmlns:a16="http://schemas.microsoft.com/office/drawing/2014/main" id="{9126C66A-3B5C-5998-8FD2-BDE7B0AD53E3}"/>
              </a:ext>
            </a:extLst>
          </p:cNvPr>
          <p:cNvSpPr>
            <a:spLocks noChangeArrowheads="1"/>
          </p:cNvSpPr>
          <p:nvPr/>
        </p:nvSpPr>
        <p:spPr bwMode="auto">
          <a:xfrm>
            <a:off x="8093075" y="6526213"/>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a:extLst>
              <a:ext uri="{FF2B5EF4-FFF2-40B4-BE49-F238E27FC236}">
                <a16:creationId xmlns:a16="http://schemas.microsoft.com/office/drawing/2014/main" id="{60FF2CE6-1215-8783-BAF8-118DC1314F3D}"/>
              </a:ext>
            </a:extLst>
          </p:cNvPr>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a:extLst>
              <a:ext uri="{FF2B5EF4-FFF2-40B4-BE49-F238E27FC236}">
                <a16:creationId xmlns:a16="http://schemas.microsoft.com/office/drawing/2014/main" id="{EA83F9FF-517A-94D7-8F40-282BB676339E}"/>
              </a:ext>
            </a:extLst>
          </p:cNvPr>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362228850"/>
      </p:ext>
    </p:extLst>
  </p:cSld>
  <p:clrMapOvr>
    <a:masterClrMapping/>
  </p:clrMapOvr>
  <p:transition>
    <p:wheel spokes="0"/>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618E7D-BFCD-ECB5-AD3D-6C70B5ED83BB}"/>
            </a:ext>
          </a:extLst>
        </p:cNvPr>
        <p:cNvGrpSpPr/>
        <p:nvPr/>
      </p:nvGrpSpPr>
      <p:grpSpPr>
        <a:xfrm>
          <a:off x="0" y="0"/>
          <a:ext cx="0" cy="0"/>
          <a:chOff x="0" y="0"/>
          <a:chExt cx="0" cy="0"/>
        </a:xfrm>
      </p:grpSpPr>
      <p:sp>
        <p:nvSpPr>
          <p:cNvPr id="1360898" name="Rectangle 2">
            <a:extLst>
              <a:ext uri="{FF2B5EF4-FFF2-40B4-BE49-F238E27FC236}">
                <a16:creationId xmlns:a16="http://schemas.microsoft.com/office/drawing/2014/main" id="{E0E3FF32-C09E-EF01-20E7-7102D46330F3}"/>
              </a:ext>
            </a:extLst>
          </p:cNvPr>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a:extLst>
              <a:ext uri="{FF2B5EF4-FFF2-40B4-BE49-F238E27FC236}">
                <a16:creationId xmlns:a16="http://schemas.microsoft.com/office/drawing/2014/main" id="{32DAA381-000A-58A3-96D1-5DAEF467A83B}"/>
              </a:ext>
            </a:extLst>
          </p:cNvPr>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a:extLst>
              <a:ext uri="{FF2B5EF4-FFF2-40B4-BE49-F238E27FC236}">
                <a16:creationId xmlns:a16="http://schemas.microsoft.com/office/drawing/2014/main" id="{17D50969-4A84-9860-DD0C-10C4915617E7}"/>
              </a:ext>
            </a:extLst>
          </p:cNvPr>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a:extLst>
              <a:ext uri="{FF2B5EF4-FFF2-40B4-BE49-F238E27FC236}">
                <a16:creationId xmlns:a16="http://schemas.microsoft.com/office/drawing/2014/main" id="{B45BC6EB-A885-65D4-8EBB-82A8098BD4A5}"/>
              </a:ext>
            </a:extLst>
          </p:cNvPr>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a:extLst>
              <a:ext uri="{FF2B5EF4-FFF2-40B4-BE49-F238E27FC236}">
                <a16:creationId xmlns:a16="http://schemas.microsoft.com/office/drawing/2014/main" id="{3BDA8286-473E-1346-7D76-C716E9E7C75A}"/>
              </a:ext>
            </a:extLst>
          </p:cNvPr>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a:extLst>
              <a:ext uri="{FF2B5EF4-FFF2-40B4-BE49-F238E27FC236}">
                <a16:creationId xmlns:a16="http://schemas.microsoft.com/office/drawing/2014/main" id="{29F84129-6A64-FFA6-673C-36F1251373B4}"/>
              </a:ext>
            </a:extLst>
          </p:cNvPr>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a:extLst>
              <a:ext uri="{FF2B5EF4-FFF2-40B4-BE49-F238E27FC236}">
                <a16:creationId xmlns:a16="http://schemas.microsoft.com/office/drawing/2014/main" id="{1E732335-E8B7-58FA-835E-3F5AEB5F7C1A}"/>
              </a:ext>
            </a:extLst>
          </p:cNvPr>
          <p:cNvGrpSpPr>
            <a:grpSpLocks/>
          </p:cNvGrpSpPr>
          <p:nvPr/>
        </p:nvGrpSpPr>
        <p:grpSpPr bwMode="auto">
          <a:xfrm>
            <a:off x="1614488" y="92075"/>
            <a:ext cx="7381875" cy="6003925"/>
            <a:chOff x="1008" y="57"/>
            <a:chExt cx="4650" cy="3782"/>
          </a:xfrm>
        </p:grpSpPr>
        <p:sp>
          <p:nvSpPr>
            <p:cNvPr id="1360905" name="Freeform 9">
              <a:extLst>
                <a:ext uri="{FF2B5EF4-FFF2-40B4-BE49-F238E27FC236}">
                  <a16:creationId xmlns:a16="http://schemas.microsoft.com/office/drawing/2014/main" id="{2C56EA3E-B36D-2BD4-9F50-1DBEFB05A4A6}"/>
                </a:ext>
              </a:extLst>
            </p:cNvPr>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a:extLst>
                <a:ext uri="{FF2B5EF4-FFF2-40B4-BE49-F238E27FC236}">
                  <a16:creationId xmlns:a16="http://schemas.microsoft.com/office/drawing/2014/main" id="{9E87A5D4-AB09-0F8D-1F10-759C953B5B2E}"/>
                </a:ext>
              </a:extLst>
            </p:cNvPr>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a:extLst>
                <a:ext uri="{FF2B5EF4-FFF2-40B4-BE49-F238E27FC236}">
                  <a16:creationId xmlns:a16="http://schemas.microsoft.com/office/drawing/2014/main" id="{1D687BF3-1D24-1008-C59B-21D55430C30A}"/>
                </a:ext>
              </a:extLst>
            </p:cNvPr>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a:extLst>
                <a:ext uri="{FF2B5EF4-FFF2-40B4-BE49-F238E27FC236}">
                  <a16:creationId xmlns:a16="http://schemas.microsoft.com/office/drawing/2014/main" id="{3E6BDBF7-07E8-AB87-9F7E-37B531296C95}"/>
                </a:ext>
              </a:extLst>
            </p:cNvPr>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a:extLst>
                <a:ext uri="{FF2B5EF4-FFF2-40B4-BE49-F238E27FC236}">
                  <a16:creationId xmlns:a16="http://schemas.microsoft.com/office/drawing/2014/main" id="{99E1FE66-8FBE-20AE-FB04-397E65CE6DDF}"/>
                </a:ext>
              </a:extLst>
            </p:cNvPr>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a:extLst>
                <a:ext uri="{FF2B5EF4-FFF2-40B4-BE49-F238E27FC236}">
                  <a16:creationId xmlns:a16="http://schemas.microsoft.com/office/drawing/2014/main" id="{E4159AD4-7FF3-FB4B-DE21-D7CA4AB87766}"/>
                </a:ext>
              </a:extLst>
            </p:cNvPr>
            <p:cNvSpPr>
              <a:spLocks noChangeArrowheads="1"/>
            </p:cNvSpPr>
            <p:nvPr/>
          </p:nvSpPr>
          <p:spPr bwMode="auto">
            <a:xfrm>
              <a:off x="2917" y="1669"/>
              <a:ext cx="958"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a:extLst>
                <a:ext uri="{FF2B5EF4-FFF2-40B4-BE49-F238E27FC236}">
                  <a16:creationId xmlns:a16="http://schemas.microsoft.com/office/drawing/2014/main" id="{943FE746-45D3-AB3A-D6CD-287642D12111}"/>
                </a:ext>
              </a:extLst>
            </p:cNvPr>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a:extLst>
                <a:ext uri="{FF2B5EF4-FFF2-40B4-BE49-F238E27FC236}">
                  <a16:creationId xmlns:a16="http://schemas.microsoft.com/office/drawing/2014/main" id="{D08A90DF-27DF-7F89-241A-1ADCFD086B3F}"/>
                </a:ext>
              </a:extLst>
            </p:cNvPr>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a:extLst>
                <a:ext uri="{FF2B5EF4-FFF2-40B4-BE49-F238E27FC236}">
                  <a16:creationId xmlns:a16="http://schemas.microsoft.com/office/drawing/2014/main" id="{DC40CD29-3F61-8ABE-CC0D-89B9E8AA73A2}"/>
                </a:ext>
              </a:extLst>
            </p:cNvPr>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a:extLst>
                <a:ext uri="{FF2B5EF4-FFF2-40B4-BE49-F238E27FC236}">
                  <a16:creationId xmlns:a16="http://schemas.microsoft.com/office/drawing/2014/main" id="{F5419662-C581-A1D3-C583-317A002EDCB2}"/>
                </a:ext>
              </a:extLst>
            </p:cNvPr>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a:extLst>
                <a:ext uri="{FF2B5EF4-FFF2-40B4-BE49-F238E27FC236}">
                  <a16:creationId xmlns:a16="http://schemas.microsoft.com/office/drawing/2014/main" id="{13A1E26A-2F34-43DE-8D15-66330566D227}"/>
                </a:ext>
              </a:extLst>
            </p:cNvPr>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a:extLst>
                <a:ext uri="{FF2B5EF4-FFF2-40B4-BE49-F238E27FC236}">
                  <a16:creationId xmlns:a16="http://schemas.microsoft.com/office/drawing/2014/main" id="{F3A4B833-9EDB-96B8-622A-0ACA795788F9}"/>
                </a:ext>
              </a:extLst>
            </p:cNvPr>
            <p:cNvSpPr>
              <a:spLocks noChangeArrowheads="1"/>
            </p:cNvSpPr>
            <p:nvPr/>
          </p:nvSpPr>
          <p:spPr bwMode="auto">
            <a:xfrm>
              <a:off x="2173" y="1501"/>
              <a:ext cx="802"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a:extLst>
                <a:ext uri="{FF2B5EF4-FFF2-40B4-BE49-F238E27FC236}">
                  <a16:creationId xmlns:a16="http://schemas.microsoft.com/office/drawing/2014/main" id="{223E6420-801B-0096-3975-D22C4849CC86}"/>
                </a:ext>
              </a:extLst>
            </p:cNvPr>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a:extLst>
                <a:ext uri="{FF2B5EF4-FFF2-40B4-BE49-F238E27FC236}">
                  <a16:creationId xmlns:a16="http://schemas.microsoft.com/office/drawing/2014/main" id="{760F6205-A3B0-8D1E-FDA7-BEB67165F35D}"/>
                </a:ext>
              </a:extLst>
            </p:cNvPr>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a:extLst>
                <a:ext uri="{FF2B5EF4-FFF2-40B4-BE49-F238E27FC236}">
                  <a16:creationId xmlns:a16="http://schemas.microsoft.com/office/drawing/2014/main" id="{45302E92-156C-20CE-4AC3-33E9E2930BEA}"/>
                </a:ext>
              </a:extLst>
            </p:cNvPr>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a:extLst>
                <a:ext uri="{FF2B5EF4-FFF2-40B4-BE49-F238E27FC236}">
                  <a16:creationId xmlns:a16="http://schemas.microsoft.com/office/drawing/2014/main" id="{BB4EBB7C-AE3D-A9B0-A395-9EA65FB3AE16}"/>
                </a:ext>
              </a:extLst>
            </p:cNvPr>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a:extLst>
                <a:ext uri="{FF2B5EF4-FFF2-40B4-BE49-F238E27FC236}">
                  <a16:creationId xmlns:a16="http://schemas.microsoft.com/office/drawing/2014/main" id="{EF58EA72-7850-3B8B-E408-A6F175CBBB90}"/>
                </a:ext>
              </a:extLst>
            </p:cNvPr>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a:extLst>
                <a:ext uri="{FF2B5EF4-FFF2-40B4-BE49-F238E27FC236}">
                  <a16:creationId xmlns:a16="http://schemas.microsoft.com/office/drawing/2014/main" id="{840CC0AE-BEFD-A6FB-6393-D3A2D196AA8E}"/>
                </a:ext>
              </a:extLst>
            </p:cNvPr>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a:extLst>
                <a:ext uri="{FF2B5EF4-FFF2-40B4-BE49-F238E27FC236}">
                  <a16:creationId xmlns:a16="http://schemas.microsoft.com/office/drawing/2014/main" id="{9273057C-3C13-73B9-6CDA-E4AF6B5C880B}"/>
                </a:ext>
              </a:extLst>
            </p:cNvPr>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a:extLst>
                <a:ext uri="{FF2B5EF4-FFF2-40B4-BE49-F238E27FC236}">
                  <a16:creationId xmlns:a16="http://schemas.microsoft.com/office/drawing/2014/main" id="{DC670BDD-5B1D-99DD-7E45-8FD8D16B305E}"/>
                </a:ext>
              </a:extLst>
            </p:cNvPr>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a:extLst>
                <a:ext uri="{FF2B5EF4-FFF2-40B4-BE49-F238E27FC236}">
                  <a16:creationId xmlns:a16="http://schemas.microsoft.com/office/drawing/2014/main" id="{C65305D6-22C5-DA80-0D7C-7291E5B259E9}"/>
                </a:ext>
              </a:extLst>
            </p:cNvPr>
            <p:cNvSpPr>
              <a:spLocks noChangeArrowheads="1"/>
            </p:cNvSpPr>
            <p:nvPr/>
          </p:nvSpPr>
          <p:spPr bwMode="auto">
            <a:xfrm>
              <a:off x="4344" y="2769"/>
              <a:ext cx="526"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a:extLst>
                <a:ext uri="{FF2B5EF4-FFF2-40B4-BE49-F238E27FC236}">
                  <a16:creationId xmlns:a16="http://schemas.microsoft.com/office/drawing/2014/main" id="{835FF6AB-6481-F5D3-DC74-2D9837FC9A04}"/>
                </a:ext>
              </a:extLst>
            </p:cNvPr>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a:extLst>
                <a:ext uri="{FF2B5EF4-FFF2-40B4-BE49-F238E27FC236}">
                  <a16:creationId xmlns:a16="http://schemas.microsoft.com/office/drawing/2014/main" id="{EC7C4E89-2232-F26D-DF6F-14FD330F1D07}"/>
                </a:ext>
              </a:extLst>
            </p:cNvPr>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a:extLst>
                <a:ext uri="{FF2B5EF4-FFF2-40B4-BE49-F238E27FC236}">
                  <a16:creationId xmlns:a16="http://schemas.microsoft.com/office/drawing/2014/main" id="{4463E5F2-16AA-BF0C-C6DD-BEC3C7FE15B5}"/>
                </a:ext>
              </a:extLst>
            </p:cNvPr>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a:extLst>
                <a:ext uri="{FF2B5EF4-FFF2-40B4-BE49-F238E27FC236}">
                  <a16:creationId xmlns:a16="http://schemas.microsoft.com/office/drawing/2014/main" id="{F134C644-58FE-6376-02C0-DF1DB0AAB4F9}"/>
                </a:ext>
              </a:extLst>
            </p:cNvPr>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a:extLst>
                <a:ext uri="{FF2B5EF4-FFF2-40B4-BE49-F238E27FC236}">
                  <a16:creationId xmlns:a16="http://schemas.microsoft.com/office/drawing/2014/main" id="{022AFD7C-5B22-333B-992F-9DBA3191A5E0}"/>
                </a:ext>
              </a:extLst>
            </p:cNvPr>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a:extLst>
                <a:ext uri="{FF2B5EF4-FFF2-40B4-BE49-F238E27FC236}">
                  <a16:creationId xmlns:a16="http://schemas.microsoft.com/office/drawing/2014/main" id="{33877DF0-06B0-8886-A509-E88F2F57C833}"/>
                </a:ext>
              </a:extLst>
            </p:cNvPr>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a:extLst>
                <a:ext uri="{FF2B5EF4-FFF2-40B4-BE49-F238E27FC236}">
                  <a16:creationId xmlns:a16="http://schemas.microsoft.com/office/drawing/2014/main" id="{CAA2955E-708A-7437-843E-E94843E57775}"/>
                </a:ext>
              </a:extLst>
            </p:cNvPr>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a:extLst>
                <a:ext uri="{FF2B5EF4-FFF2-40B4-BE49-F238E27FC236}">
                  <a16:creationId xmlns:a16="http://schemas.microsoft.com/office/drawing/2014/main" id="{CA978DB9-9ECA-0F76-2745-D9EEC74CD9BB}"/>
                </a:ext>
              </a:extLst>
            </p:cNvPr>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a:extLst>
                <a:ext uri="{FF2B5EF4-FFF2-40B4-BE49-F238E27FC236}">
                  <a16:creationId xmlns:a16="http://schemas.microsoft.com/office/drawing/2014/main" id="{6A64CAA6-D6FE-FA42-A507-A851BA7165A3}"/>
                </a:ext>
              </a:extLst>
            </p:cNvPr>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a:extLst>
                <a:ext uri="{FF2B5EF4-FFF2-40B4-BE49-F238E27FC236}">
                  <a16:creationId xmlns:a16="http://schemas.microsoft.com/office/drawing/2014/main" id="{AC6D49CF-6CF7-CEB7-1B8F-6DB25CACBD7D}"/>
                </a:ext>
              </a:extLst>
            </p:cNvPr>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a:extLst>
                <a:ext uri="{FF2B5EF4-FFF2-40B4-BE49-F238E27FC236}">
                  <a16:creationId xmlns:a16="http://schemas.microsoft.com/office/drawing/2014/main" id="{B67BBD42-B263-9F62-1CDF-F44327F2B9F5}"/>
                </a:ext>
              </a:extLst>
            </p:cNvPr>
            <p:cNvSpPr>
              <a:spLocks noChangeArrowheads="1"/>
            </p:cNvSpPr>
            <p:nvPr/>
          </p:nvSpPr>
          <p:spPr bwMode="auto">
            <a:xfrm>
              <a:off x="2363" y="1939"/>
              <a:ext cx="43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a:extLst>
                <a:ext uri="{FF2B5EF4-FFF2-40B4-BE49-F238E27FC236}">
                  <a16:creationId xmlns:a16="http://schemas.microsoft.com/office/drawing/2014/main" id="{95CD2AFC-3A57-3D14-B428-D5922EF350BF}"/>
                </a:ext>
              </a:extLst>
            </p:cNvPr>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a:extLst>
                <a:ext uri="{FF2B5EF4-FFF2-40B4-BE49-F238E27FC236}">
                  <a16:creationId xmlns:a16="http://schemas.microsoft.com/office/drawing/2014/main" id="{616CD8D3-6FCF-E2C2-0BA3-D3DE2AF32B33}"/>
                </a:ext>
              </a:extLst>
            </p:cNvPr>
            <p:cNvSpPr>
              <a:spLocks noChangeArrowheads="1"/>
            </p:cNvSpPr>
            <p:nvPr/>
          </p:nvSpPr>
          <p:spPr bwMode="auto">
            <a:xfrm>
              <a:off x="3673" y="1817"/>
              <a:ext cx="526" cy="286"/>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a:extLst>
                <a:ext uri="{FF2B5EF4-FFF2-40B4-BE49-F238E27FC236}">
                  <a16:creationId xmlns:a16="http://schemas.microsoft.com/office/drawing/2014/main" id="{FC54BAFA-1D0A-8063-E321-FCA89F217833}"/>
                </a:ext>
              </a:extLst>
            </p:cNvPr>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a:extLst>
                <a:ext uri="{FF2B5EF4-FFF2-40B4-BE49-F238E27FC236}">
                  <a16:creationId xmlns:a16="http://schemas.microsoft.com/office/drawing/2014/main" id="{CAA9ACDB-CCE7-4FA3-7559-2BCD841C30A5}"/>
                </a:ext>
              </a:extLst>
            </p:cNvPr>
            <p:cNvSpPr>
              <a:spLocks noChangeArrowheads="1"/>
            </p:cNvSpPr>
            <p:nvPr/>
          </p:nvSpPr>
          <p:spPr bwMode="auto">
            <a:xfrm>
              <a:off x="3457" y="1141"/>
              <a:ext cx="526"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a:extLst>
                <a:ext uri="{FF2B5EF4-FFF2-40B4-BE49-F238E27FC236}">
                  <a16:creationId xmlns:a16="http://schemas.microsoft.com/office/drawing/2014/main" id="{F0D464D0-58E0-6391-A927-70304319F265}"/>
                </a:ext>
              </a:extLst>
            </p:cNvPr>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a:extLst>
                <a:ext uri="{FF2B5EF4-FFF2-40B4-BE49-F238E27FC236}">
                  <a16:creationId xmlns:a16="http://schemas.microsoft.com/office/drawing/2014/main" id="{1FCDCC97-218B-4DFA-1BF0-FA5CD374F447}"/>
                </a:ext>
              </a:extLst>
            </p:cNvPr>
            <p:cNvSpPr>
              <a:spLocks noChangeArrowheads="1"/>
            </p:cNvSpPr>
            <p:nvPr/>
          </p:nvSpPr>
          <p:spPr bwMode="auto">
            <a:xfrm>
              <a:off x="4465" y="961"/>
              <a:ext cx="814"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a:extLst>
                <a:ext uri="{FF2B5EF4-FFF2-40B4-BE49-F238E27FC236}">
                  <a16:creationId xmlns:a16="http://schemas.microsoft.com/office/drawing/2014/main" id="{E9726B4D-0E08-49BD-0B6A-A02932DD3B59}"/>
                </a:ext>
              </a:extLst>
            </p:cNvPr>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a:extLst>
                <a:ext uri="{FF2B5EF4-FFF2-40B4-BE49-F238E27FC236}">
                  <a16:creationId xmlns:a16="http://schemas.microsoft.com/office/drawing/2014/main" id="{60261D3E-B855-7D19-CC64-00B336CB2CB7}"/>
                </a:ext>
              </a:extLst>
            </p:cNvPr>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a:extLst>
                <a:ext uri="{FF2B5EF4-FFF2-40B4-BE49-F238E27FC236}">
                  <a16:creationId xmlns:a16="http://schemas.microsoft.com/office/drawing/2014/main" id="{891380E5-9ED6-C70A-A49D-4ADF1921332C}"/>
                </a:ext>
              </a:extLst>
            </p:cNvPr>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a:extLst>
                <a:ext uri="{FF2B5EF4-FFF2-40B4-BE49-F238E27FC236}">
                  <a16:creationId xmlns:a16="http://schemas.microsoft.com/office/drawing/2014/main" id="{97ED7102-B555-4F73-598B-8998C8B6A62A}"/>
                </a:ext>
              </a:extLst>
            </p:cNvPr>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a:extLst>
                <a:ext uri="{FF2B5EF4-FFF2-40B4-BE49-F238E27FC236}">
                  <a16:creationId xmlns:a16="http://schemas.microsoft.com/office/drawing/2014/main" id="{F2425EF6-C1ED-B158-373D-455671D96D7A}"/>
                </a:ext>
              </a:extLst>
            </p:cNvPr>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a:extLst>
                <a:ext uri="{FF2B5EF4-FFF2-40B4-BE49-F238E27FC236}">
                  <a16:creationId xmlns:a16="http://schemas.microsoft.com/office/drawing/2014/main" id="{5C179B8D-A682-4DA0-69F8-95992EBB35FF}"/>
                </a:ext>
              </a:extLst>
            </p:cNvPr>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a:extLst>
              <a:ext uri="{FF2B5EF4-FFF2-40B4-BE49-F238E27FC236}">
                <a16:creationId xmlns:a16="http://schemas.microsoft.com/office/drawing/2014/main" id="{26149F01-06EB-EA0D-93AD-F6B12A490DA8}"/>
              </a:ext>
            </a:extLst>
          </p:cNvPr>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a:extLst>
              <a:ext uri="{FF2B5EF4-FFF2-40B4-BE49-F238E27FC236}">
                <a16:creationId xmlns:a16="http://schemas.microsoft.com/office/drawing/2014/main" id="{6B44B439-DB07-D526-8504-DEFF57E7E685}"/>
              </a:ext>
            </a:extLst>
          </p:cNvPr>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grpSp>
        <p:nvGrpSpPr>
          <p:cNvPr id="270346" name="Group 55">
            <a:extLst>
              <a:ext uri="{FF2B5EF4-FFF2-40B4-BE49-F238E27FC236}">
                <a16:creationId xmlns:a16="http://schemas.microsoft.com/office/drawing/2014/main" id="{BF61935A-FBB4-4555-9121-4CD9AEB440FB}"/>
              </a:ext>
            </a:extLst>
          </p:cNvPr>
          <p:cNvGrpSpPr>
            <a:grpSpLocks/>
          </p:cNvGrpSpPr>
          <p:nvPr/>
        </p:nvGrpSpPr>
        <p:grpSpPr bwMode="auto">
          <a:xfrm>
            <a:off x="2286000" y="1762125"/>
            <a:ext cx="5257800" cy="2400300"/>
            <a:chOff x="1440" y="1110"/>
            <a:chExt cx="3312" cy="1512"/>
          </a:xfrm>
        </p:grpSpPr>
        <p:sp>
          <p:nvSpPr>
            <p:cNvPr id="1360952" name="Oval 56">
              <a:extLst>
                <a:ext uri="{FF2B5EF4-FFF2-40B4-BE49-F238E27FC236}">
                  <a16:creationId xmlns:a16="http://schemas.microsoft.com/office/drawing/2014/main" id="{1F7B92C7-3136-13D5-6C13-18A723CD5CB4}"/>
                </a:ext>
              </a:extLst>
            </p:cNvPr>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3" name="Oval 57">
              <a:extLst>
                <a:ext uri="{FF2B5EF4-FFF2-40B4-BE49-F238E27FC236}">
                  <a16:creationId xmlns:a16="http://schemas.microsoft.com/office/drawing/2014/main" id="{716F0D88-17F5-14F8-9F5A-ADF3B26AF0DD}"/>
                </a:ext>
              </a:extLst>
            </p:cNvPr>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grpSp>
      <p:sp>
        <p:nvSpPr>
          <p:cNvPr id="1360954" name="Oval 58">
            <a:extLst>
              <a:ext uri="{FF2B5EF4-FFF2-40B4-BE49-F238E27FC236}">
                <a16:creationId xmlns:a16="http://schemas.microsoft.com/office/drawing/2014/main" id="{3458B287-9EA2-B0BF-825F-B68540882A4F}"/>
              </a:ext>
            </a:extLst>
          </p:cNvPr>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5" name="Text Box 59">
            <a:extLst>
              <a:ext uri="{FF2B5EF4-FFF2-40B4-BE49-F238E27FC236}">
                <a16:creationId xmlns:a16="http://schemas.microsoft.com/office/drawing/2014/main" id="{34B0FFFF-BB43-CEB2-611B-8620951D3200}"/>
              </a:ext>
            </a:extLst>
          </p:cNvPr>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a:extLst>
              <a:ext uri="{FF2B5EF4-FFF2-40B4-BE49-F238E27FC236}">
                <a16:creationId xmlns:a16="http://schemas.microsoft.com/office/drawing/2014/main" id="{8E809E5F-003C-539B-A1E2-FAD04B00FCCB}"/>
              </a:ext>
            </a:extLst>
          </p:cNvPr>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57" name="Rectangle 61">
            <a:extLst>
              <a:ext uri="{FF2B5EF4-FFF2-40B4-BE49-F238E27FC236}">
                <a16:creationId xmlns:a16="http://schemas.microsoft.com/office/drawing/2014/main" id="{AB33D7B8-DBF2-DAA9-5A14-38E53A1AAE66}"/>
              </a:ext>
            </a:extLst>
          </p:cNvPr>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8" name="AutoShape 62">
            <a:extLst>
              <a:ext uri="{FF2B5EF4-FFF2-40B4-BE49-F238E27FC236}">
                <a16:creationId xmlns:a16="http://schemas.microsoft.com/office/drawing/2014/main" id="{BB9E43A7-7CC1-099D-18B7-053B9C09CED5}"/>
              </a:ext>
            </a:extLst>
          </p:cNvPr>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9" name="Text Box 63">
            <a:extLst>
              <a:ext uri="{FF2B5EF4-FFF2-40B4-BE49-F238E27FC236}">
                <a16:creationId xmlns:a16="http://schemas.microsoft.com/office/drawing/2014/main" id="{387A5A5B-018C-5E3D-15FE-FF9B47BC1699}"/>
              </a:ext>
            </a:extLst>
          </p:cNvPr>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800" b="1" i="0" u="none" strike="noStrike" kern="1200" cap="none" spc="0" normalizeH="0" baseline="0" noProof="0">
                <a:ln>
                  <a:noFill/>
                </a:ln>
                <a:solidFill>
                  <a:srgbClr val="FFFF00"/>
                </a:solidFill>
                <a:effectLst/>
                <a:uLnTx/>
                <a:uFillTx/>
                <a:latin typeface="Comic Sans MS" charset="0"/>
                <a:ea typeface="ＭＳ Ｐゴシック" charset="0"/>
                <a:cs typeface="ＭＳ Ｐゴシック" charset="0"/>
              </a:rPr>
              <a:t>TRIP CANCELLED!</a:t>
            </a:r>
          </a:p>
        </p:txBody>
      </p:sp>
      <p:sp>
        <p:nvSpPr>
          <p:cNvPr id="1360960" name="Rectangle 64">
            <a:extLst>
              <a:ext uri="{FF2B5EF4-FFF2-40B4-BE49-F238E27FC236}">
                <a16:creationId xmlns:a16="http://schemas.microsoft.com/office/drawing/2014/main" id="{5361902F-D00C-BF5D-2396-DDB0BF4B0F88}"/>
              </a:ext>
            </a:extLst>
          </p:cNvPr>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a:extLst>
              <a:ext uri="{FF2B5EF4-FFF2-40B4-BE49-F238E27FC236}">
                <a16:creationId xmlns:a16="http://schemas.microsoft.com/office/drawing/2014/main" id="{D706D2DA-583E-9A29-021E-03F8A402A4B0}"/>
              </a:ext>
            </a:extLst>
          </p:cNvPr>
          <p:cNvSpPr>
            <a:spLocks noChangeArrowheads="1"/>
          </p:cNvSpPr>
          <p:nvPr/>
        </p:nvSpPr>
        <p:spPr bwMode="auto">
          <a:xfrm>
            <a:off x="8121650" y="4356100"/>
            <a:ext cx="293688" cy="211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a:extLst>
              <a:ext uri="{FF2B5EF4-FFF2-40B4-BE49-F238E27FC236}">
                <a16:creationId xmlns:a16="http://schemas.microsoft.com/office/drawing/2014/main" id="{D9908965-26B0-778F-8383-DCC2836B7655}"/>
              </a:ext>
            </a:extLst>
          </p:cNvPr>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a:extLst>
              <a:ext uri="{FF2B5EF4-FFF2-40B4-BE49-F238E27FC236}">
                <a16:creationId xmlns:a16="http://schemas.microsoft.com/office/drawing/2014/main" id="{EDFC8AA7-5F11-C99C-9A8A-39DA7368F877}"/>
              </a:ext>
            </a:extLst>
          </p:cNvPr>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a:extLst>
              <a:ext uri="{FF2B5EF4-FFF2-40B4-BE49-F238E27FC236}">
                <a16:creationId xmlns:a16="http://schemas.microsoft.com/office/drawing/2014/main" id="{40381D16-978B-BACD-5ABC-59EF2E4FC462}"/>
              </a:ext>
            </a:extLst>
          </p:cNvPr>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a:extLst>
              <a:ext uri="{FF2B5EF4-FFF2-40B4-BE49-F238E27FC236}">
                <a16:creationId xmlns:a16="http://schemas.microsoft.com/office/drawing/2014/main" id="{3FBC9379-8063-EEBE-4306-98F9EEBA30D4}"/>
              </a:ext>
            </a:extLst>
          </p:cNvPr>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a:extLst>
              <a:ext uri="{FF2B5EF4-FFF2-40B4-BE49-F238E27FC236}">
                <a16:creationId xmlns:a16="http://schemas.microsoft.com/office/drawing/2014/main" id="{03378A91-C470-0B0D-9DCE-45D48EE9F501}"/>
              </a:ext>
            </a:extLst>
          </p:cNvPr>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a:extLst>
              <a:ext uri="{FF2B5EF4-FFF2-40B4-BE49-F238E27FC236}">
                <a16:creationId xmlns:a16="http://schemas.microsoft.com/office/drawing/2014/main" id="{22F00A1F-BC13-F731-0A0B-763FA969B7B8}"/>
              </a:ext>
            </a:extLst>
          </p:cNvPr>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a:extLst>
              <a:ext uri="{FF2B5EF4-FFF2-40B4-BE49-F238E27FC236}">
                <a16:creationId xmlns:a16="http://schemas.microsoft.com/office/drawing/2014/main" id="{05F15662-DD79-2F2C-8AB4-D14E182D79F3}"/>
              </a:ext>
            </a:extLst>
          </p:cNvPr>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a:extLst>
              <a:ext uri="{FF2B5EF4-FFF2-40B4-BE49-F238E27FC236}">
                <a16:creationId xmlns:a16="http://schemas.microsoft.com/office/drawing/2014/main" id="{C77FC34D-DEA2-9EEC-C9AF-C8F6BE0A30EF}"/>
              </a:ext>
            </a:extLst>
          </p:cNvPr>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a:extLst>
              <a:ext uri="{FF2B5EF4-FFF2-40B4-BE49-F238E27FC236}">
                <a16:creationId xmlns:a16="http://schemas.microsoft.com/office/drawing/2014/main" id="{BD8EA9DE-0D9F-55A9-DD6B-750077DF0B0A}"/>
              </a:ext>
            </a:extLst>
          </p:cNvPr>
          <p:cNvSpPr>
            <a:spLocks noChangeArrowheads="1"/>
          </p:cNvSpPr>
          <p:nvPr/>
        </p:nvSpPr>
        <p:spPr bwMode="auto">
          <a:xfrm>
            <a:off x="8007350" y="3429000"/>
            <a:ext cx="571500"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a:extLst>
              <a:ext uri="{FF2B5EF4-FFF2-40B4-BE49-F238E27FC236}">
                <a16:creationId xmlns:a16="http://schemas.microsoft.com/office/drawing/2014/main" id="{B6E6749B-9352-0F9F-F8A1-A5A6347DDD47}"/>
              </a:ext>
            </a:extLst>
          </p:cNvPr>
          <p:cNvSpPr>
            <a:spLocks noChangeArrowheads="1"/>
          </p:cNvSpPr>
          <p:nvPr/>
        </p:nvSpPr>
        <p:spPr bwMode="auto">
          <a:xfrm>
            <a:off x="8156575" y="3841750"/>
            <a:ext cx="4540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a:extLst>
              <a:ext uri="{FF2B5EF4-FFF2-40B4-BE49-F238E27FC236}">
                <a16:creationId xmlns:a16="http://schemas.microsoft.com/office/drawing/2014/main" id="{807782D1-8477-8A11-38E1-4155972F12BB}"/>
              </a:ext>
            </a:extLst>
          </p:cNvPr>
          <p:cNvSpPr>
            <a:spLocks noChangeArrowheads="1"/>
          </p:cNvSpPr>
          <p:nvPr/>
        </p:nvSpPr>
        <p:spPr bwMode="auto">
          <a:xfrm>
            <a:off x="8075613" y="4025900"/>
            <a:ext cx="6445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a:extLst>
              <a:ext uri="{FF2B5EF4-FFF2-40B4-BE49-F238E27FC236}">
                <a16:creationId xmlns:a16="http://schemas.microsoft.com/office/drawing/2014/main" id="{9FBB47D9-CAE2-35FA-34AB-C7863C9AC883}"/>
              </a:ext>
            </a:extLst>
          </p:cNvPr>
          <p:cNvSpPr>
            <a:spLocks noChangeArrowheads="1"/>
          </p:cNvSpPr>
          <p:nvPr/>
        </p:nvSpPr>
        <p:spPr bwMode="auto">
          <a:xfrm>
            <a:off x="7912100" y="4197350"/>
            <a:ext cx="10128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a:extLst>
              <a:ext uri="{FF2B5EF4-FFF2-40B4-BE49-F238E27FC236}">
                <a16:creationId xmlns:a16="http://schemas.microsoft.com/office/drawing/2014/main" id="{EB52A3EB-52D5-7DA3-F3A1-F70F822D3657}"/>
              </a:ext>
            </a:extLst>
          </p:cNvPr>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a:extLst>
              <a:ext uri="{FF2B5EF4-FFF2-40B4-BE49-F238E27FC236}">
                <a16:creationId xmlns:a16="http://schemas.microsoft.com/office/drawing/2014/main" id="{FF3B9FF9-9A25-AC15-AF14-1788C177EF55}"/>
              </a:ext>
            </a:extLst>
          </p:cNvPr>
          <p:cNvSpPr>
            <a:spLocks noChangeArrowheads="1"/>
          </p:cNvSpPr>
          <p:nvPr/>
        </p:nvSpPr>
        <p:spPr bwMode="auto">
          <a:xfrm>
            <a:off x="8120063" y="3670300"/>
            <a:ext cx="5937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a:extLst>
              <a:ext uri="{FF2B5EF4-FFF2-40B4-BE49-F238E27FC236}">
                <a16:creationId xmlns:a16="http://schemas.microsoft.com/office/drawing/2014/main" id="{FF5A4A84-C3B2-BBB8-6E63-16885BE02C95}"/>
              </a:ext>
            </a:extLst>
          </p:cNvPr>
          <p:cNvSpPr>
            <a:spLocks noChangeArrowheads="1"/>
          </p:cNvSpPr>
          <p:nvPr/>
        </p:nvSpPr>
        <p:spPr bwMode="auto">
          <a:xfrm>
            <a:off x="8093075" y="6526213"/>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a:extLst>
              <a:ext uri="{FF2B5EF4-FFF2-40B4-BE49-F238E27FC236}">
                <a16:creationId xmlns:a16="http://schemas.microsoft.com/office/drawing/2014/main" id="{531518C4-B2DC-3739-F7DA-848A3E9C4D2C}"/>
              </a:ext>
            </a:extLst>
          </p:cNvPr>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a:extLst>
              <a:ext uri="{FF2B5EF4-FFF2-40B4-BE49-F238E27FC236}">
                <a16:creationId xmlns:a16="http://schemas.microsoft.com/office/drawing/2014/main" id="{03E645A6-6F0F-AF03-587F-CA3C580A014C}"/>
              </a:ext>
            </a:extLst>
          </p:cNvPr>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2251752234"/>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Wilderness of </a:t>
            </a:r>
            <a:r>
              <a:rPr kumimoji="1" lang="en-US" sz="6600" dirty="0" err="1">
                <a:solidFill>
                  <a:srgbClr val="FFFFFF"/>
                </a:solidFill>
                <a:ea typeface="ＭＳ Ｐゴシック" charset="0"/>
              </a:rPr>
              <a:t>Zin</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pitchFamily="-111" charset="0"/>
                <a:ea typeface="Times New Roman" pitchFamily="-111" charset="0"/>
                <a:cs typeface="Times New Roman" pitchFamily="-111" charset="0"/>
              </a:rPr>
              <a:t>Num. 32:49; 34:1</a:t>
            </a: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Times New Roman" charset="0"/>
              </a:rPr>
              <a:t>24</a:t>
            </a:r>
          </a:p>
        </p:txBody>
      </p:sp>
      <p:sp>
        <p:nvSpPr>
          <p:cNvPr id="276487"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3"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2"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276503"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276504"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276505"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276506"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8"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3382963"/>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YOU MEAN…</a:t>
            </a:r>
            <a:b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b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40 YEARS? OUT HERE?</a:t>
            </a: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en-US" b="1" dirty="0">
                <a:latin typeface="Arial"/>
                <a:cs typeface="Arial"/>
              </a:rPr>
              <a:t>Divine Discipline</a:t>
            </a:r>
          </a:p>
        </p:txBody>
      </p:sp>
    </p:spTree>
    <p:extLst>
      <p:ext uri="{BB962C8B-B14F-4D97-AF65-F5344CB8AC3E}">
        <p14:creationId xmlns:p14="http://schemas.microsoft.com/office/powerpoint/2010/main" val="2628281660"/>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ExodusMapBeitzel3"/>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b="36620"/>
          <a:stretch/>
        </p:blipFill>
        <p:spPr bwMode="auto">
          <a:xfrm>
            <a:off x="0" y="0"/>
            <a:ext cx="80883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4003" name="Text Box 3"/>
          <p:cNvSpPr txBox="1">
            <a:spLocks noChangeArrowheads="1"/>
          </p:cNvSpPr>
          <p:nvPr/>
        </p:nvSpPr>
        <p:spPr bwMode="auto">
          <a:xfrm>
            <a:off x="8467725" y="76200"/>
            <a:ext cx="523875" cy="457200"/>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a14="http://schemas.microsoft.com/office/drawing/2010/main" xmlns="">
                <a:solidFill>
                  <a:schemeClr val="tx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p>
        </p:txBody>
      </p:sp>
      <p:sp>
        <p:nvSpPr>
          <p:cNvPr id="384004" name="Rectangle 4"/>
          <p:cNvSpPr>
            <a:spLocks noGrp="1" noChangeArrowheads="1"/>
          </p:cNvSpPr>
          <p:nvPr>
            <p:ph type="ctrTitle"/>
          </p:nvPr>
        </p:nvSpPr>
        <p:spPr>
          <a:xfrm>
            <a:off x="5940152" y="2636912"/>
            <a:ext cx="2286000" cy="3276600"/>
          </a:xfrm>
        </p:spPr>
        <p:txBody>
          <a:bodyPr/>
          <a:lstStyle/>
          <a:p>
            <a:pPr eaLnBrk="1" hangingPunct="1">
              <a:defRPr/>
            </a:pPr>
            <a:r>
              <a:rPr lang="en-US" sz="4000" b="1">
                <a:latin typeface="Arial" panose="020B0604020202020204" pitchFamily="34" charset="0"/>
                <a:cs typeface="Arial" panose="020B0604020202020204" pitchFamily="34" charset="0"/>
              </a:rPr>
              <a:t>The King's Highway</a:t>
            </a:r>
          </a:p>
        </p:txBody>
      </p:sp>
      <p:sp>
        <p:nvSpPr>
          <p:cNvPr id="384005" name="Freeform 5"/>
          <p:cNvSpPr>
            <a:spLocks/>
          </p:cNvSpPr>
          <p:nvPr/>
        </p:nvSpPr>
        <p:spPr bwMode="auto">
          <a:xfrm>
            <a:off x="0" y="-84138"/>
            <a:ext cx="6716713" cy="6462713"/>
          </a:xfrm>
          <a:custGeom>
            <a:avLst/>
            <a:gdLst>
              <a:gd name="T0" fmla="*/ 0 w 4231"/>
              <a:gd name="T1" fmla="*/ 3360 h 4071"/>
              <a:gd name="T2" fmla="*/ 267 w 4231"/>
              <a:gd name="T3" fmla="*/ 3315 h 4071"/>
              <a:gd name="T4" fmla="*/ 444 w 4231"/>
              <a:gd name="T5" fmla="*/ 3324 h 4071"/>
              <a:gd name="T6" fmla="*/ 702 w 4231"/>
              <a:gd name="T7" fmla="*/ 3315 h 4071"/>
              <a:gd name="T8" fmla="*/ 889 w 4231"/>
              <a:gd name="T9" fmla="*/ 3377 h 4071"/>
              <a:gd name="T10" fmla="*/ 1013 w 4231"/>
              <a:gd name="T11" fmla="*/ 3413 h 4071"/>
              <a:gd name="T12" fmla="*/ 1227 w 4231"/>
              <a:gd name="T13" fmla="*/ 3484 h 4071"/>
              <a:gd name="T14" fmla="*/ 1316 w 4231"/>
              <a:gd name="T15" fmla="*/ 3511 h 4071"/>
              <a:gd name="T16" fmla="*/ 1636 w 4231"/>
              <a:gd name="T17" fmla="*/ 3573 h 4071"/>
              <a:gd name="T18" fmla="*/ 1716 w 4231"/>
              <a:gd name="T19" fmla="*/ 3617 h 4071"/>
              <a:gd name="T20" fmla="*/ 1876 w 4231"/>
              <a:gd name="T21" fmla="*/ 3724 h 4071"/>
              <a:gd name="T22" fmla="*/ 2053 w 4231"/>
              <a:gd name="T23" fmla="*/ 3760 h 4071"/>
              <a:gd name="T24" fmla="*/ 2187 w 4231"/>
              <a:gd name="T25" fmla="*/ 3786 h 4071"/>
              <a:gd name="T26" fmla="*/ 2293 w 4231"/>
              <a:gd name="T27" fmla="*/ 3813 h 4071"/>
              <a:gd name="T28" fmla="*/ 2373 w 4231"/>
              <a:gd name="T29" fmla="*/ 3857 h 4071"/>
              <a:gd name="T30" fmla="*/ 2400 w 4231"/>
              <a:gd name="T31" fmla="*/ 3866 h 4071"/>
              <a:gd name="T32" fmla="*/ 2516 w 4231"/>
              <a:gd name="T33" fmla="*/ 3955 h 4071"/>
              <a:gd name="T34" fmla="*/ 2596 w 4231"/>
              <a:gd name="T35" fmla="*/ 3991 h 4071"/>
              <a:gd name="T36" fmla="*/ 2782 w 4231"/>
              <a:gd name="T37" fmla="*/ 4071 h 4071"/>
              <a:gd name="T38" fmla="*/ 3093 w 4231"/>
              <a:gd name="T39" fmla="*/ 4044 h 4071"/>
              <a:gd name="T40" fmla="*/ 3200 w 4231"/>
              <a:gd name="T41" fmla="*/ 3973 h 4071"/>
              <a:gd name="T42" fmla="*/ 3253 w 4231"/>
              <a:gd name="T43" fmla="*/ 3937 h 4071"/>
              <a:gd name="T44" fmla="*/ 3333 w 4231"/>
              <a:gd name="T45" fmla="*/ 3840 h 4071"/>
              <a:gd name="T46" fmla="*/ 3396 w 4231"/>
              <a:gd name="T47" fmla="*/ 3769 h 4071"/>
              <a:gd name="T48" fmla="*/ 3458 w 4231"/>
              <a:gd name="T49" fmla="*/ 3653 h 4071"/>
              <a:gd name="T50" fmla="*/ 3502 w 4231"/>
              <a:gd name="T51" fmla="*/ 3493 h 4071"/>
              <a:gd name="T52" fmla="*/ 3600 w 4231"/>
              <a:gd name="T53" fmla="*/ 3351 h 4071"/>
              <a:gd name="T54" fmla="*/ 3653 w 4231"/>
              <a:gd name="T55" fmla="*/ 3226 h 4071"/>
              <a:gd name="T56" fmla="*/ 3707 w 4231"/>
              <a:gd name="T57" fmla="*/ 3022 h 4071"/>
              <a:gd name="T58" fmla="*/ 3724 w 4231"/>
              <a:gd name="T59" fmla="*/ 2969 h 4071"/>
              <a:gd name="T60" fmla="*/ 3689 w 4231"/>
              <a:gd name="T61" fmla="*/ 2764 h 4071"/>
              <a:gd name="T62" fmla="*/ 3707 w 4231"/>
              <a:gd name="T63" fmla="*/ 2657 h 4071"/>
              <a:gd name="T64" fmla="*/ 3716 w 4231"/>
              <a:gd name="T65" fmla="*/ 2426 h 4071"/>
              <a:gd name="T66" fmla="*/ 3769 w 4231"/>
              <a:gd name="T67" fmla="*/ 2417 h 4071"/>
              <a:gd name="T68" fmla="*/ 3849 w 4231"/>
              <a:gd name="T69" fmla="*/ 2391 h 4071"/>
              <a:gd name="T70" fmla="*/ 3884 w 4231"/>
              <a:gd name="T71" fmla="*/ 2337 h 4071"/>
              <a:gd name="T72" fmla="*/ 3902 w 4231"/>
              <a:gd name="T73" fmla="*/ 2284 h 4071"/>
              <a:gd name="T74" fmla="*/ 3884 w 4231"/>
              <a:gd name="T75" fmla="*/ 2257 h 4071"/>
              <a:gd name="T76" fmla="*/ 3893 w 4231"/>
              <a:gd name="T77" fmla="*/ 2231 h 4071"/>
              <a:gd name="T78" fmla="*/ 3884 w 4231"/>
              <a:gd name="T79" fmla="*/ 2097 h 4071"/>
              <a:gd name="T80" fmla="*/ 3902 w 4231"/>
              <a:gd name="T81" fmla="*/ 1893 h 4071"/>
              <a:gd name="T82" fmla="*/ 3911 w 4231"/>
              <a:gd name="T83" fmla="*/ 1866 h 4071"/>
              <a:gd name="T84" fmla="*/ 3920 w 4231"/>
              <a:gd name="T85" fmla="*/ 1751 h 4071"/>
              <a:gd name="T86" fmla="*/ 4009 w 4231"/>
              <a:gd name="T87" fmla="*/ 1724 h 4071"/>
              <a:gd name="T88" fmla="*/ 4036 w 4231"/>
              <a:gd name="T89" fmla="*/ 1457 h 4071"/>
              <a:gd name="T90" fmla="*/ 4053 w 4231"/>
              <a:gd name="T91" fmla="*/ 1155 h 4071"/>
              <a:gd name="T92" fmla="*/ 4116 w 4231"/>
              <a:gd name="T93" fmla="*/ 995 h 4071"/>
              <a:gd name="T94" fmla="*/ 4160 w 4231"/>
              <a:gd name="T95" fmla="*/ 773 h 4071"/>
              <a:gd name="T96" fmla="*/ 4169 w 4231"/>
              <a:gd name="T97" fmla="*/ 613 h 4071"/>
              <a:gd name="T98" fmla="*/ 4178 w 4231"/>
              <a:gd name="T99" fmla="*/ 320 h 4071"/>
              <a:gd name="T100" fmla="*/ 4187 w 4231"/>
              <a:gd name="T101" fmla="*/ 266 h 4071"/>
              <a:gd name="T102" fmla="*/ 4222 w 4231"/>
              <a:gd name="T103" fmla="*/ 62 h 4071"/>
              <a:gd name="T104" fmla="*/ 4231 w 4231"/>
              <a:gd name="T105" fmla="*/ 0 h 4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31" h="4071">
                <a:moveTo>
                  <a:pt x="0" y="3360"/>
                </a:moveTo>
                <a:cubicBezTo>
                  <a:pt x="89" y="3329"/>
                  <a:pt x="172" y="3328"/>
                  <a:pt x="267" y="3315"/>
                </a:cubicBezTo>
                <a:cubicBezTo>
                  <a:pt x="311" y="3299"/>
                  <a:pt x="412" y="3321"/>
                  <a:pt x="444" y="3324"/>
                </a:cubicBezTo>
                <a:cubicBezTo>
                  <a:pt x="532" y="3318"/>
                  <a:pt x="615" y="3302"/>
                  <a:pt x="702" y="3315"/>
                </a:cubicBezTo>
                <a:cubicBezTo>
                  <a:pt x="764" y="3335"/>
                  <a:pt x="826" y="3356"/>
                  <a:pt x="889" y="3377"/>
                </a:cubicBezTo>
                <a:cubicBezTo>
                  <a:pt x="927" y="3389"/>
                  <a:pt x="978" y="3389"/>
                  <a:pt x="1013" y="3413"/>
                </a:cubicBezTo>
                <a:cubicBezTo>
                  <a:pt x="1073" y="3453"/>
                  <a:pt x="1156" y="3468"/>
                  <a:pt x="1227" y="3484"/>
                </a:cubicBezTo>
                <a:cubicBezTo>
                  <a:pt x="1257" y="3490"/>
                  <a:pt x="1285" y="3507"/>
                  <a:pt x="1316" y="3511"/>
                </a:cubicBezTo>
                <a:cubicBezTo>
                  <a:pt x="1417" y="3521"/>
                  <a:pt x="1537" y="3540"/>
                  <a:pt x="1636" y="3573"/>
                </a:cubicBezTo>
                <a:cubicBezTo>
                  <a:pt x="1696" y="3614"/>
                  <a:pt x="1668" y="3602"/>
                  <a:pt x="1716" y="3617"/>
                </a:cubicBezTo>
                <a:cubicBezTo>
                  <a:pt x="1758" y="3661"/>
                  <a:pt x="1816" y="3704"/>
                  <a:pt x="1876" y="3724"/>
                </a:cubicBezTo>
                <a:cubicBezTo>
                  <a:pt x="1931" y="3762"/>
                  <a:pt x="1981" y="3754"/>
                  <a:pt x="2053" y="3760"/>
                </a:cubicBezTo>
                <a:cubicBezTo>
                  <a:pt x="2097" y="3768"/>
                  <a:pt x="2141" y="3778"/>
                  <a:pt x="2187" y="3786"/>
                </a:cubicBezTo>
                <a:cubicBezTo>
                  <a:pt x="2221" y="3797"/>
                  <a:pt x="2257" y="3803"/>
                  <a:pt x="2293" y="3813"/>
                </a:cubicBezTo>
                <a:cubicBezTo>
                  <a:pt x="2333" y="3853"/>
                  <a:pt x="2307" y="3835"/>
                  <a:pt x="2373" y="3857"/>
                </a:cubicBezTo>
                <a:cubicBezTo>
                  <a:pt x="2382" y="3859"/>
                  <a:pt x="2400" y="3866"/>
                  <a:pt x="2400" y="3866"/>
                </a:cubicBezTo>
                <a:cubicBezTo>
                  <a:pt x="2426" y="3892"/>
                  <a:pt x="2481" y="3943"/>
                  <a:pt x="2516" y="3955"/>
                </a:cubicBezTo>
                <a:cubicBezTo>
                  <a:pt x="2579" y="3976"/>
                  <a:pt x="2553" y="3962"/>
                  <a:pt x="2596" y="3991"/>
                </a:cubicBezTo>
                <a:cubicBezTo>
                  <a:pt x="2643" y="4063"/>
                  <a:pt x="2701" y="4062"/>
                  <a:pt x="2782" y="4071"/>
                </a:cubicBezTo>
                <a:cubicBezTo>
                  <a:pt x="2838" y="4067"/>
                  <a:pt x="3042" y="4071"/>
                  <a:pt x="3093" y="4044"/>
                </a:cubicBezTo>
                <a:cubicBezTo>
                  <a:pt x="3129" y="4023"/>
                  <a:pt x="3164" y="3996"/>
                  <a:pt x="3200" y="3973"/>
                </a:cubicBezTo>
                <a:cubicBezTo>
                  <a:pt x="3217" y="3961"/>
                  <a:pt x="3253" y="3937"/>
                  <a:pt x="3253" y="3937"/>
                </a:cubicBezTo>
                <a:cubicBezTo>
                  <a:pt x="3280" y="3896"/>
                  <a:pt x="3293" y="3865"/>
                  <a:pt x="3333" y="3840"/>
                </a:cubicBezTo>
                <a:cubicBezTo>
                  <a:pt x="3345" y="3803"/>
                  <a:pt x="3363" y="3789"/>
                  <a:pt x="3396" y="3769"/>
                </a:cubicBezTo>
                <a:cubicBezTo>
                  <a:pt x="3409" y="3723"/>
                  <a:pt x="3445" y="3691"/>
                  <a:pt x="3458" y="3653"/>
                </a:cubicBezTo>
                <a:cubicBezTo>
                  <a:pt x="3469" y="3617"/>
                  <a:pt x="3487" y="3515"/>
                  <a:pt x="3502" y="3493"/>
                </a:cubicBezTo>
                <a:cubicBezTo>
                  <a:pt x="3536" y="3440"/>
                  <a:pt x="3574" y="3417"/>
                  <a:pt x="3600" y="3351"/>
                </a:cubicBezTo>
                <a:cubicBezTo>
                  <a:pt x="3617" y="3304"/>
                  <a:pt x="3632" y="3268"/>
                  <a:pt x="3653" y="3226"/>
                </a:cubicBezTo>
                <a:cubicBezTo>
                  <a:pt x="3682" y="3165"/>
                  <a:pt x="3686" y="3086"/>
                  <a:pt x="3707" y="3022"/>
                </a:cubicBezTo>
                <a:cubicBezTo>
                  <a:pt x="3712" y="3004"/>
                  <a:pt x="3724" y="2969"/>
                  <a:pt x="3724" y="2969"/>
                </a:cubicBezTo>
                <a:cubicBezTo>
                  <a:pt x="3718" y="2864"/>
                  <a:pt x="3735" y="2833"/>
                  <a:pt x="3689" y="2764"/>
                </a:cubicBezTo>
                <a:cubicBezTo>
                  <a:pt x="3693" y="2728"/>
                  <a:pt x="3704" y="2693"/>
                  <a:pt x="3707" y="2657"/>
                </a:cubicBezTo>
                <a:cubicBezTo>
                  <a:pt x="3712" y="2580"/>
                  <a:pt x="3696" y="2500"/>
                  <a:pt x="3716" y="2426"/>
                </a:cubicBezTo>
                <a:cubicBezTo>
                  <a:pt x="3720" y="2408"/>
                  <a:pt x="3751" y="2420"/>
                  <a:pt x="3769" y="2417"/>
                </a:cubicBezTo>
                <a:cubicBezTo>
                  <a:pt x="3796" y="2411"/>
                  <a:pt x="3849" y="2391"/>
                  <a:pt x="3849" y="2391"/>
                </a:cubicBezTo>
                <a:cubicBezTo>
                  <a:pt x="3860" y="2373"/>
                  <a:pt x="3877" y="2357"/>
                  <a:pt x="3884" y="2337"/>
                </a:cubicBezTo>
                <a:cubicBezTo>
                  <a:pt x="3890" y="2319"/>
                  <a:pt x="3902" y="2284"/>
                  <a:pt x="3902" y="2284"/>
                </a:cubicBezTo>
                <a:cubicBezTo>
                  <a:pt x="3896" y="2275"/>
                  <a:pt x="3885" y="2267"/>
                  <a:pt x="3884" y="2257"/>
                </a:cubicBezTo>
                <a:cubicBezTo>
                  <a:pt x="3882" y="2247"/>
                  <a:pt x="3893" y="2240"/>
                  <a:pt x="3893" y="2231"/>
                </a:cubicBezTo>
                <a:cubicBezTo>
                  <a:pt x="3893" y="2186"/>
                  <a:pt x="3887" y="2141"/>
                  <a:pt x="3884" y="2097"/>
                </a:cubicBezTo>
                <a:cubicBezTo>
                  <a:pt x="3890" y="2029"/>
                  <a:pt x="3894" y="1960"/>
                  <a:pt x="3902" y="1893"/>
                </a:cubicBezTo>
                <a:cubicBezTo>
                  <a:pt x="3903" y="1883"/>
                  <a:pt x="3909" y="1875"/>
                  <a:pt x="3911" y="1866"/>
                </a:cubicBezTo>
                <a:cubicBezTo>
                  <a:pt x="3915" y="1827"/>
                  <a:pt x="3909" y="1787"/>
                  <a:pt x="3920" y="1751"/>
                </a:cubicBezTo>
                <a:cubicBezTo>
                  <a:pt x="3920" y="1749"/>
                  <a:pt x="3999" y="1727"/>
                  <a:pt x="4009" y="1724"/>
                </a:cubicBezTo>
                <a:cubicBezTo>
                  <a:pt x="4071" y="1629"/>
                  <a:pt x="4023" y="1712"/>
                  <a:pt x="4036" y="1457"/>
                </a:cubicBezTo>
                <a:cubicBezTo>
                  <a:pt x="4040" y="1356"/>
                  <a:pt x="4041" y="1255"/>
                  <a:pt x="4053" y="1155"/>
                </a:cubicBezTo>
                <a:cubicBezTo>
                  <a:pt x="4059" y="1096"/>
                  <a:pt x="4098" y="1048"/>
                  <a:pt x="4116" y="995"/>
                </a:cubicBezTo>
                <a:cubicBezTo>
                  <a:pt x="4124" y="919"/>
                  <a:pt x="4104" y="828"/>
                  <a:pt x="4160" y="773"/>
                </a:cubicBezTo>
                <a:cubicBezTo>
                  <a:pt x="4165" y="718"/>
                  <a:pt x="4182" y="665"/>
                  <a:pt x="4169" y="613"/>
                </a:cubicBezTo>
                <a:cubicBezTo>
                  <a:pt x="4172" y="515"/>
                  <a:pt x="4172" y="417"/>
                  <a:pt x="4178" y="320"/>
                </a:cubicBezTo>
                <a:cubicBezTo>
                  <a:pt x="4178" y="301"/>
                  <a:pt x="4185" y="284"/>
                  <a:pt x="4187" y="266"/>
                </a:cubicBezTo>
                <a:cubicBezTo>
                  <a:pt x="4195" y="165"/>
                  <a:pt x="4176" y="130"/>
                  <a:pt x="4222" y="62"/>
                </a:cubicBezTo>
                <a:cubicBezTo>
                  <a:pt x="4231" y="7"/>
                  <a:pt x="4231" y="27"/>
                  <a:pt x="4231" y="0"/>
                </a:cubicBezTo>
              </a:path>
            </a:pathLst>
          </a:custGeom>
          <a:noFill/>
          <a:ln w="57150" cap="flat" cmpd="sng">
            <a:solidFill>
              <a:srgbClr val="CC33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84007" name="Text Box 7"/>
          <p:cNvSpPr txBox="1">
            <a:spLocks noChangeArrowheads="1"/>
          </p:cNvSpPr>
          <p:nvPr/>
        </p:nvSpPr>
        <p:spPr bwMode="auto">
          <a:xfrm>
            <a:off x="4251325" y="3481388"/>
            <a:ext cx="18415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4008" name="Rectangle 8"/>
          <p:cNvSpPr>
            <a:spLocks noChangeArrowheads="1"/>
          </p:cNvSpPr>
          <p:nvPr/>
        </p:nvSpPr>
        <p:spPr bwMode="auto">
          <a:xfrm>
            <a:off x="5436096" y="6096000"/>
            <a:ext cx="3707904" cy="7620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Barry Beitzel, </a:t>
            </a:r>
            <a:b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Moody Atlas of Bible Lands</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87</a:t>
            </a:r>
          </a:p>
        </p:txBody>
      </p:sp>
      <p:grpSp>
        <p:nvGrpSpPr>
          <p:cNvPr id="65544" name="Group 9"/>
          <p:cNvGrpSpPr>
            <a:grpSpLocks/>
          </p:cNvGrpSpPr>
          <p:nvPr/>
        </p:nvGrpSpPr>
        <p:grpSpPr bwMode="auto">
          <a:xfrm>
            <a:off x="3733800" y="3352800"/>
            <a:ext cx="2286000" cy="990600"/>
            <a:chOff x="2352" y="2112"/>
            <a:chExt cx="1440" cy="624"/>
          </a:xfrm>
        </p:grpSpPr>
        <p:sp>
          <p:nvSpPr>
            <p:cNvPr id="384010" name="Rectangle 10"/>
            <p:cNvSpPr>
              <a:spLocks noChangeArrowheads="1"/>
            </p:cNvSpPr>
            <p:nvPr/>
          </p:nvSpPr>
          <p:spPr bwMode="auto">
            <a:xfrm>
              <a:off x="2352" y="2112"/>
              <a:ext cx="1440" cy="6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Petra</a:t>
              </a:r>
            </a:p>
          </p:txBody>
        </p:sp>
        <p:sp>
          <p:nvSpPr>
            <p:cNvPr id="384011" name="Oval 11"/>
            <p:cNvSpPr>
              <a:spLocks noChangeArrowheads="1"/>
            </p:cNvSpPr>
            <p:nvPr/>
          </p:nvSpPr>
          <p:spPr bwMode="auto">
            <a:xfrm>
              <a:off x="3456" y="2496"/>
              <a:ext cx="192" cy="19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84005"/>
                                        </p:tgtEl>
                                        <p:attrNameLst>
                                          <p:attrName>style.visibility</p:attrName>
                                        </p:attrNameLst>
                                      </p:cBhvr>
                                      <p:to>
                                        <p:strVal val="visible"/>
                                      </p:to>
                                    </p:set>
                                    <p:animEffect transition="in" filter="wipe(left)">
                                      <p:cBhvr>
                                        <p:cTn id="7" dur="500"/>
                                        <p:tgtEl>
                                          <p:spTgt spid="384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Sihon</a:t>
            </a:r>
            <a:endParaRPr lang="en-US" sz="3200" b="1" dirty="0">
              <a:solidFill>
                <a:srgbClr val="CCFFCC"/>
              </a:solidFill>
              <a:effectLst>
                <a:glow rad="101600">
                  <a:srgbClr val="000000">
                    <a:alpha val="75000"/>
                  </a:srgbClr>
                </a:glow>
              </a:effectLst>
              <a:latin typeface="Arial"/>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Og</a:t>
            </a:r>
            <a:endParaRPr lang="en-US" sz="3200" b="1" dirty="0">
              <a:solidFill>
                <a:srgbClr val="CCFFCC"/>
              </a:solidFill>
              <a:effectLst>
                <a:glow rad="101600">
                  <a:srgbClr val="000000">
                    <a:alpha val="75000"/>
                  </a:srgbClr>
                </a:glow>
              </a:effectLst>
              <a:latin typeface="Arial"/>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a:spcBef>
                <a:spcPct val="50000"/>
              </a:spcBef>
              <a:defRPr/>
            </a:pPr>
            <a:r>
              <a:rPr lang="en-US" sz="3200" b="1" dirty="0">
                <a:solidFill>
                  <a:srgbClr val="66FF33"/>
                </a:solidFill>
                <a:effectLst>
                  <a:glow rad="101600">
                    <a:srgbClr val="000000">
                      <a:alpha val="75000"/>
                    </a:srgbClr>
                  </a:glow>
                </a:effectLst>
                <a:latin typeface="Arial"/>
                <a:cs typeface="Arial"/>
              </a:rPr>
              <a:t>Ammon</a:t>
            </a: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Edom</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dirty="0">
                <a:solidFill>
                  <a:srgbClr val="000000"/>
                </a:solidFill>
                <a:latin typeface="Arial" charset="0"/>
                <a:cs typeface="Arial" charset="0"/>
              </a:rPr>
              <a:t>Beitzel, </a:t>
            </a:r>
            <a:r>
              <a:rPr lang="en-US" sz="1100" b="1" i="1" dirty="0">
                <a:solidFill>
                  <a:srgbClr val="000000"/>
                </a:solidFill>
                <a:latin typeface="Arial" charset="0"/>
                <a:cs typeface="Arial" charset="0"/>
              </a:rPr>
              <a:t>Moody Atlas</a:t>
            </a:r>
            <a:r>
              <a:rPr lang="en-US" sz="1100" b="1" dirty="0">
                <a:solidFill>
                  <a:srgbClr val="000000"/>
                </a:solidFill>
                <a:latin typeface="Arial" charset="0"/>
                <a:cs typeface="Arial" charset="0"/>
              </a:rPr>
              <a:t>, 1</a:t>
            </a:r>
            <a:r>
              <a:rPr lang="en-US" sz="1100" b="1" baseline="30000" dirty="0">
                <a:solidFill>
                  <a:srgbClr val="000000"/>
                </a:solidFill>
                <a:latin typeface="Arial" charset="0"/>
                <a:cs typeface="Arial" charset="0"/>
              </a:rPr>
              <a:t>st</a:t>
            </a:r>
            <a:r>
              <a:rPr lang="en-US" sz="1100" b="1"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Heshbon</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ct val="20000"/>
              </a:spcBef>
              <a:buFontTx/>
              <a:buChar char="•"/>
              <a:defRPr/>
            </a:pPr>
            <a:r>
              <a:rPr kumimoji="1" lang="en-US" sz="3200" b="1" dirty="0">
                <a:solidFill>
                  <a:srgbClr val="FFFFFF"/>
                </a:solidFill>
                <a:effectLst>
                  <a:glow rad="228600">
                    <a:srgbClr val="000000"/>
                  </a:glow>
                </a:effectLst>
                <a:latin typeface="Arial" charset="0"/>
                <a:cs typeface="Arial" charset="0"/>
              </a:rPr>
              <a:t>Victory over </a:t>
            </a:r>
            <a:r>
              <a:rPr kumimoji="1" lang="en-US" sz="3200" b="1" dirty="0" err="1">
                <a:solidFill>
                  <a:srgbClr val="FFFFFF"/>
                </a:solidFill>
                <a:effectLst>
                  <a:glow rad="228600">
                    <a:srgbClr val="000000"/>
                  </a:glow>
                </a:effectLst>
                <a:latin typeface="Arial" charset="0"/>
                <a:cs typeface="Arial" charset="0"/>
              </a:rPr>
              <a:t>Sihon</a:t>
            </a:r>
            <a:r>
              <a:rPr kumimoji="1" lang="en-US" sz="3200" b="1" dirty="0">
                <a:solidFill>
                  <a:srgbClr val="FFFFFF"/>
                </a:solidFill>
                <a:effectLst>
                  <a:glow rad="228600">
                    <a:srgbClr val="000000"/>
                  </a:glow>
                </a:effectLst>
                <a:latin typeface="Arial" charset="0"/>
                <a:cs typeface="Arial" charset="0"/>
              </a:rPr>
              <a:t> and </a:t>
            </a:r>
            <a:r>
              <a:rPr kumimoji="1" lang="en-US" sz="3200" b="1" dirty="0" err="1">
                <a:solidFill>
                  <a:srgbClr val="FFFFFF"/>
                </a:solidFill>
                <a:effectLst>
                  <a:glow rad="228600">
                    <a:srgbClr val="000000"/>
                  </a:glow>
                </a:effectLst>
                <a:latin typeface="Arial" charset="0"/>
                <a:cs typeface="Arial" charset="0"/>
              </a:rPr>
              <a:t>Og</a:t>
            </a:r>
            <a:r>
              <a:rPr kumimoji="1" lang="en-US" sz="3200" b="1" dirty="0">
                <a:solidFill>
                  <a:srgbClr val="FFFFFF"/>
                </a:solidFill>
                <a:effectLst>
                  <a:glow rad="228600">
                    <a:srgbClr val="000000"/>
                  </a:glow>
                </a:effectLst>
                <a:latin typeface="Arial" charset="0"/>
                <a:cs typeface="Arial" charset="0"/>
              </a:rPr>
              <a:t> (Num. 21:21-35)</a:t>
            </a: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r>
              <a:rPr kumimoji="1" lang="en-US" sz="2800" b="1">
                <a:solidFill>
                  <a:schemeClr val="tx1"/>
                </a:solidFill>
                <a:latin typeface="Arial" charset="0"/>
              </a:rPr>
              <a:t>"This took place after he had defeated King Sihon of the Amorites, who had ruled in Heshbon, and King Og of Bashan, who had ruled in Ashtaroth and Edrei" (Deut 1:4 NLT).</a:t>
            </a:r>
          </a:p>
        </p:txBody>
      </p:sp>
    </p:spTree>
    <p:extLst>
      <p:ext uri="{BB962C8B-B14F-4D97-AF65-F5344CB8AC3E}">
        <p14:creationId xmlns:p14="http://schemas.microsoft.com/office/powerpoint/2010/main" val="7747502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8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image" Target="../media/image27.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a:noFill/>
        </a:ln>
        <a:effectLst>
          <a:outerShdw blurRad="63500" dist="35921" dir="2700000" algn="ctr" rotWithShape="0">
            <a:schemeClr val="bg2">
              <a:alpha val="50000"/>
            </a:schemeClr>
          </a:outerShdw>
        </a:effectLst>
        <a:extLst>
          <a:ext uri="{91240B29-F687-4f45-9708-019B960494DF}">
            <a14:hiddenLine xmlns:a14="http://schemas.microsoft.com/office/drawing/2010/main" xmlns=""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rgbClr val="663300"/>
        </a:solidFill>
        <a:ln>
          <a:noFill/>
        </a:ln>
        <a:effectLst>
          <a:outerShdw blurRad="63500" dist="35921" dir="2700000" algn="ctr" rotWithShape="0">
            <a:schemeClr val="bg2">
              <a:alpha val="50000"/>
            </a:schemeClr>
          </a:outerShdw>
        </a:effectLst>
        <a:extLst>
          <a:ext uri="{91240B29-F687-4f45-9708-019B960494DF}">
            <a14:hiddenLine xmlns:a14="http://schemas.microsoft.com/office/drawing/2010/main" xmlns=""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6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7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9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0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1.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83.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8.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18674</TotalTime>
  <Words>32804</Words>
  <Application>Microsoft Macintosh PowerPoint</Application>
  <PresentationFormat>On-screen Show (4:3)</PresentationFormat>
  <Paragraphs>3994</Paragraphs>
  <Slides>374</Slides>
  <Notes>223</Notes>
  <HiddenSlides>0</HiddenSlides>
  <MMClips>0</MMClips>
  <ScaleCrop>false</ScaleCrop>
  <HeadingPairs>
    <vt:vector size="8" baseType="variant">
      <vt:variant>
        <vt:lpstr>Fonts Used</vt:lpstr>
      </vt:variant>
      <vt:variant>
        <vt:i4>44</vt:i4>
      </vt:variant>
      <vt:variant>
        <vt:lpstr>Theme</vt:lpstr>
      </vt:variant>
      <vt:variant>
        <vt:i4>100</vt:i4>
      </vt:variant>
      <vt:variant>
        <vt:lpstr>Embedded OLE Servers</vt:lpstr>
      </vt:variant>
      <vt:variant>
        <vt:i4>1</vt:i4>
      </vt:variant>
      <vt:variant>
        <vt:lpstr>Slide Titles</vt:lpstr>
      </vt:variant>
      <vt:variant>
        <vt:i4>374</vt:i4>
      </vt:variant>
    </vt:vector>
  </HeadingPairs>
  <TitlesOfParts>
    <vt:vector size="519" baseType="lpstr">
      <vt:lpstr>26</vt:lpstr>
      <vt:lpstr>Ashley Script MT</vt:lpstr>
      <vt:lpstr>B VAG Rounded Bold</vt:lpstr>
      <vt:lpstr>Black Chancery</vt:lpstr>
      <vt:lpstr>BONES</vt:lpstr>
      <vt:lpstr>Chicago</vt:lpstr>
      <vt:lpstr>Kosher-Normal</vt:lpstr>
      <vt:lpstr>ＭＳ Ｐゴシック</vt:lpstr>
      <vt:lpstr>ＭＳ Ｐゴシック</vt:lpstr>
      <vt:lpstr>Nadianne</vt:lpstr>
      <vt:lpstr>NAILED</vt:lpstr>
      <vt:lpstr>Osaka</vt:lpstr>
      <vt:lpstr>SimSun</vt:lpstr>
      <vt:lpstr>SimSun</vt:lpstr>
      <vt:lpstr>Sweet Hearts BV</vt:lpstr>
      <vt:lpstr>Westminster</vt:lpstr>
      <vt:lpstr>ヒラギノ角ゴ Pro W3</vt:lpstr>
      <vt:lpstr>Abadi MT Condensed Light</vt:lpstr>
      <vt:lpstr>Arial</vt:lpstr>
      <vt:lpstr>Arial Black</vt:lpstr>
      <vt:lpstr>Arial Narrow</vt:lpstr>
      <vt:lpstr>Book Antiqua</vt:lpstr>
      <vt:lpstr>Braggadocio</vt:lpstr>
      <vt:lpstr>Bwgrkl</vt:lpstr>
      <vt:lpstr>Bwhebb</vt:lpstr>
      <vt:lpstr>Calibri</vt:lpstr>
      <vt:lpstr>Calisto MT</vt:lpstr>
      <vt:lpstr>Comic Sans MS</vt:lpstr>
      <vt:lpstr>Copperplate Gothic Bold</vt:lpstr>
      <vt:lpstr>Garamond</vt:lpstr>
      <vt:lpstr>Geneva</vt:lpstr>
      <vt:lpstr>Helvetica</vt:lpstr>
      <vt:lpstr>Helvetica Neue</vt:lpstr>
      <vt:lpstr>Impact</vt:lpstr>
      <vt:lpstr>Lucida Grande</vt:lpstr>
      <vt:lpstr>Monotype Sorts</vt:lpstr>
      <vt:lpstr>Tahoma</vt:lpstr>
      <vt:lpstr>Times</vt:lpstr>
      <vt:lpstr>Times New Roman</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4_Default Design</vt:lpstr>
      <vt:lpstr>Blank Presentation</vt:lpstr>
      <vt:lpstr>49_Blank Presentation</vt:lpstr>
      <vt:lpstr>8_Default Design</vt:lpstr>
      <vt:lpstr>9_Default Design</vt:lpstr>
      <vt:lpstr>3_untitled 3</vt:lpstr>
      <vt:lpstr>1_Supernova</vt:lpstr>
      <vt:lpstr>2_Balance</vt:lpstr>
      <vt:lpstr>3_Balance</vt:lpstr>
      <vt:lpstr>1_untitled 3</vt:lpstr>
      <vt:lpstr>4_untitled 3</vt:lpstr>
      <vt:lpstr>5_Default Design</vt:lpstr>
      <vt:lpstr>untitled 3</vt:lpstr>
      <vt:lpstr>ZESTY</vt:lpstr>
      <vt:lpstr>Fireworks</vt:lpstr>
      <vt:lpstr>1_Mountain Top</vt:lpstr>
      <vt:lpstr>Ocean</vt:lpstr>
      <vt:lpstr>Slit</vt:lpstr>
      <vt:lpstr>Rose</vt:lpstr>
      <vt:lpstr>7_Default Design</vt:lpstr>
      <vt:lpstr>2_Stream</vt:lpstr>
      <vt:lpstr>10_Default Design</vt:lpstr>
      <vt:lpstr>11_Default Design</vt:lpstr>
      <vt:lpstr>12_Default Design</vt:lpstr>
      <vt:lpstr>Gesture</vt:lpstr>
      <vt:lpstr>Cliff</vt:lpstr>
      <vt:lpstr>1_Bold Stripes</vt:lpstr>
      <vt:lpstr>1_Teamwork</vt:lpstr>
      <vt:lpstr>5_untitled 3</vt:lpstr>
      <vt:lpstr>6_untitled 3</vt:lpstr>
      <vt:lpstr>Competition</vt:lpstr>
      <vt:lpstr>Shimmer</vt:lpstr>
      <vt:lpstr>1_ZESTY</vt:lpstr>
      <vt:lpstr>Bold Stripes</vt:lpstr>
      <vt:lpstr>13_Default Design</vt:lpstr>
      <vt:lpstr>Orbit</vt:lpstr>
      <vt:lpstr>1_Profile</vt:lpstr>
      <vt:lpstr>14_Default Design</vt:lpstr>
      <vt:lpstr>3_Office Theme</vt:lpstr>
      <vt:lpstr>1_Cascade</vt:lpstr>
      <vt:lpstr>26_MEADOW</vt:lpstr>
      <vt:lpstr>1_Topo</vt:lpstr>
      <vt:lpstr>7_untitled 3</vt:lpstr>
      <vt:lpstr>8_untitled 3</vt:lpstr>
      <vt:lpstr>27_MEADOW</vt:lpstr>
      <vt:lpstr>2_untitled 1</vt:lpstr>
      <vt:lpstr>5_Balance</vt:lpstr>
      <vt:lpstr>15_Default Design</vt:lpstr>
      <vt:lpstr>16_Default Design</vt:lpstr>
      <vt:lpstr>6_Balance</vt:lpstr>
      <vt:lpstr>50_Blank Presentation</vt:lpstr>
      <vt:lpstr>17_Default Design</vt:lpstr>
      <vt:lpstr>18_Default Design</vt:lpstr>
      <vt:lpstr>1_Bar Code</vt:lpstr>
      <vt:lpstr>19_Default Design</vt:lpstr>
      <vt:lpstr>52_Blank Presentation</vt:lpstr>
      <vt:lpstr>untitled 1</vt:lpstr>
      <vt:lpstr>20_Default Design</vt:lpstr>
      <vt:lpstr>3_Stream</vt:lpstr>
      <vt:lpstr>4_Stream</vt:lpstr>
      <vt:lpstr>2_blstripc.ppt - Blue Stripes</vt:lpstr>
      <vt:lpstr>Leaf Veins</vt:lpstr>
      <vt:lpstr>21_Default Design</vt:lpstr>
      <vt:lpstr>2_SERENE</vt:lpstr>
      <vt:lpstr>3_Story</vt:lpstr>
      <vt:lpstr>1_Blank Presentation</vt:lpstr>
      <vt:lpstr>9_untitled 3</vt:lpstr>
      <vt:lpstr>10_untitled 3</vt:lpstr>
      <vt:lpstr>Curtain Call</vt:lpstr>
      <vt:lpstr>Kimono</vt:lpstr>
      <vt:lpstr>1_blstripc.ppt - Blue Stripes</vt:lpstr>
      <vt:lpstr>5_Stream</vt:lpstr>
      <vt:lpstr>6_Default Design</vt:lpstr>
      <vt:lpstr>1_Office Theme</vt:lpstr>
      <vt:lpstr>1_untitled 1</vt:lpstr>
      <vt:lpstr>Median</vt:lpstr>
      <vt:lpstr>2_ZESTY</vt:lpstr>
      <vt:lpstr>22_Default Design</vt:lpstr>
      <vt:lpstr>Default Design</vt:lpstr>
      <vt:lpstr>Notebook</vt:lpstr>
      <vt:lpstr>3_Blank Presentation</vt:lpstr>
      <vt:lpstr>53_Blank Presentation</vt:lpstr>
      <vt:lpstr>2_Cascade</vt:lpstr>
      <vt:lpstr>4_Topo</vt:lpstr>
      <vt:lpstr>25_Default Design</vt:lpstr>
      <vt:lpstr>25_MEADOW</vt:lpstr>
      <vt:lpstr>3_untitled 1</vt:lpstr>
      <vt:lpstr>2_Blank Presentation</vt:lpstr>
      <vt:lpstr>Gleam</vt:lpstr>
      <vt:lpstr>23_Default Design</vt:lpstr>
      <vt:lpstr>54_Blank Presentation</vt:lpstr>
      <vt:lpstr>11_Contemporary</vt:lpstr>
      <vt:lpstr>24_Default Design</vt:lpstr>
      <vt:lpstr>26_Default Design</vt:lpstr>
      <vt:lpstr>Microsoft ClipArt Gallery</vt:lpstr>
      <vt:lpstr>Deuteronomy</vt:lpstr>
      <vt:lpstr>Key Word</vt:lpstr>
      <vt:lpstr>Theme</vt:lpstr>
      <vt:lpstr>Key Verse</vt:lpstr>
      <vt:lpstr>Kingdom Statement</vt:lpstr>
      <vt:lpstr>Summary Statement</vt:lpstr>
      <vt:lpstr>Covenant</vt:lpstr>
      <vt:lpstr>Redemption</vt:lpstr>
      <vt:lpstr>Messiah</vt:lpstr>
      <vt:lpstr>Deuteronomy</vt:lpstr>
      <vt:lpstr>Barry Huddleston, The Acrostic Summarized Bible (Grand Rapids: Baker, 1992)</vt:lpstr>
      <vt:lpstr>Be Renewed</vt:lpstr>
      <vt:lpstr>The Second Law of Thermodynamics</vt:lpstr>
      <vt:lpstr>How can you be spiritually renewed?</vt:lpstr>
      <vt:lpstr>I. Thank God for his faithfulness in your past.</vt:lpstr>
      <vt:lpstr>II. Love God now in your present.</vt:lpstr>
      <vt:lpstr>III. Serve God with hope in your future.</vt:lpstr>
      <vt:lpstr>Main Idea</vt:lpstr>
      <vt:lpstr>Application</vt:lpstr>
      <vt:lpstr>Black</vt:lpstr>
      <vt:lpstr>REVIEW QUIZ ON NUMBERS </vt:lpstr>
      <vt:lpstr>"Duet-Run-On-Me"</vt:lpstr>
      <vt:lpstr>Deuteronomy Basic Outline </vt:lpstr>
      <vt:lpstr>Timeline</vt:lpstr>
      <vt:lpstr>Wilderness Wandering Chronology</vt:lpstr>
      <vt:lpstr>One Uniqueness of Deuteronomy</vt:lpstr>
      <vt:lpstr>Episode 1</vt:lpstr>
      <vt:lpstr>Who Wants to Be a…</vt:lpstr>
      <vt:lpstr>Book Title</vt:lpstr>
      <vt:lpstr>Book Title</vt:lpstr>
      <vt:lpstr>Promise Commandment</vt:lpstr>
      <vt:lpstr>Promise Commandment</vt:lpstr>
      <vt:lpstr>Monotheism</vt:lpstr>
      <vt:lpstr>Monotheism</vt:lpstr>
      <vt:lpstr>Secret Things</vt:lpstr>
      <vt:lpstr>Secret Things</vt:lpstr>
      <vt:lpstr>Successor to Moses</vt:lpstr>
      <vt:lpstr>Successor to Moses</vt:lpstr>
      <vt:lpstr>Where Moses Died</vt:lpstr>
      <vt:lpstr>Where Moses Died</vt:lpstr>
      <vt:lpstr>Who buried Moses?</vt:lpstr>
      <vt:lpstr>Who buried Moses?</vt:lpstr>
      <vt:lpstr>Episode 2</vt:lpstr>
      <vt:lpstr>Meaning of the Title</vt:lpstr>
      <vt:lpstr>The "Book of the Law" motivated Josiah</vt:lpstr>
      <vt:lpstr>The Pentateuch</vt:lpstr>
      <vt:lpstr>The Basics</vt:lpstr>
      <vt:lpstr>Keys to the Book</vt:lpstr>
      <vt:lpstr>Summary Statement</vt:lpstr>
      <vt:lpstr>Characteristics</vt:lpstr>
      <vt:lpstr>Characteristics</vt:lpstr>
      <vt:lpstr>Book Chart</vt:lpstr>
      <vt:lpstr>Suzerain-Vassal Format</vt:lpstr>
      <vt:lpstr>Suzerain-Vassal Format</vt:lpstr>
      <vt:lpstr>The Sinai Covenant and Its Renewals</vt:lpstr>
      <vt:lpstr>The Sinai Covenant and Its Renewals</vt:lpstr>
      <vt:lpstr>The Sinai Covenant and Its Renewals</vt:lpstr>
      <vt:lpstr>Where Does the Idea of Covenant Come From?</vt:lpstr>
      <vt:lpstr>Common Themes</vt:lpstr>
      <vt:lpstr>Parallels Between Moses and Jesus</vt:lpstr>
      <vt:lpstr>Parallels Between Moses and Jesus</vt:lpstr>
      <vt:lpstr>Parallels Between Moses and Jesus</vt:lpstr>
      <vt:lpstr>Parallels Between Moses and Jesus</vt:lpstr>
      <vt:lpstr>Be Renewed</vt:lpstr>
      <vt:lpstr>The Second Law of Thermodynamics</vt:lpstr>
      <vt:lpstr>The Second Law of Thermodynamics</vt:lpstr>
      <vt:lpstr>How are you doing spiritually right now? </vt:lpstr>
      <vt:lpstr>Sinking</vt:lpstr>
      <vt:lpstr>What are the keys to spiritual renewal?</vt:lpstr>
      <vt:lpstr>How can you be spiritually renewed?</vt:lpstr>
      <vt:lpstr>Wilderness Wanderings</vt:lpstr>
      <vt:lpstr>Moses at Moab</vt:lpstr>
      <vt:lpstr>The Normal Trip</vt:lpstr>
      <vt:lpstr>Transjordan Events</vt:lpstr>
      <vt:lpstr>Crossing to Jericho</vt:lpstr>
      <vt:lpstr>Deuteronomy</vt:lpstr>
      <vt:lpstr>Key Word</vt:lpstr>
      <vt:lpstr>Deuteronomy</vt:lpstr>
      <vt:lpstr>I. Thank God for his faithfulness in your past.</vt:lpstr>
      <vt:lpstr>Deuteronomy</vt:lpstr>
      <vt:lpstr>Slides on  Deuteronomy 1</vt:lpstr>
      <vt:lpstr>Geographical Start of Deuteronomy</vt:lpstr>
      <vt:lpstr>Locations of Tribes &amp; Levites</vt:lpstr>
      <vt:lpstr>Wilderness Wanderings</vt:lpstr>
      <vt:lpstr>Crossing to Jericho</vt:lpstr>
      <vt:lpstr>Moses at Moab</vt:lpstr>
      <vt:lpstr>The Normal Trip</vt:lpstr>
      <vt:lpstr>Kadesh Barnea (Num 13:26; Deut 1:19-21)</vt:lpstr>
      <vt:lpstr>Journey of the Spies   Numbers 13:21-24 Deuteronomy 1:22-25</vt:lpstr>
      <vt:lpstr>The Spies Return</vt:lpstr>
      <vt:lpstr>The Majority Report</vt:lpstr>
      <vt:lpstr>The Minority Report</vt:lpstr>
      <vt:lpstr>God's Report</vt:lpstr>
      <vt:lpstr>God's Report</vt:lpstr>
      <vt:lpstr>God's Report</vt:lpstr>
      <vt:lpstr>Wilderness of Zin</vt:lpstr>
      <vt:lpstr>Divine Discipline</vt:lpstr>
      <vt:lpstr>The King's Highway</vt:lpstr>
      <vt:lpstr>Transjordan Events</vt:lpstr>
      <vt:lpstr>Slides on  Deuteronomy 2</vt:lpstr>
      <vt:lpstr>God’s Care</vt:lpstr>
      <vt:lpstr>Wandering Map</vt:lpstr>
      <vt:lpstr>Transjordan Rivers</vt:lpstr>
      <vt:lpstr>Nahal Arnon (Arnon River)</vt:lpstr>
      <vt:lpstr>Transjordan Events</vt:lpstr>
      <vt:lpstr>Final Preparations (Numbers 31-36)</vt:lpstr>
      <vt:lpstr>Slides on  Deuteronomy 3</vt:lpstr>
      <vt:lpstr>Sermon #1: Historical Review  (1:5–4:43)</vt:lpstr>
      <vt:lpstr>Wilderness Wanderings</vt:lpstr>
      <vt:lpstr>At the plains of Moab…</vt:lpstr>
      <vt:lpstr>Don’t forget what Christ did in your life.</vt:lpstr>
      <vt:lpstr>I. Thank God for his faithfulness in your past.</vt:lpstr>
      <vt:lpstr>II. Love God now in your present.</vt:lpstr>
      <vt:lpstr>Deuteronomy</vt:lpstr>
      <vt:lpstr>Slides on  Deuteronomy 4</vt:lpstr>
      <vt:lpstr>Sermon # 2: Stipulations  (4:44–26:19)</vt:lpstr>
      <vt:lpstr>Slides on  Deuteronomy 5</vt:lpstr>
      <vt:lpstr>The Big Ten</vt:lpstr>
      <vt:lpstr>Two Major Areas</vt:lpstr>
      <vt:lpstr>The Ten Commandments</vt:lpstr>
      <vt:lpstr>The Two-Fold Structure</vt:lpstr>
      <vt:lpstr>Exodus 20:2-3 NLT</vt:lpstr>
      <vt:lpstr>Exodus 20:4-5a NLT</vt:lpstr>
      <vt:lpstr>Exodus 20:5a-6 NLT</vt:lpstr>
      <vt:lpstr>Exodus 20:7 NLT</vt:lpstr>
      <vt:lpstr>Exodus 20:8-10a NLT</vt:lpstr>
      <vt:lpstr>Exodus 20:10b NLT</vt:lpstr>
      <vt:lpstr>Exodus 20:11 NLT</vt:lpstr>
      <vt:lpstr>The Two-Fold Structure</vt:lpstr>
      <vt:lpstr>Exodus 20:12 NLT</vt:lpstr>
      <vt:lpstr>Exodus 20:13 NLT</vt:lpstr>
      <vt:lpstr>Exodus 20:14 NLT</vt:lpstr>
      <vt:lpstr>Exodus 20:15 NLT</vt:lpstr>
      <vt:lpstr>Exodus 20:16 NLT</vt:lpstr>
      <vt:lpstr>Exodus 20:17 NLT</vt:lpstr>
      <vt:lpstr>The Ten Commandments</vt:lpstr>
      <vt:lpstr>What do the authors mean?</vt:lpstr>
      <vt:lpstr>A Quick Quiz About the Law…</vt:lpstr>
      <vt:lpstr>B.  Defining "Law"</vt:lpstr>
      <vt:lpstr>C. The Christian's Relationship to the Law</vt:lpstr>
      <vt:lpstr>D.  The Purposes of the Law</vt:lpstr>
      <vt:lpstr>D.  The Purposes of the Law</vt:lpstr>
      <vt:lpstr>D.  The Purposes of the Law</vt:lpstr>
      <vt:lpstr>Interpreting and Preaching Legal Literature </vt:lpstr>
      <vt:lpstr>A Suggested Strategy for Expounding the OT Law</vt:lpstr>
      <vt:lpstr>A Suggested Strategy for Expounding the OT Law</vt:lpstr>
      <vt:lpstr>A Suggested Strategy for Expounding the OT Law</vt:lpstr>
      <vt:lpstr>A Suggested Strategy for Expounding the OT Law</vt:lpstr>
      <vt:lpstr>A Suggested Strategy for Expounding the OT Law</vt:lpstr>
      <vt:lpstr>The heart of the Mosaic Covenant is the Ten Commandments</vt:lpstr>
      <vt:lpstr>TRADITIONAL VIEW ON LAW</vt:lpstr>
      <vt:lpstr>Moral law means God's rules that apply to…</vt:lpstr>
      <vt:lpstr>The Ten Commandments </vt:lpstr>
      <vt:lpstr>The Ten Commandments </vt:lpstr>
      <vt:lpstr>The Ten Commandments </vt:lpstr>
      <vt:lpstr>Contrasting Two Key Covenants</vt:lpstr>
      <vt:lpstr>Contrasting Two Key Covenants</vt:lpstr>
      <vt:lpstr>Contrasting Two Key Covenants</vt:lpstr>
      <vt:lpstr>Does the Law of Moses Apply to Me? (5 Views)</vt:lpstr>
      <vt:lpstr>Does the Law of Moses Apply to Me?</vt:lpstr>
      <vt:lpstr>Does the Law of Moses Apply to Me?</vt:lpstr>
      <vt:lpstr>Does the Law of Moses Apply to Me?</vt:lpstr>
      <vt:lpstr>Does the Law of Moses Apply to Me?</vt:lpstr>
      <vt:lpstr>Does the Law of Moses Apply to Me?</vt:lpstr>
      <vt:lpstr>Does the Law of Moses Apply to Me?</vt:lpstr>
      <vt:lpstr>Sermon # 2: Stipulations  (4:44–26:19)</vt:lpstr>
      <vt:lpstr>Slides on  Deuteronomy 6</vt:lpstr>
      <vt:lpstr>The Jewish Shema</vt:lpstr>
      <vt:lpstr>Hear &amp; Obey Deuteronomy 6:4-12 (ESV)</vt:lpstr>
      <vt:lpstr>4"Hear, O Israel: The LORD our God, the LORD is one. 5You shall love the LORD your God with all your heart and with all your soul and with all your might. 6And these words that I command you today shall be on your heart."</vt:lpstr>
      <vt:lpstr>What’s Most Important?</vt:lpstr>
      <vt:lpstr>Our Church Vision</vt:lpstr>
      <vt:lpstr>7You shall teach them diligently to your children, and shall talk of them when you sit in your house, and when you walk by the way, and when you lie down, and when you rise. 8You shall bind them as a sign on your hand, and they shall be as frontlets between your eyes.</vt:lpstr>
      <vt:lpstr>9You shall write them on the doorposts of your house and on your gates. 10And when the LORD your God brings you into the land that he swore to your fathers, to Abraham, to Isaac, and to Jacob, to give you—with great and good cities that you did not build, </vt:lpstr>
      <vt:lpstr>11and houses full of all good things that you did not fill, and cisterns that you did not dig, and vineyards and olive trees that you did not plant—and when you eat and are full, 12then take care lest you forget the LORD, who brought you out of the land of Egypt, out of the house of slavery."</vt:lpstr>
      <vt:lpstr>Taking Scripture Literally</vt:lpstr>
      <vt:lpstr>Taking Scripture Literally</vt:lpstr>
      <vt:lpstr>Deuteronomy 6:4-7</vt:lpstr>
      <vt:lpstr>Islam's Daily Proclamation</vt:lpstr>
      <vt:lpstr>A Summation of Christianity</vt:lpstr>
      <vt:lpstr>Let's contrast the Bible with writings sacred to other religions…</vt:lpstr>
      <vt:lpstr>The Qur'an According to Edward Gibbon</vt:lpstr>
      <vt:lpstr>The Qur'an According to Edward Gibbon</vt:lpstr>
      <vt:lpstr>How Qur'an begins</vt:lpstr>
      <vt:lpstr>But Not All Monotheism is the Same…</vt:lpstr>
      <vt:lpstr>The Trinity Diagrammed</vt:lpstr>
      <vt:lpstr>Slides on  Deuteronomy 7</vt:lpstr>
      <vt:lpstr>Deuteronomy 7:1-4</vt:lpstr>
      <vt:lpstr>Destroying Pagan Images</vt:lpstr>
      <vt:lpstr>Deuteronomy 7:1-4</vt:lpstr>
      <vt:lpstr>“The LORD did not set his heart on you and choose you because you were more numerous than other nations, for you were the smallest of all nations! 8 Rather, it was simply that the LORD loves you, and he was keeping the oath he had sworn to your ancestors. That is why the LORD rescued you with such a strong hand from your slavery and from the oppressive hand of Pharaoh, king of Egypt."   —Deuteronomy 7:7-8 NLT—</vt:lpstr>
      <vt:lpstr>Slides on  Deuteronomy 8</vt:lpstr>
      <vt:lpstr>Remember the Lord Your God  Deut. 8:1-5 (ESV)</vt:lpstr>
      <vt:lpstr>"The whole commandment that I command you today you shall be careful to do, that you may live and multiply, and go in and possess the land that the LORD swore to give to your fathers (8:1). </vt:lpstr>
      <vt:lpstr>"And you shall remember the whole way that the LORD your God has led you these forty years in the wilderness, that he might humble you, testing you to know what was in your heart, whether you would keep his commandments or not" (8:2). </vt:lpstr>
      <vt:lpstr>"And he humbled you and let you hunger and fed you with manna, which you did not know, nor did your fathers know, that he might make you know that man does not live by bread alone, but man lives by every word that comes from the mouth of the LORD" (8:3).</vt:lpstr>
      <vt:lpstr>"Your clothing did not wear out on you and your foot did not swell these forty years.   5 Know then in your heart that, as a man disciplines his son, the LORD your God disciplines you" (8:4-5).</vt:lpstr>
      <vt:lpstr>Slides on  Deuteronomy 9</vt:lpstr>
      <vt:lpstr>Deuteronomy 9:1-3 NLT</vt:lpstr>
      <vt:lpstr>Deuteronomy 9:4-6 NLT</vt:lpstr>
      <vt:lpstr>Slides on  Deuteronomy 10</vt:lpstr>
      <vt:lpstr>Slides on  Deuteronomy 11</vt:lpstr>
      <vt:lpstr>Slides on  Deuteronomy 12</vt:lpstr>
      <vt:lpstr>Sermon # 2: Stipulations  (4:44–26:19)</vt:lpstr>
      <vt:lpstr>Slides on  Deuteronomy 13</vt:lpstr>
      <vt:lpstr>Categories of the Mosaic Law</vt:lpstr>
      <vt:lpstr>Kinds of Law in the Mosaic Covenant</vt:lpstr>
      <vt:lpstr>The law was designed for people living in . . . </vt:lpstr>
      <vt:lpstr>Mosaic Law Today?</vt:lpstr>
      <vt:lpstr>The Law is not regulatory,  but it is revelatory.</vt:lpstr>
      <vt:lpstr>Two Basic Types of Covenants for Blessing</vt:lpstr>
      <vt:lpstr>Slides on  Deuteronomy 14</vt:lpstr>
      <vt:lpstr>Two Covenants</vt:lpstr>
      <vt:lpstr>Old vs. New Covenants</vt:lpstr>
      <vt:lpstr>Contrasting the Covenants (2 Cor. 3–4)</vt:lpstr>
      <vt:lpstr>Slides on  Deuteronomy 15</vt:lpstr>
      <vt:lpstr>"Old" Replaced by "New"</vt:lpstr>
      <vt:lpstr>Slides on  Deuteronomy 16</vt:lpstr>
      <vt:lpstr>Sermon # 2: Stipulations  (4:44–26:19)</vt:lpstr>
      <vt:lpstr>Jewish Calendars</vt:lpstr>
      <vt:lpstr>The Feast of Trumpets</vt:lpstr>
      <vt:lpstr>Hebrew Calendars</vt:lpstr>
      <vt:lpstr>Bible Feasts</vt:lpstr>
      <vt:lpstr>Feasts Historically Looked Backward to Israel's Past</vt:lpstr>
      <vt:lpstr>Feasts Also Prophetically Look Forward to Israel's Future</vt:lpstr>
      <vt:lpstr>Leviticus 23 Feasts</vt:lpstr>
      <vt:lpstr>The Seven Feasts</vt:lpstr>
      <vt:lpstr>Weekly Sabbath</vt:lpstr>
      <vt:lpstr>Passover</vt:lpstr>
      <vt:lpstr>Unleavened Bread</vt:lpstr>
      <vt:lpstr>Firstfruits</vt:lpstr>
      <vt:lpstr>Pentecost</vt:lpstr>
      <vt:lpstr>Trumpets</vt:lpstr>
      <vt:lpstr>Atonement</vt:lpstr>
      <vt:lpstr>Tabernacles</vt:lpstr>
      <vt:lpstr>Jewish Woman Decorating Her Sukkah</vt:lpstr>
      <vt:lpstr>Summary on Feasts of Israel</vt:lpstr>
      <vt:lpstr>Eschatology of Israel's Feasts (Lev. 23) </vt:lpstr>
      <vt:lpstr>Eschatology of Israel's Feasts (Lev. 23) </vt:lpstr>
      <vt:lpstr>Eschatology of Israel's Feasts (Lev. 23) </vt:lpstr>
      <vt:lpstr>Major Social Concerns in the Mosaic Covenant The Bible Visual Resource Book, 39</vt:lpstr>
      <vt:lpstr>PowerPoint Presentation</vt:lpstr>
      <vt:lpstr>Slides on  Deuteronomy 17</vt:lpstr>
      <vt:lpstr>Warnings for Kings (1400 BC)</vt:lpstr>
      <vt:lpstr>Warnings for Kings (1400 BC)</vt:lpstr>
      <vt:lpstr>Warnings for Kings (1400 BC)</vt:lpstr>
      <vt:lpstr>Warnings for Kings (1400 BC)</vt:lpstr>
      <vt:lpstr>Warnings for Kings (1400 BC)</vt:lpstr>
      <vt:lpstr>Warnings for Kings (1400 BC)</vt:lpstr>
      <vt:lpstr>Slides on  Deuteronomy 18</vt:lpstr>
      <vt:lpstr>Why Are Requirements of True Prophecy Necessary?</vt:lpstr>
      <vt:lpstr>Tests of a True Prophet (Deut. 18:18-20)</vt:lpstr>
      <vt:lpstr>Slides on  Deuteronomy 19</vt:lpstr>
      <vt:lpstr>Cities of Refuge</vt:lpstr>
      <vt:lpstr>Slides on  Deuteronomy 20</vt:lpstr>
      <vt:lpstr>Slides on  Deuteronomy 21</vt:lpstr>
      <vt:lpstr>Slides on  Deuteronomy 22</vt:lpstr>
      <vt:lpstr>Slides on  Deuteronomy 23</vt:lpstr>
      <vt:lpstr>Interpreting and Preaching Legal Literature </vt:lpstr>
      <vt:lpstr>A Suggested Strategy for Expounding the OT Law</vt:lpstr>
      <vt:lpstr>A Suggested Strategy for Expounding the OT Law</vt:lpstr>
      <vt:lpstr>A Suggested Strategy for Expounding the OT Law</vt:lpstr>
      <vt:lpstr>A Suggested Strategy for Expounding the OT Law</vt:lpstr>
      <vt:lpstr>A Suggested Strategy for Expounding the OT Law</vt:lpstr>
      <vt:lpstr>Slides on  Deuteronomy 24</vt:lpstr>
      <vt:lpstr>Slides on  Deuteronomy 25</vt:lpstr>
      <vt:lpstr>Slides on  Deuteronomy 26</vt:lpstr>
      <vt:lpstr>What does it have to do with me?</vt:lpstr>
      <vt:lpstr>Our Church Vision</vt:lpstr>
      <vt:lpstr>I. Thank God for his faithfulness in your past.</vt:lpstr>
      <vt:lpstr>II. Love God now in your present.</vt:lpstr>
      <vt:lpstr>III. Serve God with hope in your future.</vt:lpstr>
      <vt:lpstr>Deuteronomy</vt:lpstr>
      <vt:lpstr>Slides on  Deuteronomy 27</vt:lpstr>
      <vt:lpstr>Sermon #3 : Blessings &amp; Curses  (Deuteronomy 27–28)</vt:lpstr>
      <vt:lpstr>Mount Gerizim Looking East (Deut. 27:9-13) </vt:lpstr>
      <vt:lpstr>Tribes of Blessing &amp; Cursing at Shechem</vt:lpstr>
      <vt:lpstr>Slides on  Deuteronomy 28</vt:lpstr>
      <vt:lpstr>Sermon #3 : Blessings &amp; Curses  (Deuteronomy 27–28)</vt:lpstr>
      <vt:lpstr>Deut. 28: Blessings &amp; Curses</vt:lpstr>
      <vt:lpstr>Prophetic Curses</vt:lpstr>
      <vt:lpstr>Israel's Future (Deut. 28–32)</vt:lpstr>
      <vt:lpstr>Israel's Future (Deut. 28–32)</vt:lpstr>
      <vt:lpstr>Deuteronomy</vt:lpstr>
      <vt:lpstr>Slides on  Deuteronomy 29</vt:lpstr>
      <vt:lpstr>Sermon # 4:  Covenant Renewal  (Deuteronomy 29–30)</vt:lpstr>
      <vt:lpstr>Deuteronomy 29:29 NIV</vt:lpstr>
      <vt:lpstr>Deuteronomy 29:29 NIV</vt:lpstr>
      <vt:lpstr>— Mark Twain — </vt:lpstr>
      <vt:lpstr>Deuteronomy 29:29 NIV</vt:lpstr>
      <vt:lpstr>Don’t try to force God to tell you the things he will not tell. </vt:lpstr>
      <vt:lpstr>Slides on  Deuteronomy 30</vt:lpstr>
      <vt:lpstr>Sermon # 4:  Covenant Renewal  (Deuteronomy 29–30)</vt:lpstr>
      <vt:lpstr>Literal * Eternal * Unconditional</vt:lpstr>
      <vt:lpstr>The Elements Expanded </vt:lpstr>
      <vt:lpstr>Deuteronomy 30:1-4</vt:lpstr>
      <vt:lpstr>PowerPoint Presentation</vt:lpstr>
      <vt:lpstr>The Land Amplification</vt:lpstr>
      <vt:lpstr>Covenant Comparisons</vt:lpstr>
      <vt:lpstr>Covenant Contrasts</vt:lpstr>
      <vt:lpstr>Covenant Contrasts</vt:lpstr>
      <vt:lpstr>Kingdom &amp; Covenants Timeline</vt:lpstr>
      <vt:lpstr>Borders of the Land Promised to Abraham</vt:lpstr>
      <vt:lpstr>Eternal Land for Abraham’s Descendants</vt:lpstr>
      <vt:lpstr>Leviticus 26:44-45  "Yet in spite of this, when they are in the land of their enemies, I will not reject them, nor will I so abhor them as to destroy them, breaking My covenant with them; for I am the Lord their God. But I will remember for them the covenant with their ancestors, whom I brought out of the land of Egypt in the sight of the nations, that I might be their God. I am the Lord." </vt:lpstr>
      <vt:lpstr>Deuteronomy 30:3-5a "Then the Lord your God will restore you from captivity, and have compassion on you, and will gather you again from all the peoples where the Lord your God has scattered you. If your outcasts are at the ends of the earth, from there the Lord your God will gather you, and from there He will bring you back. And the Lord; your God will bring you into the land which your fathers possessed, and you shall possess it..." </vt:lpstr>
      <vt:lpstr>"How to Get Rid of the Jews"</vt:lpstr>
      <vt:lpstr>God will restore Israel to the land twice</vt:lpstr>
      <vt:lpstr>Amos 9:14-15 (NIV)</vt:lpstr>
      <vt:lpstr>Millennial Worship</vt:lpstr>
      <vt:lpstr>Shared Land with Jews &amp; Gentiles</vt:lpstr>
      <vt:lpstr>"'At the time of those events,' says the LORD,   'when I restore the prosperity of Judah and Jerusalem,  2I will gather the armies of the world  into the valley of Jehoshaphat'"  (Joel 3:1-2a NLT).</vt:lpstr>
      <vt:lpstr>"There I will judge them for harming my people, my special possession,  for scattering my people among the nations, and for dividing up my land"  (Joel 3:2b NLT).</vt:lpstr>
      <vt:lpstr>"Israel is the only place in the Middle East where Christians are free to practice their faith."   Benjamin Netanyahu</vt:lpstr>
      <vt:lpstr>"IF THE ARABS PUT DOWN THEIR WEAPONS TODAY, THERE WOULD BE NO MORE VIOLENCE. IF THE JEWS PUT DOWN THEIR WEAPONS TODAY, THERE WOULD BE NO MORE ISRAEL."   BENJAMIN NETANYAHU</vt:lpstr>
      <vt:lpstr>The Restoration of Judah</vt:lpstr>
      <vt:lpstr>Millennial Israel Will Bless Nations</vt:lpstr>
      <vt:lpstr>Transition: Leadership Succession  (31–34)</vt:lpstr>
      <vt:lpstr>Past—Present—Future</vt:lpstr>
      <vt:lpstr>Slides on  Deuteronomy 31</vt:lpstr>
      <vt:lpstr>The Song of Moses on Israel's gloomy future if it apostatizes is taught to the people for future covenant-renewal ceremonies to remind them to obey the LORD and His certain, righteous judgment if they fall away (31:30–32:43). </vt:lpstr>
      <vt:lpstr>Why Am I Dispensational? (Why do I distinguish between Israel &amp; the Church?)</vt:lpstr>
      <vt:lpstr>Kingdom &amp; Covenants Timeline</vt:lpstr>
      <vt:lpstr>Why Am I Dispensational? (Why do I distinguish between Israel &amp; the Church?)</vt:lpstr>
      <vt:lpstr>The "New Israel" View  of Covenant Premillennialism</vt:lpstr>
      <vt:lpstr>Why Distinguish Israel &amp; the Church?</vt:lpstr>
      <vt:lpstr>Why Distinguish Israel &amp; the Church?</vt:lpstr>
      <vt:lpstr>Question: Israel &amp; the Church: Discontinuity or Continuity?</vt:lpstr>
      <vt:lpstr>More Contrasts Between Israel &amp; the Church</vt:lpstr>
      <vt:lpstr>Slides on  Deuteronomy 32</vt:lpstr>
      <vt:lpstr>Moses Predicts a Hard Heart for Israel (Deut 32)</vt:lpstr>
      <vt:lpstr>Settlements v. Allotments</vt:lpstr>
      <vt:lpstr>Israel of 1400 BC is today's West Bank!</vt:lpstr>
      <vt:lpstr>Central Location</vt:lpstr>
      <vt:lpstr>Jerusalem was a Border City</vt:lpstr>
      <vt:lpstr>Populations by Tribe</vt:lpstr>
      <vt:lpstr>Slides on  Deuteronomy 33</vt:lpstr>
      <vt:lpstr>Israel Will Turn Away But Eventually Have a Spiritual Renewal  (Deut 33)</vt:lpstr>
      <vt:lpstr>God's Presence (Deut 33)</vt:lpstr>
      <vt:lpstr>Slides on  Deuteronomy 34</vt:lpstr>
      <vt:lpstr>The Death of Moses (Deut 34:1, 5)</vt:lpstr>
      <vt:lpstr>The Balaam Geography</vt:lpstr>
      <vt:lpstr>Final Preparations (Numbers 31–36)</vt:lpstr>
      <vt:lpstr>What Moses Saw</vt:lpstr>
      <vt:lpstr>Joshua records Moses' death and burial by the LORD on Mount Nebo after seeing the land from afar and Joshua replaces him to show God's faithful provision for covenant continuity (Deuteronomy 34). </vt:lpstr>
      <vt:lpstr>A Song</vt:lpstr>
      <vt:lpstr>Name of the Book</vt:lpstr>
      <vt:lpstr>Authorship – External Evidence</vt:lpstr>
      <vt:lpstr>Internal Evidence</vt:lpstr>
      <vt:lpstr>Internal Evidence</vt:lpstr>
      <vt:lpstr>Internal Evidence</vt:lpstr>
      <vt:lpstr>Internal Evidence</vt:lpstr>
      <vt:lpstr>Internal Evidence</vt:lpstr>
      <vt:lpstr>Circumstances</vt:lpstr>
      <vt:lpstr>Argument</vt:lpstr>
      <vt:lpstr>Argument</vt:lpstr>
      <vt:lpstr>Synthesis</vt:lpstr>
      <vt:lpstr>Synthesis</vt:lpstr>
      <vt:lpstr>Outline</vt:lpstr>
      <vt:lpstr>Outline</vt:lpstr>
      <vt:lpstr>Key OT Texts about the Land</vt:lpstr>
      <vt:lpstr>Is Grumbling OK?</vt:lpstr>
      <vt:lpstr>Grumbling in the Wilderness Paul N. Benware, Survey of the Old Testament, 68</vt:lpstr>
      <vt:lpstr>Application</vt:lpstr>
      <vt:lpstr>Future Hope</vt:lpstr>
      <vt:lpstr>How can you be spiritually renewed?</vt:lpstr>
      <vt:lpstr>Main Idea</vt:lpstr>
      <vt:lpstr>I. Thank God for his faithfulness in your past.</vt:lpstr>
      <vt:lpstr>II. Love God now in your present.</vt:lpstr>
      <vt:lpstr>III. Serve God with hope in your future.</vt:lpstr>
      <vt:lpstr>Key Verse</vt:lpstr>
      <vt:lpstr>Spiritual Renewal</vt:lpstr>
      <vt:lpstr>Black</vt:lpstr>
      <vt:lpstr>OT Survey link at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514</cp:revision>
  <dcterms:created xsi:type="dcterms:W3CDTF">2009-08-18T15:15:29Z</dcterms:created>
  <dcterms:modified xsi:type="dcterms:W3CDTF">2025-04-13T18:22:43Z</dcterms:modified>
</cp:coreProperties>
</file>